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469" r:id="rId2"/>
    <p:sldId id="692" r:id="rId3"/>
    <p:sldId id="681" r:id="rId4"/>
    <p:sldId id="682" r:id="rId5"/>
    <p:sldId id="683" r:id="rId6"/>
    <p:sldId id="684" r:id="rId7"/>
    <p:sldId id="693" r:id="rId8"/>
    <p:sldId id="694" r:id="rId9"/>
    <p:sldId id="671" r:id="rId10"/>
    <p:sldId id="672" r:id="rId11"/>
    <p:sldId id="653" r:id="rId12"/>
    <p:sldId id="695" r:id="rId13"/>
    <p:sldId id="696" r:id="rId14"/>
    <p:sldId id="697" r:id="rId15"/>
    <p:sldId id="698" r:id="rId16"/>
    <p:sldId id="699" r:id="rId17"/>
    <p:sldId id="700" r:id="rId18"/>
    <p:sldId id="685" r:id="rId19"/>
    <p:sldId id="686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8" d="100"/>
          <a:sy n="78" d="100"/>
        </p:scale>
        <p:origin x="43" y="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001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00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624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7982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821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40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746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4196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112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16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010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130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18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576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05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729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398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29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2017/7/23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10:40-42】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40“</a:t>
            </a:r>
            <a:r>
              <a:rPr lang="zh-CN" altLang="en-US" sz="3600" b="1" dirty="0">
                <a:ea typeface="黑体" panose="02010609060101010101" pitchFamily="49" charset="-122"/>
              </a:rPr>
              <a:t>人接待你们，就是接待我；接待我，就是接待那差我来的。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"He who receives you receives Me, and he who receives Me receives Him who sent Me.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41</a:t>
            </a:r>
            <a:r>
              <a:rPr lang="zh-CN" altLang="en-US" sz="3600" b="1" dirty="0">
                <a:ea typeface="黑体" panose="02010609060101010101" pitchFamily="49" charset="-122"/>
              </a:rPr>
              <a:t>人因为先知的名接待先知，必得先知所得的赏赐；人因为义人的名接待义人，必得义人所得的赏赐。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who receives a prophet in the name of a prophet shall receive a prophet's reward. And he who receives a righteous man in the name of a righteous man shall receive a righteous man's reward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10:42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无论</a:t>
            </a:r>
            <a:r>
              <a:rPr lang="zh-CN" altLang="en-US" sz="3600" b="1" dirty="0">
                <a:ea typeface="黑体" panose="02010609060101010101" pitchFamily="49" charset="-122"/>
              </a:rPr>
              <a:t>何人，因为门徒的名，只把一杯凉水给这小子里的一个喝，我实在告诉你们，这人不能不得赏赐。”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whoever gives one of these little ones only a cup of cold water in the name of a disciple, assuredly, I say to you, he shall by no means lose his reward."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473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32</a:t>
            </a:r>
            <a:r>
              <a:rPr lang="zh-CN" altLang="en-US" sz="3600" b="1" dirty="0">
                <a:ea typeface="黑体" panose="02010609060101010101" pitchFamily="49" charset="-122"/>
              </a:rPr>
              <a:t>万民都要聚集在他面前。他要把他们分别出来，好像牧羊的分别绵羊、山羊一般；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All the nations will be gathered before Him, and He will separate them one from another, as a shepherd divides his sheep from the goats.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33</a:t>
            </a:r>
            <a:r>
              <a:rPr lang="zh-CN" altLang="en-US" sz="3600" b="1" dirty="0">
                <a:ea typeface="黑体" panose="02010609060101010101" pitchFamily="49" charset="-122"/>
              </a:rPr>
              <a:t>把绵羊安置在右边，山羊在左边。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He will set the sheep on His right hand, but the goats on the left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5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34</a:t>
            </a:r>
            <a:r>
              <a:rPr lang="zh-CN" altLang="en-US" sz="3300" b="1" dirty="0">
                <a:ea typeface="黑体" panose="02010609060101010101" pitchFamily="49" charset="-122"/>
              </a:rPr>
              <a:t>于是，王要向那右边的说：‘你们这蒙我父赐福的，可来承受那创世以来为你们所预备的国。</a:t>
            </a:r>
            <a:r>
              <a:rPr lang="en-US" altLang="zh-CN" sz="3300" b="1" dirty="0">
                <a:ea typeface="黑体" panose="02010609060101010101" pitchFamily="49" charset="-122"/>
              </a:rPr>
              <a:t>Then the King will say to those on His right hand, "Come, you blessed of My Father, inherit the kingdom prepared for you from the foundation of the world: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35</a:t>
            </a:r>
            <a:r>
              <a:rPr lang="zh-CN" altLang="en-US" sz="3300" b="1" dirty="0">
                <a:ea typeface="黑体" panose="02010609060101010101" pitchFamily="49" charset="-122"/>
              </a:rPr>
              <a:t>因为我饿了，你们给我吃；渴了，你们给我喝；我作客旅，你们留我住；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for I was hungry and you gave Me food; I was thirsty and you gave Me drink; I was a stranger and you took Me in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;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454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36</a:t>
            </a:r>
            <a:r>
              <a:rPr lang="zh-CN" altLang="en-US" sz="3300" b="1" dirty="0">
                <a:ea typeface="黑体" panose="02010609060101010101" pitchFamily="49" charset="-122"/>
              </a:rPr>
              <a:t>我赤身露体，你们给我穿；我病了，你们看顾我；我在监里，你们来看我。’ 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I was naked and you clothed Me; I was sick and you visited Me; I was in prison and you came to Me.'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37</a:t>
            </a:r>
            <a:r>
              <a:rPr lang="zh-CN" altLang="en-US" sz="3300" b="1" dirty="0">
                <a:ea typeface="黑体" panose="02010609060101010101" pitchFamily="49" charset="-122"/>
              </a:rPr>
              <a:t>义人就回答说：‘主啊，我们什么时候见你饿了，给你吃，渴了，给你喝？</a:t>
            </a:r>
            <a:r>
              <a:rPr lang="en-US" altLang="zh-CN" sz="3300" b="1" dirty="0">
                <a:ea typeface="黑体" panose="02010609060101010101" pitchFamily="49" charset="-122"/>
              </a:rPr>
              <a:t>"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Then the righteous will answer Him, saying, "Lord, when did we see You hungry and feed You, or thirsty and give You drink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?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8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38</a:t>
            </a:r>
            <a:r>
              <a:rPr lang="zh-CN" altLang="en-US" sz="3600" b="1" dirty="0">
                <a:ea typeface="黑体" panose="02010609060101010101" pitchFamily="49" charset="-122"/>
              </a:rPr>
              <a:t>什么时候见你作客旅，留你住，或是赤身露体，给你穿？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When did we see You a stranger and take You in, or naked and clothe You?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39</a:t>
            </a:r>
            <a:r>
              <a:rPr lang="zh-CN" altLang="en-US" sz="3600" b="1" dirty="0">
                <a:ea typeface="黑体" panose="02010609060101010101" pitchFamily="49" charset="-122"/>
              </a:rPr>
              <a:t>又什么时候见你病了，或是在监里，来看你呢？’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Or when did we see You sick, or in prison, and come to You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?'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34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0"/>
            <a:ext cx="8352928" cy="68580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000" b="1" dirty="0">
                <a:ea typeface="黑体" panose="02010609060101010101" pitchFamily="49" charset="-122"/>
              </a:rPr>
              <a:t>【</a:t>
            </a:r>
            <a:r>
              <a:rPr lang="zh-CN" altLang="en-US" sz="3000" b="1" dirty="0">
                <a:ea typeface="黑体" panose="02010609060101010101" pitchFamily="49" charset="-122"/>
              </a:rPr>
              <a:t>马太福音</a:t>
            </a:r>
            <a:r>
              <a:rPr lang="en-US" altLang="zh-CN" sz="30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 smtClean="0">
                <a:ea typeface="黑体" panose="02010609060101010101" pitchFamily="49" charset="-122"/>
              </a:rPr>
              <a:t>40</a:t>
            </a:r>
            <a:r>
              <a:rPr lang="zh-CN" altLang="en-US" sz="3000" b="1" dirty="0">
                <a:ea typeface="黑体" panose="02010609060101010101" pitchFamily="49" charset="-122"/>
              </a:rPr>
              <a:t>王要回答说：‘我实在告诉你们：这些事你们既作在我这弟兄中一个最小的身上，就是作在我身上了。’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ea typeface="黑体" panose="02010609060101010101" pitchFamily="49" charset="-122"/>
              </a:rPr>
              <a:t>And the King will answer and say to them, "Assuredly, I say to you, inasmuch as you did it to one of the least of these My brethren, you did it to Me.'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ea typeface="黑体" panose="02010609060101010101" pitchFamily="49" charset="-122"/>
              </a:rPr>
              <a:t>41</a:t>
            </a:r>
            <a:r>
              <a:rPr lang="zh-CN" altLang="en-US" sz="3000" b="1" dirty="0">
                <a:ea typeface="黑体" panose="02010609060101010101" pitchFamily="49" charset="-122"/>
              </a:rPr>
              <a:t>王又要向那左边的说：‘你们这被咒诅的人，离开我，进入那为魔鬼和他的使者所预备的永火里去！</a:t>
            </a:r>
            <a:r>
              <a:rPr lang="en-US" altLang="zh-CN" sz="3000" b="1" dirty="0">
                <a:ea typeface="黑体" panose="02010609060101010101" pitchFamily="49" charset="-122"/>
              </a:rPr>
              <a:t>"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ea typeface="黑体" panose="02010609060101010101" pitchFamily="49" charset="-122"/>
              </a:rPr>
              <a:t>Then He will also say to those on the left hand, "Depart from Me, you cursed, into the everlasting fire prepared for the devil and his angels</a:t>
            </a:r>
            <a:r>
              <a:rPr lang="en-US" altLang="zh-CN" sz="3000" b="1" dirty="0" smtClean="0">
                <a:ea typeface="黑体" panose="02010609060101010101" pitchFamily="49" charset="-122"/>
              </a:rPr>
              <a:t>:</a:t>
            </a:r>
            <a:endParaRPr lang="en-US" altLang="zh-CN" sz="30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858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42</a:t>
            </a:r>
            <a:r>
              <a:rPr lang="zh-CN" altLang="en-US" sz="3300" b="1" dirty="0">
                <a:ea typeface="黑体" panose="02010609060101010101" pitchFamily="49" charset="-122"/>
              </a:rPr>
              <a:t>因为我饿了，你们不给我吃；渴了，你们不给我喝；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for I was hungry and you gave Me no food; I was thirsty and you gave Me no drink;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43</a:t>
            </a:r>
            <a:r>
              <a:rPr lang="zh-CN" altLang="en-US" sz="3300" b="1" dirty="0">
                <a:ea typeface="黑体" panose="02010609060101010101" pitchFamily="49" charset="-122"/>
              </a:rPr>
              <a:t>我作客旅，你们不留我住；我赤身露体，你们不给我穿；我病了，我在监里，你们不来看顾我。’ 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I was a stranger and you did not take Me in, naked and you did not clothe Me, sick and in prison and you did not visit Me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.'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51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 smtClean="0">
                <a:ea typeface="黑体" panose="02010609060101010101" pitchFamily="49" charset="-122"/>
              </a:rPr>
              <a:t>44</a:t>
            </a:r>
            <a:r>
              <a:rPr lang="zh-CN" altLang="en-US" sz="3300" b="1" dirty="0">
                <a:ea typeface="黑体" panose="02010609060101010101" pitchFamily="49" charset="-122"/>
              </a:rPr>
              <a:t>他们也要回答说：‘主啊，我们什么时候见你饿了，或渴了，或作客旅，或赤身露体，或病了，或在监里，不伺候你呢？’ </a:t>
            </a:r>
            <a:r>
              <a:rPr lang="en-US" altLang="zh-CN" sz="3300" b="1" dirty="0">
                <a:ea typeface="黑体" panose="02010609060101010101" pitchFamily="49" charset="-122"/>
              </a:rPr>
              <a:t>"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Then they also will answer Him, saying, "Lord, when did we see You hungry or thirsty or a stranger or naked or sick or in prison, and did not minister to You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?'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620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马太福音</a:t>
            </a:r>
            <a:r>
              <a:rPr lang="en-US" altLang="zh-CN" sz="3300" b="1" dirty="0">
                <a:ea typeface="黑体" panose="02010609060101010101" pitchFamily="49" charset="-122"/>
              </a:rPr>
              <a:t>Matthew 25:32-46】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45</a:t>
            </a:r>
            <a:r>
              <a:rPr lang="zh-CN" altLang="en-US" sz="3300" b="1" dirty="0">
                <a:ea typeface="黑体" panose="02010609060101010101" pitchFamily="49" charset="-122"/>
              </a:rPr>
              <a:t>王要回答说：‘我实在告诉你们：这些事你们既不作在我这弟兄中一个最小的身上，就是不作在我身上了。’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Then He will answer them, saying, "Assuredly, I say to you, inasmuch as you did not do it to one of the least of these, you did not do it to Me.'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46</a:t>
            </a:r>
            <a:r>
              <a:rPr lang="zh-CN" altLang="en-US" sz="3300" b="1" dirty="0">
                <a:ea typeface="黑体" panose="02010609060101010101" pitchFamily="49" charset="-122"/>
              </a:rPr>
              <a:t>这些人要往永刑里去，那些义人要往永生里去。</a:t>
            </a:r>
            <a:r>
              <a:rPr lang="zh-CN" altLang="en-US" sz="3300" b="1" dirty="0" smtClean="0">
                <a:ea typeface="黑体" panose="02010609060101010101" pitchFamily="49" charset="-122"/>
              </a:rPr>
              <a:t>”</a:t>
            </a:r>
            <a:r>
              <a:rPr lang="en-US" altLang="zh-CN" sz="33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300" b="1" dirty="0">
                <a:ea typeface="黑体" panose="02010609060101010101" pitchFamily="49" charset="-122"/>
              </a:rPr>
              <a:t>these will go away into everlasting punishment, but the righteous into eternal life."</a:t>
            </a:r>
          </a:p>
        </p:txBody>
      </p:sp>
    </p:spTree>
    <p:extLst>
      <p:ext uri="{BB962C8B-B14F-4D97-AF65-F5344CB8AC3E}">
        <p14:creationId xmlns:p14="http://schemas.microsoft.com/office/powerpoint/2010/main" val="64612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116632"/>
            <a:ext cx="8352928" cy="6741368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【</a:t>
            </a:r>
            <a:r>
              <a:rPr lang="zh-CN" altLang="en-US" sz="3300" b="1" dirty="0">
                <a:ea typeface="黑体" panose="02010609060101010101" pitchFamily="49" charset="-122"/>
              </a:rPr>
              <a:t>诗篇</a:t>
            </a:r>
            <a:r>
              <a:rPr lang="en-US" altLang="zh-CN" sz="3300" b="1" dirty="0">
                <a:ea typeface="黑体" panose="02010609060101010101" pitchFamily="49" charset="-122"/>
              </a:rPr>
              <a:t>Psalm 69:20-21】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20</a:t>
            </a:r>
            <a:r>
              <a:rPr lang="zh-CN" altLang="en-US" sz="3300" b="1" dirty="0">
                <a:ea typeface="黑体" panose="02010609060101010101" pitchFamily="49" charset="-122"/>
              </a:rPr>
              <a:t>辱骂伤破了我的心，我又满了忧愁。我指望有人体恤，却没有一个；我指望有人安慰，却找不着一个。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Reproach has broken my heart, And I am full of heaviness; I looked for someone to take pity, but there was none; And for comforters, but I found none.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21</a:t>
            </a:r>
            <a:r>
              <a:rPr lang="zh-CN" altLang="en-US" sz="3300" b="1" dirty="0">
                <a:ea typeface="黑体" panose="02010609060101010101" pitchFamily="49" charset="-122"/>
              </a:rPr>
              <a:t>他们拿苦胆给我当食物；我渴了，他们拿醋给我喝。 </a:t>
            </a:r>
          </a:p>
          <a:p>
            <a:pPr algn="l">
              <a:lnSpc>
                <a:spcPct val="100000"/>
              </a:lnSpc>
            </a:pPr>
            <a:r>
              <a:rPr lang="en-US" altLang="zh-CN" sz="3300" b="1" dirty="0">
                <a:ea typeface="黑体" panose="02010609060101010101" pitchFamily="49" charset="-122"/>
              </a:rPr>
              <a:t>They also gave me gall for my food, And for my thirst they gave me vinegar to drink.</a:t>
            </a:r>
            <a:endParaRPr lang="en-US" altLang="zh-CN" sz="33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870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10:40-42】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42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无论何人，因为门徒的名，只把一杯凉水给这小子里的一个喝，我实在告诉你们，这人不能不得赏赐。”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whoever gives one of these little ones only a cup of cold water in the name of a disciple, assuredly, I say to you, he shall by no means lose his reward."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734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希伯来书</a:t>
            </a:r>
            <a:r>
              <a:rPr lang="en-US" altLang="zh-CN" sz="3600" b="1" dirty="0">
                <a:ea typeface="黑体" panose="02010609060101010101" pitchFamily="49" charset="-122"/>
              </a:rPr>
              <a:t>Hebrews 11:25-26】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25</a:t>
            </a:r>
            <a:r>
              <a:rPr lang="zh-CN" altLang="en-US" sz="3600" b="1" dirty="0">
                <a:ea typeface="黑体" panose="02010609060101010101" pitchFamily="49" charset="-122"/>
              </a:rPr>
              <a:t>他宁可和　神的百姓同受苦害，也不愿暂时享受罪中之乐。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choosing rather to suffer affliction with the people of God than to enjoy the passing pleasures of sin,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26</a:t>
            </a:r>
            <a:r>
              <a:rPr lang="zh-CN" altLang="en-US" sz="3600" b="1" dirty="0">
                <a:ea typeface="黑体" panose="02010609060101010101" pitchFamily="49" charset="-122"/>
              </a:rPr>
              <a:t>他看为基督受的凌辱比埃及的财物更宝贵，因他想望所要得的赏赐。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esteeming the reproach of Christ greater riches than the treasures in Egypt; for he looked to the reward.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206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希伯来书</a:t>
            </a:r>
            <a:r>
              <a:rPr lang="en-US" altLang="zh-CN" sz="3600" b="1" dirty="0">
                <a:ea typeface="黑体" panose="02010609060101010101" pitchFamily="49" charset="-122"/>
              </a:rPr>
              <a:t>Hebrews 11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>
                <a:ea typeface="黑体" panose="02010609060101010101" pitchFamily="49" charset="-122"/>
              </a:rPr>
              <a:t>人非有信，就不能得　神的喜悦；因为到　神面前来的人，必须信有　神，且信祂赏赐那寻求他的人。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without faith it is impossible to please Him, for he who comes to God must believe that He is, and that He is a rewarder of those who diligently seek Him. 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71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10:40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>
                <a:ea typeface="黑体" panose="02010609060101010101" pitchFamily="49" charset="-122"/>
              </a:rPr>
              <a:t>人接待你们，就是接待我；接待我，就是接待那差我来的。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"He who receives you receives Me, and he who receives Me receives Him who sent Me.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1:12】</a:t>
            </a:r>
            <a:r>
              <a:rPr lang="zh-CN" altLang="en-US" sz="3600" b="1" dirty="0">
                <a:ea typeface="黑体" panose="02010609060101010101" pitchFamily="49" charset="-122"/>
              </a:rPr>
              <a:t>凡接待祂的，就是信祂名的人，祂就赐他们权柄，作　神的儿女。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But as many as received Him, to them He gave the right to become children of God, to those who believe in His name: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757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John 1:18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从来</a:t>
            </a:r>
            <a:r>
              <a:rPr lang="zh-CN" altLang="en-US" sz="3600" b="1" dirty="0">
                <a:ea typeface="黑体" panose="02010609060101010101" pitchFamily="49" charset="-122"/>
              </a:rPr>
              <a:t>没有人看见　神，只有在父怀里的独生子将他表明出来。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No one has seen God at any time. The only begotten Son, who is in the bosom of the Father, He has declared Him.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John 12:44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大声说：“信我的，不是信我，乃是信那差我来的。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Then Jesus cried out and said, "He who believes in Me, believes not in Me but in Him who sent 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824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John 12:45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人</a:t>
            </a:r>
            <a:r>
              <a:rPr lang="zh-CN" altLang="en-US" sz="3600" b="1" dirty="0">
                <a:ea typeface="黑体" panose="02010609060101010101" pitchFamily="49" charset="-122"/>
              </a:rPr>
              <a:t>看见我，就是看见那差我来的。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And he who sees Me sees Him who sent Me.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</a:t>
            </a:r>
            <a:r>
              <a:rPr lang="en-US" altLang="zh-CN" sz="3600" b="1" dirty="0">
                <a:ea typeface="黑体" panose="02010609060101010101" pitchFamily="49" charset="-122"/>
              </a:rPr>
              <a:t>John 14:6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说：“我就是道路、真理、生命；若不藉着我，没有人能到父那里去。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Jesus said to him, "I am the way, the truth, and the life. No one comes to the Father except through 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22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徒</a:t>
            </a:r>
            <a:r>
              <a:rPr lang="en-US" altLang="zh-CN" sz="3600" b="1" dirty="0">
                <a:ea typeface="黑体" panose="02010609060101010101" pitchFamily="49" charset="-122"/>
              </a:rPr>
              <a:t>Acts 4:12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除</a:t>
            </a:r>
            <a:r>
              <a:rPr lang="zh-CN" altLang="en-US" sz="3600" b="1" dirty="0">
                <a:ea typeface="黑体" panose="02010609060101010101" pitchFamily="49" charset="-122"/>
              </a:rPr>
              <a:t>祂以外，别无拯救。因为在天下人间，没有赐下别的名，我们可以靠着得救。”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Nor is there salvation in any other, for there is no other name under heaven given among men by which we must be saved."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727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280920" cy="6336704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马太福音</a:t>
            </a:r>
            <a:r>
              <a:rPr lang="en-US" altLang="zh-CN" sz="3600" b="1" dirty="0">
                <a:ea typeface="黑体" panose="02010609060101010101" pitchFamily="49" charset="-122"/>
              </a:rPr>
              <a:t>Matthew 10:41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3600" b="1" dirty="0" smtClean="0">
                <a:ea typeface="黑体" panose="02010609060101010101" pitchFamily="49" charset="-122"/>
              </a:rPr>
              <a:t>人</a:t>
            </a:r>
            <a:r>
              <a:rPr lang="zh-CN" altLang="en-US" sz="3600" b="1" dirty="0">
                <a:ea typeface="黑体" panose="02010609060101010101" pitchFamily="49" charset="-122"/>
              </a:rPr>
              <a:t>因为先知的名接待先知，必得先知所得的赏赐；人因为义人的名接待义人，必得义人所得的赏赐。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who receives a prophet in the name of a prophet shall receive a prophet's reward. And he who receives a righteous man in the name of a righteous man shall receive a righteous man's reward.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926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3594</TotalTime>
  <Words>1495</Words>
  <Application>Microsoft Office PowerPoint</Application>
  <PresentationFormat>全屏显示(4:3)</PresentationFormat>
  <Paragraphs>102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406</cp:revision>
  <dcterms:created xsi:type="dcterms:W3CDTF">2014-02-25T17:54:08Z</dcterms:created>
  <dcterms:modified xsi:type="dcterms:W3CDTF">2017-07-23T07:55:56Z</dcterms:modified>
</cp:coreProperties>
</file>