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71" r:id="rId4"/>
    <p:sldId id="263" r:id="rId5"/>
    <p:sldId id="266" r:id="rId6"/>
    <p:sldId id="267" r:id="rId7"/>
    <p:sldId id="268" r:id="rId8"/>
    <p:sldId id="269" r:id="rId9"/>
    <p:sldId id="270"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2CAB5-A9E6-4E82-87A0-544ED8D3733B}" type="datetimeFigureOut">
              <a:rPr lang="en-GB" smtClean="0"/>
              <a:t>12/08/2017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BC632-13CB-435D-919F-62A3E713AE1B}" type="slidenum">
              <a:rPr lang="en-GB" smtClean="0"/>
              <a:t>‹#›</a:t>
            </a:fld>
            <a:endParaRPr lang="en-GB"/>
          </a:p>
        </p:txBody>
      </p:sp>
    </p:spTree>
    <p:extLst>
      <p:ext uri="{BB962C8B-B14F-4D97-AF65-F5344CB8AC3E}">
        <p14:creationId xmlns:p14="http://schemas.microsoft.com/office/powerpoint/2010/main" val="267330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5945AF-9859-4472-B47D-DD67C029DC84}" type="slidenum">
              <a:rPr lang="en-GB" smtClean="0"/>
              <a:t>14</a:t>
            </a:fld>
            <a:endParaRPr lang="en-GB"/>
          </a:p>
        </p:txBody>
      </p:sp>
    </p:spTree>
    <p:extLst>
      <p:ext uri="{BB962C8B-B14F-4D97-AF65-F5344CB8AC3E}">
        <p14:creationId xmlns:p14="http://schemas.microsoft.com/office/powerpoint/2010/main" val="206348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BF27C5-8D6D-4F12-8B6F-7D1F3F022D05}" type="datetimeFigureOut">
              <a:rPr lang="en-GB" smtClean="0"/>
              <a:t>12/08/2017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E56C7A-EE63-469B-A9C6-3182375ED41D}" type="slidenum">
              <a:rPr lang="en-GB" smtClean="0"/>
              <a:t>‹#›</a:t>
            </a:fld>
            <a:endParaRPr lang="en-GB"/>
          </a:p>
        </p:txBody>
      </p:sp>
    </p:spTree>
    <p:extLst>
      <p:ext uri="{BB962C8B-B14F-4D97-AF65-F5344CB8AC3E}">
        <p14:creationId xmlns:p14="http://schemas.microsoft.com/office/powerpoint/2010/main" val="201522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BF27C5-8D6D-4F12-8B6F-7D1F3F022D05}" type="datetimeFigureOut">
              <a:rPr lang="en-GB" smtClean="0"/>
              <a:t>12/08/2017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E56C7A-EE63-469B-A9C6-3182375ED41D}" type="slidenum">
              <a:rPr lang="en-GB" smtClean="0"/>
              <a:t>‹#›</a:t>
            </a:fld>
            <a:endParaRPr lang="en-GB"/>
          </a:p>
        </p:txBody>
      </p:sp>
    </p:spTree>
    <p:extLst>
      <p:ext uri="{BB962C8B-B14F-4D97-AF65-F5344CB8AC3E}">
        <p14:creationId xmlns:p14="http://schemas.microsoft.com/office/powerpoint/2010/main" val="171403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BF27C5-8D6D-4F12-8B6F-7D1F3F022D05}" type="datetimeFigureOut">
              <a:rPr lang="en-GB" smtClean="0"/>
              <a:t>12/08/2017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E56C7A-EE63-469B-A9C6-3182375ED41D}" type="slidenum">
              <a:rPr lang="en-GB" smtClean="0"/>
              <a:t>‹#›</a:t>
            </a:fld>
            <a:endParaRPr lang="en-GB"/>
          </a:p>
        </p:txBody>
      </p:sp>
    </p:spTree>
    <p:extLst>
      <p:ext uri="{BB962C8B-B14F-4D97-AF65-F5344CB8AC3E}">
        <p14:creationId xmlns:p14="http://schemas.microsoft.com/office/powerpoint/2010/main" val="354296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BF27C5-8D6D-4F12-8B6F-7D1F3F022D05}" type="datetimeFigureOut">
              <a:rPr lang="en-GB" smtClean="0"/>
              <a:t>12/08/2017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E56C7A-EE63-469B-A9C6-3182375ED41D}" type="slidenum">
              <a:rPr lang="en-GB" smtClean="0"/>
              <a:t>‹#›</a:t>
            </a:fld>
            <a:endParaRPr lang="en-GB"/>
          </a:p>
        </p:txBody>
      </p:sp>
    </p:spTree>
    <p:extLst>
      <p:ext uri="{BB962C8B-B14F-4D97-AF65-F5344CB8AC3E}">
        <p14:creationId xmlns:p14="http://schemas.microsoft.com/office/powerpoint/2010/main" val="353573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F27C5-8D6D-4F12-8B6F-7D1F3F022D05}" type="datetimeFigureOut">
              <a:rPr lang="en-GB" smtClean="0"/>
              <a:t>12/08/2017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E56C7A-EE63-469B-A9C6-3182375ED41D}" type="slidenum">
              <a:rPr lang="en-GB" smtClean="0"/>
              <a:t>‹#›</a:t>
            </a:fld>
            <a:endParaRPr lang="en-GB"/>
          </a:p>
        </p:txBody>
      </p:sp>
    </p:spTree>
    <p:extLst>
      <p:ext uri="{BB962C8B-B14F-4D97-AF65-F5344CB8AC3E}">
        <p14:creationId xmlns:p14="http://schemas.microsoft.com/office/powerpoint/2010/main" val="124059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BF27C5-8D6D-4F12-8B6F-7D1F3F022D05}" type="datetimeFigureOut">
              <a:rPr lang="en-GB" smtClean="0"/>
              <a:t>12/08/2017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E56C7A-EE63-469B-A9C6-3182375ED41D}" type="slidenum">
              <a:rPr lang="en-GB" smtClean="0"/>
              <a:t>‹#›</a:t>
            </a:fld>
            <a:endParaRPr lang="en-GB"/>
          </a:p>
        </p:txBody>
      </p:sp>
    </p:spTree>
    <p:extLst>
      <p:ext uri="{BB962C8B-B14F-4D97-AF65-F5344CB8AC3E}">
        <p14:creationId xmlns:p14="http://schemas.microsoft.com/office/powerpoint/2010/main" val="416228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BF27C5-8D6D-4F12-8B6F-7D1F3F022D05}" type="datetimeFigureOut">
              <a:rPr lang="en-GB" smtClean="0"/>
              <a:t>12/08/2017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E56C7A-EE63-469B-A9C6-3182375ED41D}" type="slidenum">
              <a:rPr lang="en-GB" smtClean="0"/>
              <a:t>‹#›</a:t>
            </a:fld>
            <a:endParaRPr lang="en-GB"/>
          </a:p>
        </p:txBody>
      </p:sp>
    </p:spTree>
    <p:extLst>
      <p:ext uri="{BB962C8B-B14F-4D97-AF65-F5344CB8AC3E}">
        <p14:creationId xmlns:p14="http://schemas.microsoft.com/office/powerpoint/2010/main" val="29900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BF27C5-8D6D-4F12-8B6F-7D1F3F022D05}" type="datetimeFigureOut">
              <a:rPr lang="en-GB" smtClean="0"/>
              <a:t>12/08/2017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E56C7A-EE63-469B-A9C6-3182375ED41D}" type="slidenum">
              <a:rPr lang="en-GB" smtClean="0"/>
              <a:t>‹#›</a:t>
            </a:fld>
            <a:endParaRPr lang="en-GB"/>
          </a:p>
        </p:txBody>
      </p:sp>
    </p:spTree>
    <p:extLst>
      <p:ext uri="{BB962C8B-B14F-4D97-AF65-F5344CB8AC3E}">
        <p14:creationId xmlns:p14="http://schemas.microsoft.com/office/powerpoint/2010/main" val="198758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F27C5-8D6D-4F12-8B6F-7D1F3F022D05}" type="datetimeFigureOut">
              <a:rPr lang="en-GB" smtClean="0"/>
              <a:t>12/08/2017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E56C7A-EE63-469B-A9C6-3182375ED41D}" type="slidenum">
              <a:rPr lang="en-GB" smtClean="0"/>
              <a:t>‹#›</a:t>
            </a:fld>
            <a:endParaRPr lang="en-GB"/>
          </a:p>
        </p:txBody>
      </p:sp>
    </p:spTree>
    <p:extLst>
      <p:ext uri="{BB962C8B-B14F-4D97-AF65-F5344CB8AC3E}">
        <p14:creationId xmlns:p14="http://schemas.microsoft.com/office/powerpoint/2010/main" val="242704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F27C5-8D6D-4F12-8B6F-7D1F3F022D05}" type="datetimeFigureOut">
              <a:rPr lang="en-GB" smtClean="0"/>
              <a:t>12/08/2017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E56C7A-EE63-469B-A9C6-3182375ED41D}" type="slidenum">
              <a:rPr lang="en-GB" smtClean="0"/>
              <a:t>‹#›</a:t>
            </a:fld>
            <a:endParaRPr lang="en-GB"/>
          </a:p>
        </p:txBody>
      </p:sp>
    </p:spTree>
    <p:extLst>
      <p:ext uri="{BB962C8B-B14F-4D97-AF65-F5344CB8AC3E}">
        <p14:creationId xmlns:p14="http://schemas.microsoft.com/office/powerpoint/2010/main" val="11145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F27C5-8D6D-4F12-8B6F-7D1F3F022D05}" type="datetimeFigureOut">
              <a:rPr lang="en-GB" smtClean="0"/>
              <a:t>12/08/2017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E56C7A-EE63-469B-A9C6-3182375ED41D}" type="slidenum">
              <a:rPr lang="en-GB" smtClean="0"/>
              <a:t>‹#›</a:t>
            </a:fld>
            <a:endParaRPr lang="en-GB"/>
          </a:p>
        </p:txBody>
      </p:sp>
    </p:spTree>
    <p:extLst>
      <p:ext uri="{BB962C8B-B14F-4D97-AF65-F5344CB8AC3E}">
        <p14:creationId xmlns:p14="http://schemas.microsoft.com/office/powerpoint/2010/main" val="419108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F27C5-8D6D-4F12-8B6F-7D1F3F022D05}" type="datetimeFigureOut">
              <a:rPr lang="en-GB" smtClean="0"/>
              <a:t>12/08/2017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56C7A-EE63-469B-A9C6-3182375ED41D}" type="slidenum">
              <a:rPr lang="en-GB" smtClean="0"/>
              <a:t>‹#›</a:t>
            </a:fld>
            <a:endParaRPr lang="en-GB"/>
          </a:p>
        </p:txBody>
      </p:sp>
    </p:spTree>
    <p:extLst>
      <p:ext uri="{BB962C8B-B14F-4D97-AF65-F5344CB8AC3E}">
        <p14:creationId xmlns:p14="http://schemas.microsoft.com/office/powerpoint/2010/main" val="298423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zh-TW" altLang="en-US" dirty="0"/>
              <a:t>我知道 我的救贖主 活</a:t>
            </a:r>
            <a:r>
              <a:rPr lang="zh-TW" altLang="en-US" dirty="0" smtClean="0"/>
              <a:t>著</a:t>
            </a:r>
            <a:r>
              <a:rPr lang="en-US" altLang="zh-TW" dirty="0" smtClean="0"/>
              <a:t/>
            </a:r>
            <a:br>
              <a:rPr lang="en-US" altLang="zh-TW" dirty="0" smtClean="0"/>
            </a:br>
            <a:r>
              <a:rPr lang="en-GB" dirty="0"/>
              <a:t>I know that my redeemer lives</a:t>
            </a:r>
          </a:p>
        </p:txBody>
      </p:sp>
      <p:sp>
        <p:nvSpPr>
          <p:cNvPr id="3" name="Subtitle 2"/>
          <p:cNvSpPr>
            <a:spLocks noGrp="1"/>
          </p:cNvSpPr>
          <p:nvPr>
            <p:ph type="subTitle" idx="1"/>
          </p:nvPr>
        </p:nvSpPr>
        <p:spPr/>
        <p:txBody>
          <a:bodyPr/>
          <a:lstStyle/>
          <a:p>
            <a:r>
              <a:rPr lang="zh-TW" altLang="en-US" sz="3200" dirty="0">
                <a:latin typeface="+mn-ea"/>
              </a:rPr>
              <a:t>約 伯 記 </a:t>
            </a:r>
            <a:r>
              <a:rPr lang="en-GB" sz="3200" dirty="0">
                <a:latin typeface="+mn-ea"/>
              </a:rPr>
              <a:t>Job 19:25</a:t>
            </a:r>
          </a:p>
          <a:p>
            <a:endParaRPr lang="en-GB" dirty="0"/>
          </a:p>
        </p:txBody>
      </p:sp>
    </p:spTree>
    <p:extLst>
      <p:ext uri="{BB962C8B-B14F-4D97-AF65-F5344CB8AC3E}">
        <p14:creationId xmlns:p14="http://schemas.microsoft.com/office/powerpoint/2010/main" val="1956143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solidFill>
                  <a:srgbClr val="FF0000"/>
                </a:solidFill>
              </a:rPr>
              <a:t>我知道</a:t>
            </a:r>
            <a:r>
              <a:rPr lang="zh-TW" altLang="en-US" dirty="0" smtClean="0"/>
              <a:t> 我的救贖主 活著</a:t>
            </a:r>
            <a:endParaRPr lang="en-GB" dirty="0"/>
          </a:p>
        </p:txBody>
      </p:sp>
      <p:sp>
        <p:nvSpPr>
          <p:cNvPr id="3" name="Content Placeholder 2"/>
          <p:cNvSpPr>
            <a:spLocks noGrp="1"/>
          </p:cNvSpPr>
          <p:nvPr>
            <p:ph idx="1"/>
          </p:nvPr>
        </p:nvSpPr>
        <p:spPr>
          <a:xfrm>
            <a:off x="838200" y="1619441"/>
            <a:ext cx="10515600" cy="4351338"/>
          </a:xfrm>
        </p:spPr>
        <p:txBody>
          <a:bodyPr/>
          <a:lstStyle/>
          <a:p>
            <a:r>
              <a:rPr lang="zh-TW" altLang="en-US" sz="3600" dirty="0" smtClean="0"/>
              <a:t>我知道</a:t>
            </a:r>
            <a:r>
              <a:rPr lang="en-GB" altLang="zh-TW" sz="3600" dirty="0" smtClean="0"/>
              <a:t>I Know</a:t>
            </a:r>
            <a:endParaRPr lang="en-GB" sz="3600" dirty="0"/>
          </a:p>
          <a:p>
            <a:pPr marL="457200" lvl="1" indent="0">
              <a:buNone/>
            </a:pPr>
            <a:r>
              <a:rPr lang="zh-TW" altLang="en-US" sz="3200" dirty="0"/>
              <a:t>“我知道</a:t>
            </a:r>
            <a:r>
              <a:rPr lang="zh-TW" altLang="en-US" sz="3200" dirty="0" smtClean="0"/>
              <a:t>”，</a:t>
            </a:r>
            <a:endParaRPr lang="en-US" altLang="zh-TW" sz="3200" dirty="0" smtClean="0"/>
          </a:p>
          <a:p>
            <a:pPr marL="457200" lvl="1" indent="0">
              <a:buNone/>
            </a:pPr>
            <a:r>
              <a:rPr lang="zh-TW" altLang="en-US" sz="3200" dirty="0" smtClean="0"/>
              <a:t>不</a:t>
            </a:r>
            <a:r>
              <a:rPr lang="zh-TW" altLang="en-US" sz="3200" dirty="0"/>
              <a:t>是說：“我想</a:t>
            </a:r>
            <a:r>
              <a:rPr lang="zh-TW" altLang="en-US" sz="3200" dirty="0" smtClean="0"/>
              <a:t>”，</a:t>
            </a:r>
            <a:endParaRPr lang="en-US" altLang="zh-TW" sz="3200" dirty="0" smtClean="0"/>
          </a:p>
          <a:p>
            <a:pPr marL="457200" lvl="1" indent="0">
              <a:buNone/>
            </a:pPr>
            <a:r>
              <a:rPr lang="zh-TW" altLang="en-US" sz="3200" dirty="0" smtClean="0"/>
              <a:t>不</a:t>
            </a:r>
            <a:r>
              <a:rPr lang="zh-TW" altLang="en-US" sz="3200" dirty="0"/>
              <a:t>是說：“我覺得</a:t>
            </a:r>
            <a:r>
              <a:rPr lang="zh-TW" altLang="en-US" sz="3200" dirty="0" smtClean="0"/>
              <a:t>”，</a:t>
            </a:r>
            <a:endParaRPr lang="en-US" altLang="zh-TW" sz="3200" dirty="0" smtClean="0"/>
          </a:p>
          <a:p>
            <a:pPr marL="457200" lvl="1" indent="0">
              <a:buNone/>
            </a:pPr>
            <a:r>
              <a:rPr lang="zh-TW" altLang="en-US" sz="3200" dirty="0" smtClean="0"/>
              <a:t>不</a:t>
            </a:r>
            <a:r>
              <a:rPr lang="zh-TW" altLang="en-US" sz="3200" dirty="0"/>
              <a:t>是說：“我盼望</a:t>
            </a:r>
            <a:r>
              <a:rPr lang="zh-TW" altLang="en-US" sz="3200" dirty="0" smtClean="0"/>
              <a:t>”，</a:t>
            </a:r>
            <a:endParaRPr lang="en-US" altLang="zh-TW" sz="3200" dirty="0" smtClean="0"/>
          </a:p>
          <a:p>
            <a:pPr marL="457200" lvl="1" indent="0">
              <a:buNone/>
            </a:pPr>
            <a:r>
              <a:rPr lang="zh-TW" altLang="en-US" sz="3200" dirty="0" smtClean="0"/>
              <a:t>乃</a:t>
            </a:r>
            <a:r>
              <a:rPr lang="zh-TW" altLang="en-US" sz="3200" dirty="0"/>
              <a:t>說：“我知道”，實實在在地知道。</a:t>
            </a:r>
            <a:endParaRPr lang="en-GB" dirty="0"/>
          </a:p>
        </p:txBody>
      </p:sp>
    </p:spTree>
    <p:extLst>
      <p:ext uri="{BB962C8B-B14F-4D97-AF65-F5344CB8AC3E}">
        <p14:creationId xmlns:p14="http://schemas.microsoft.com/office/powerpoint/2010/main" val="1511109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2130426"/>
            <a:ext cx="7772400" cy="1470025"/>
          </a:xfrm>
        </p:spPr>
        <p:txBody>
          <a:bodyPr anchor="ctr"/>
          <a:lstStyle/>
          <a:p>
            <a:r>
              <a:rPr lang="zh-TW" altLang="en-US" sz="4400"/>
              <a:t>我的救贖者活著 </a:t>
            </a:r>
            <a:r>
              <a:rPr lang="en-US" altLang="zh-TW" sz="4400"/>
              <a:t>&lt;1/4&gt;                       My Redeemer Lives</a:t>
            </a:r>
          </a:p>
        </p:txBody>
      </p:sp>
      <p:sp>
        <p:nvSpPr>
          <p:cNvPr id="3075" name="Rectangle 3"/>
          <p:cNvSpPr>
            <a:spLocks noGrp="1" noChangeArrowheads="1"/>
          </p:cNvSpPr>
          <p:nvPr>
            <p:ph type="subTitle" idx="1"/>
          </p:nvPr>
        </p:nvSpPr>
        <p:spPr>
          <a:xfrm>
            <a:off x="2895600" y="3886200"/>
            <a:ext cx="6400800" cy="1752600"/>
          </a:xfrm>
        </p:spPr>
        <p:txBody>
          <a:bodyPr/>
          <a:lstStyle/>
          <a:p>
            <a:endParaRPr lang="en-US" altLang="en-US" sz="3200"/>
          </a:p>
        </p:txBody>
      </p:sp>
      <p:sp>
        <p:nvSpPr>
          <p:cNvPr id="3076" name="Rectangle 4" descr="Myredeemerlives_E1"/>
          <p:cNvSpPr>
            <a:spLocks noGrp="1" noChangeAspect="1" noChangeArrowheads="1"/>
          </p:cNvSpPr>
          <p:nvPr isPhoto="1"/>
        </p:nvSpPr>
        <p:spPr bwMode="auto">
          <a:xfrm>
            <a:off x="1524000" y="0"/>
            <a:ext cx="9144000" cy="68580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84016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2130426"/>
            <a:ext cx="7772400" cy="1470025"/>
          </a:xfrm>
        </p:spPr>
        <p:txBody>
          <a:bodyPr anchor="ctr"/>
          <a:lstStyle/>
          <a:p>
            <a:r>
              <a:rPr lang="zh-TW" altLang="en-US" sz="4400"/>
              <a:t>我的救贖者活著 </a:t>
            </a:r>
            <a:r>
              <a:rPr lang="en-US" altLang="zh-TW" sz="4400"/>
              <a:t>&lt;2/4&gt;                      My Redeemer Lives</a:t>
            </a:r>
          </a:p>
        </p:txBody>
      </p:sp>
      <p:sp>
        <p:nvSpPr>
          <p:cNvPr id="4099" name="Rectangle 3"/>
          <p:cNvSpPr>
            <a:spLocks noGrp="1" noChangeArrowheads="1"/>
          </p:cNvSpPr>
          <p:nvPr>
            <p:ph type="subTitle" idx="1"/>
          </p:nvPr>
        </p:nvSpPr>
        <p:spPr>
          <a:xfrm>
            <a:off x="2895600" y="3886200"/>
            <a:ext cx="6400800" cy="1752600"/>
          </a:xfrm>
        </p:spPr>
        <p:txBody>
          <a:bodyPr/>
          <a:lstStyle/>
          <a:p>
            <a:endParaRPr lang="en-US" altLang="en-US" sz="3200"/>
          </a:p>
        </p:txBody>
      </p:sp>
      <p:sp>
        <p:nvSpPr>
          <p:cNvPr id="4100" name="Rectangle 4" descr="Myredeemerlives_E2"/>
          <p:cNvSpPr>
            <a:spLocks noGrp="1" noChangeAspect="1" noChangeArrowheads="1"/>
          </p:cNvSpPr>
          <p:nvPr isPhoto="1"/>
        </p:nvSpPr>
        <p:spPr bwMode="auto">
          <a:xfrm>
            <a:off x="1524000" y="0"/>
            <a:ext cx="9144000" cy="68580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894423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2130426"/>
            <a:ext cx="7772400" cy="1470025"/>
          </a:xfrm>
        </p:spPr>
        <p:txBody>
          <a:bodyPr anchor="ctr"/>
          <a:lstStyle/>
          <a:p>
            <a:r>
              <a:rPr lang="zh-TW" altLang="en-US" sz="4400"/>
              <a:t>我的救贖著活著 </a:t>
            </a:r>
            <a:r>
              <a:rPr lang="en-US" altLang="zh-TW" sz="4400"/>
              <a:t>&lt;3/4&gt;                      My Redeemer Lives</a:t>
            </a:r>
          </a:p>
        </p:txBody>
      </p:sp>
      <p:sp>
        <p:nvSpPr>
          <p:cNvPr id="5123" name="Rectangle 3"/>
          <p:cNvSpPr>
            <a:spLocks noGrp="1" noChangeArrowheads="1"/>
          </p:cNvSpPr>
          <p:nvPr>
            <p:ph type="subTitle" idx="1"/>
          </p:nvPr>
        </p:nvSpPr>
        <p:spPr>
          <a:xfrm>
            <a:off x="2895600" y="3886200"/>
            <a:ext cx="6400800" cy="1752600"/>
          </a:xfrm>
        </p:spPr>
        <p:txBody>
          <a:bodyPr/>
          <a:lstStyle/>
          <a:p>
            <a:endParaRPr lang="en-US" altLang="en-US" sz="3200"/>
          </a:p>
        </p:txBody>
      </p:sp>
      <p:sp>
        <p:nvSpPr>
          <p:cNvPr id="5124" name="Rectangle 4" descr="Myredeemerlives_E3"/>
          <p:cNvSpPr>
            <a:spLocks noGrp="1" noChangeAspect="1" noChangeArrowheads="1"/>
          </p:cNvSpPr>
          <p:nvPr isPhoto="1"/>
        </p:nvSpPr>
        <p:spPr bwMode="auto">
          <a:xfrm>
            <a:off x="1524000" y="0"/>
            <a:ext cx="9144000" cy="68580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903133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09800" y="2130426"/>
            <a:ext cx="7772400" cy="1470025"/>
          </a:xfrm>
        </p:spPr>
        <p:txBody>
          <a:bodyPr anchor="ctr"/>
          <a:lstStyle/>
          <a:p>
            <a:r>
              <a:rPr lang="zh-TW" altLang="en-US" sz="4400"/>
              <a:t>我的救贖者活著 </a:t>
            </a:r>
            <a:r>
              <a:rPr lang="en-US" altLang="zh-TW" sz="4400"/>
              <a:t>&lt;4/4&gt;                      My Redeemer Lives</a:t>
            </a:r>
          </a:p>
        </p:txBody>
      </p:sp>
      <p:sp>
        <p:nvSpPr>
          <p:cNvPr id="6147" name="Rectangle 3"/>
          <p:cNvSpPr>
            <a:spLocks noGrp="1" noChangeArrowheads="1"/>
          </p:cNvSpPr>
          <p:nvPr>
            <p:ph type="subTitle" idx="1"/>
          </p:nvPr>
        </p:nvSpPr>
        <p:spPr>
          <a:xfrm>
            <a:off x="2895600" y="3886200"/>
            <a:ext cx="6400800" cy="1752600"/>
          </a:xfrm>
        </p:spPr>
        <p:txBody>
          <a:bodyPr/>
          <a:lstStyle/>
          <a:p>
            <a:endParaRPr lang="en-US" altLang="en-US" sz="3200"/>
          </a:p>
        </p:txBody>
      </p:sp>
      <p:sp>
        <p:nvSpPr>
          <p:cNvPr id="6148" name="Rectangle 4" descr="Myredeemerlives_E4"/>
          <p:cNvSpPr>
            <a:spLocks noGrp="1" noChangeAspect="1" noChangeArrowheads="1"/>
          </p:cNvSpPr>
          <p:nvPr isPhoto="1"/>
        </p:nvSpPr>
        <p:spPr bwMode="auto">
          <a:xfrm>
            <a:off x="1524000" y="0"/>
            <a:ext cx="9144000" cy="6858000"/>
          </a:xfrm>
          <a:prstGeom prst="rect">
            <a:avLst/>
          </a:prstGeom>
          <a:blipFill dpi="0" rotWithShape="1">
            <a:blip r:embed="rId3"/>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887673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solidFill>
                  <a:srgbClr val="FF0000"/>
                </a:solidFill>
              </a:rPr>
              <a:t>我知道</a:t>
            </a:r>
            <a:r>
              <a:rPr lang="zh-TW" altLang="en-US" dirty="0" smtClean="0"/>
              <a:t> 我的救贖主 活著</a:t>
            </a:r>
            <a:endParaRPr lang="en-GB" dirty="0"/>
          </a:p>
        </p:txBody>
      </p:sp>
      <p:sp>
        <p:nvSpPr>
          <p:cNvPr id="3" name="Content Placeholder 2"/>
          <p:cNvSpPr>
            <a:spLocks noGrp="1"/>
          </p:cNvSpPr>
          <p:nvPr>
            <p:ph idx="1"/>
          </p:nvPr>
        </p:nvSpPr>
        <p:spPr>
          <a:xfrm>
            <a:off x="838200" y="1619441"/>
            <a:ext cx="10515600" cy="4351338"/>
          </a:xfrm>
        </p:spPr>
        <p:txBody>
          <a:bodyPr/>
          <a:lstStyle/>
          <a:p>
            <a:r>
              <a:rPr lang="zh-TW" altLang="en-US" sz="3600" dirty="0" smtClean="0"/>
              <a:t>我知道</a:t>
            </a:r>
            <a:r>
              <a:rPr lang="en-GB" altLang="zh-TW" sz="3600" dirty="0" smtClean="0"/>
              <a:t>I Know</a:t>
            </a:r>
          </a:p>
          <a:p>
            <a:pPr marL="457200" lvl="1" indent="0">
              <a:buNone/>
            </a:pPr>
            <a:endParaRPr lang="en-US" altLang="zh-TW" sz="3200" dirty="0" smtClean="0"/>
          </a:p>
          <a:p>
            <a:pPr marL="457200" lvl="1" indent="0">
              <a:buNone/>
            </a:pPr>
            <a:r>
              <a:rPr lang="zh-TW" altLang="en-US" sz="3200" dirty="0" smtClean="0"/>
              <a:t>認識至聖者 </a:t>
            </a:r>
            <a:r>
              <a:rPr lang="en-US" sz="3200" dirty="0" smtClean="0"/>
              <a:t>Knowledge </a:t>
            </a:r>
            <a:r>
              <a:rPr lang="en-US" sz="3200" dirty="0"/>
              <a:t>O</a:t>
            </a:r>
            <a:r>
              <a:rPr lang="en-US" sz="3200" dirty="0" smtClean="0"/>
              <a:t>f </a:t>
            </a:r>
            <a:r>
              <a:rPr lang="en-US" sz="3200" dirty="0"/>
              <a:t>T</a:t>
            </a:r>
            <a:r>
              <a:rPr lang="en-US" sz="3200" dirty="0" smtClean="0"/>
              <a:t>he Holy </a:t>
            </a:r>
          </a:p>
          <a:p>
            <a:pPr marL="457200" lvl="1" indent="0">
              <a:buNone/>
            </a:pPr>
            <a:r>
              <a:rPr lang="zh-TW" altLang="en-US" sz="3200" dirty="0" smtClean="0"/>
              <a:t>         </a:t>
            </a:r>
            <a:r>
              <a:rPr lang="en-US" altLang="zh-TW" sz="3200" dirty="0" smtClean="0"/>
              <a:t>by </a:t>
            </a:r>
            <a:r>
              <a:rPr lang="zh-TW" altLang="en-US" sz="3200" dirty="0" smtClean="0"/>
              <a:t>陶恕 </a:t>
            </a:r>
            <a:r>
              <a:rPr lang="en-US" sz="3200" dirty="0" smtClean="0"/>
              <a:t>A. W. Tozer</a:t>
            </a:r>
          </a:p>
          <a:p>
            <a:pPr marL="457200" lvl="1" indent="0">
              <a:buNone/>
            </a:pPr>
            <a:r>
              <a:rPr lang="zh-TW" altLang="en-US" sz="3200" dirty="0" smtClean="0"/>
              <a:t>認識 神 </a:t>
            </a:r>
            <a:r>
              <a:rPr lang="en-US" sz="3200" dirty="0" smtClean="0"/>
              <a:t>Knowing God</a:t>
            </a:r>
          </a:p>
          <a:p>
            <a:pPr marL="457200" lvl="1" indent="0">
              <a:buNone/>
            </a:pPr>
            <a:r>
              <a:rPr lang="zh-TW" altLang="en-US" sz="3200" dirty="0" smtClean="0"/>
              <a:t>         </a:t>
            </a:r>
            <a:r>
              <a:rPr lang="en-US" altLang="zh-TW" sz="3200" dirty="0" smtClean="0"/>
              <a:t>by </a:t>
            </a:r>
            <a:r>
              <a:rPr lang="zh-TW" altLang="en-US" sz="3200" dirty="0" smtClean="0"/>
              <a:t>巴刻 </a:t>
            </a:r>
            <a:r>
              <a:rPr lang="en-US" sz="3200" dirty="0" smtClean="0"/>
              <a:t>J. I. Packer</a:t>
            </a:r>
          </a:p>
          <a:p>
            <a:pPr marL="742950" indent="-742950">
              <a:buAutoNum type="alphaUcPeriod"/>
            </a:pPr>
            <a:endParaRPr lang="en-US" sz="3600" dirty="0"/>
          </a:p>
        </p:txBody>
      </p:sp>
    </p:spTree>
    <p:extLst>
      <p:ext uri="{BB962C8B-B14F-4D97-AF65-F5344CB8AC3E}">
        <p14:creationId xmlns:p14="http://schemas.microsoft.com/office/powerpoint/2010/main" val="3429618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solidFill>
                  <a:srgbClr val="FF0000"/>
                </a:solidFill>
              </a:rPr>
              <a:t>我知道</a:t>
            </a:r>
            <a:r>
              <a:rPr lang="zh-TW" altLang="en-US" dirty="0" smtClean="0"/>
              <a:t> 我的救贖主 活著</a:t>
            </a:r>
            <a:endParaRPr lang="en-GB" dirty="0"/>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smtClean="0"/>
              <a:t>神</a:t>
            </a:r>
            <a:r>
              <a:rPr lang="zh-TW" altLang="en-US" sz="3600" dirty="0"/>
              <a:t>的不變性（</a:t>
            </a:r>
            <a:r>
              <a:rPr lang="en-GB" sz="3600" dirty="0"/>
              <a:t>immutability</a:t>
            </a:r>
            <a:r>
              <a:rPr lang="zh-TW" altLang="en-US" sz="3600" dirty="0"/>
              <a:t>）</a:t>
            </a:r>
            <a:endParaRPr lang="en-GB" altLang="zh-TW" sz="3600" dirty="0" smtClean="0"/>
          </a:p>
          <a:p>
            <a:pPr marL="971550" lvl="1" indent="-514350">
              <a:buFont typeface="+mj-lt"/>
              <a:buAutoNum type="arabicPeriod"/>
            </a:pPr>
            <a:r>
              <a:rPr lang="zh-TW" altLang="en-US" sz="3200" dirty="0" smtClean="0"/>
              <a:t>神</a:t>
            </a:r>
            <a:r>
              <a:rPr lang="zh-TW" altLang="en-US" sz="3200" dirty="0"/>
              <a:t>的生命不變。</a:t>
            </a:r>
            <a:r>
              <a:rPr lang="en-GB" sz="3200" dirty="0"/>
              <a:t>(God’s life does not change</a:t>
            </a:r>
            <a:r>
              <a:rPr lang="en-GB" sz="3200" dirty="0" smtClean="0"/>
              <a:t>)</a:t>
            </a:r>
          </a:p>
          <a:p>
            <a:pPr marL="971550" lvl="1" indent="-514350">
              <a:buFont typeface="+mj-lt"/>
              <a:buAutoNum type="arabicPeriod"/>
            </a:pPr>
            <a:r>
              <a:rPr lang="zh-TW" altLang="en-US" sz="3200" dirty="0"/>
              <a:t>神的位格不變。</a:t>
            </a:r>
            <a:r>
              <a:rPr lang="en-GB" sz="3200" dirty="0"/>
              <a:t>(God’s character does not change</a:t>
            </a:r>
            <a:r>
              <a:rPr lang="en-GB" sz="3200" dirty="0" smtClean="0"/>
              <a:t>)</a:t>
            </a:r>
          </a:p>
          <a:p>
            <a:pPr marL="971550" lvl="1" indent="-514350">
              <a:buFont typeface="+mj-lt"/>
              <a:buAutoNum type="arabicPeriod"/>
            </a:pPr>
            <a:r>
              <a:rPr lang="zh-TW" altLang="en-US" sz="3200" dirty="0"/>
              <a:t>神的真理不</a:t>
            </a:r>
            <a:r>
              <a:rPr lang="zh-TW" altLang="en-US" sz="3200" dirty="0" smtClean="0"/>
              <a:t>變</a:t>
            </a:r>
            <a:r>
              <a:rPr lang="zh-TW" altLang="en-US" sz="3200" dirty="0" smtClean="0"/>
              <a:t>。</a:t>
            </a:r>
            <a:r>
              <a:rPr lang="en-GB" sz="3200" dirty="0" smtClean="0"/>
              <a:t>(</a:t>
            </a:r>
            <a:r>
              <a:rPr lang="en-GB" sz="3200" dirty="0"/>
              <a:t>God’ truth does not change</a:t>
            </a:r>
            <a:r>
              <a:rPr lang="en-GB" sz="3200" dirty="0" smtClean="0"/>
              <a:t>)</a:t>
            </a:r>
          </a:p>
          <a:p>
            <a:pPr marL="971550" lvl="1" indent="-514350">
              <a:buFont typeface="+mj-lt"/>
              <a:buAutoNum type="arabicPeriod"/>
            </a:pPr>
            <a:r>
              <a:rPr lang="zh-TW" altLang="en-US" sz="3200" dirty="0"/>
              <a:t>神的作為不變。</a:t>
            </a:r>
            <a:r>
              <a:rPr lang="en-GB" sz="3200" dirty="0"/>
              <a:t>(God’s ways do not change</a:t>
            </a:r>
            <a:r>
              <a:rPr lang="en-GB" sz="3200" dirty="0" smtClean="0"/>
              <a:t>)</a:t>
            </a:r>
          </a:p>
          <a:p>
            <a:pPr marL="971550" lvl="1" indent="-514350">
              <a:buFont typeface="+mj-lt"/>
              <a:buAutoNum type="arabicPeriod"/>
            </a:pPr>
            <a:r>
              <a:rPr lang="zh-TW" altLang="en-US" sz="3200" dirty="0"/>
              <a:t>神的目的不變。</a:t>
            </a:r>
            <a:r>
              <a:rPr lang="en-GB" sz="3200" dirty="0"/>
              <a:t>(God’s purposes do not change)</a:t>
            </a:r>
          </a:p>
          <a:p>
            <a:pPr marL="971550" lvl="1" indent="-514350">
              <a:buFont typeface="+mj-lt"/>
              <a:buAutoNum type="arabicPeriod"/>
            </a:pPr>
            <a:r>
              <a:rPr lang="zh-TW" altLang="en-US" sz="3200" dirty="0"/>
              <a:t>神</a:t>
            </a:r>
            <a:r>
              <a:rPr lang="zh-TW" altLang="en-US" sz="3200" dirty="0" smtClean="0"/>
              <a:t>的</a:t>
            </a:r>
            <a:r>
              <a:rPr lang="zh-TW" altLang="en-US" sz="3200" dirty="0"/>
              <a:t>兒</a:t>
            </a:r>
            <a:r>
              <a:rPr lang="zh-TW" altLang="en-US" sz="3200" dirty="0" smtClean="0"/>
              <a:t>子</a:t>
            </a:r>
            <a:r>
              <a:rPr lang="zh-TW" altLang="en-US" sz="3200" dirty="0"/>
              <a:t>不變。</a:t>
            </a:r>
            <a:r>
              <a:rPr lang="en-GB" sz="3200" dirty="0"/>
              <a:t>(God’ Son does not change)</a:t>
            </a:r>
          </a:p>
        </p:txBody>
      </p:sp>
    </p:spTree>
    <p:extLst>
      <p:ext uri="{BB962C8B-B14F-4D97-AF65-F5344CB8AC3E}">
        <p14:creationId xmlns:p14="http://schemas.microsoft.com/office/powerpoint/2010/main" val="3765460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solidFill>
                  <a:srgbClr val="FF0000"/>
                </a:solidFill>
              </a:rPr>
              <a:t>我知道</a:t>
            </a:r>
            <a:r>
              <a:rPr lang="zh-TW" altLang="en-US" dirty="0" smtClean="0"/>
              <a:t> 我的救贖主 活著</a:t>
            </a:r>
            <a:endParaRPr lang="en-GB" dirty="0"/>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smtClean="0"/>
              <a:t>神</a:t>
            </a:r>
            <a:r>
              <a:rPr lang="zh-TW" altLang="en-US" sz="3600" dirty="0"/>
              <a:t>的不變性（</a:t>
            </a:r>
            <a:r>
              <a:rPr lang="en-GB" sz="3600" dirty="0"/>
              <a:t>immutability</a:t>
            </a:r>
            <a:r>
              <a:rPr lang="zh-TW" altLang="en-US" sz="3600" dirty="0"/>
              <a:t>）</a:t>
            </a:r>
            <a:endParaRPr lang="en-GB" altLang="zh-TW" sz="3600" dirty="0" smtClean="0"/>
          </a:p>
          <a:p>
            <a:pPr marL="457200" lvl="1" indent="0">
              <a:buNone/>
            </a:pPr>
            <a:r>
              <a:rPr lang="en-US" altLang="zh-TW" sz="3200" dirty="0" smtClean="0"/>
              <a:t>1. </a:t>
            </a:r>
            <a:r>
              <a:rPr lang="zh-TW" altLang="en-US" sz="3200" dirty="0" smtClean="0"/>
              <a:t>神的生</a:t>
            </a:r>
            <a:r>
              <a:rPr lang="zh-TW" altLang="en-US" sz="3200" dirty="0"/>
              <a:t>命不變。</a:t>
            </a:r>
            <a:r>
              <a:rPr lang="en-GB" sz="3200" dirty="0"/>
              <a:t>(God’s life does not change</a:t>
            </a:r>
            <a:r>
              <a:rPr lang="en-GB" sz="3200" dirty="0" smtClean="0"/>
              <a:t>)</a:t>
            </a:r>
          </a:p>
          <a:p>
            <a:pPr marL="457200" lvl="1" indent="0">
              <a:buNone/>
            </a:pPr>
            <a:r>
              <a:rPr lang="en-US" altLang="zh-TW" sz="2800" dirty="0" smtClean="0"/>
              <a:t>[</a:t>
            </a:r>
            <a:r>
              <a:rPr lang="zh-TW" altLang="en-US" sz="2800" dirty="0" smtClean="0"/>
              <a:t>詩</a:t>
            </a:r>
            <a:r>
              <a:rPr lang="zh-TW" altLang="en-US" sz="2800" dirty="0"/>
              <a:t>篇</a:t>
            </a:r>
            <a:r>
              <a:rPr lang="zh-TW" altLang="en-US" sz="2800" dirty="0" smtClean="0"/>
              <a:t> </a:t>
            </a:r>
            <a:r>
              <a:rPr lang="en-US" altLang="zh-TW" sz="2800" dirty="0" smtClean="0"/>
              <a:t>102</a:t>
            </a:r>
            <a:r>
              <a:rPr lang="en-US" altLang="zh-TW" sz="2800" dirty="0" smtClean="0"/>
              <a:t>:26-27]</a:t>
            </a:r>
            <a:r>
              <a:rPr lang="zh-TW" altLang="en-US" sz="2800" dirty="0" smtClean="0"/>
              <a:t> </a:t>
            </a:r>
            <a:r>
              <a:rPr lang="en-US" altLang="zh-TW" sz="2800" baseline="30000" dirty="0" smtClean="0"/>
              <a:t>26</a:t>
            </a:r>
            <a:r>
              <a:rPr lang="zh-TW" altLang="en-US" sz="2800" dirty="0" smtClean="0"/>
              <a:t>天 地 都 要 滅 沒 ， 你 卻 要 長 存 ； 天 地 都 要 如 外 衣 漸 漸 舊 了 。 你 要 將 天 地 如 裡 衣 更 換 ， 天 地 就 改 變 了 。</a:t>
            </a:r>
            <a:r>
              <a:rPr lang="en-US" altLang="zh-TW" sz="2800" baseline="30000" dirty="0" smtClean="0"/>
              <a:t>27 </a:t>
            </a:r>
            <a:r>
              <a:rPr lang="zh-TW" altLang="en-US" sz="2800" dirty="0" smtClean="0"/>
              <a:t>惟 有 你 永 不 改 變 ； 你 的 年 數 沒 有 窮 盡 。</a:t>
            </a:r>
          </a:p>
          <a:p>
            <a:pPr marL="457200" lvl="1" indent="0">
              <a:buNone/>
            </a:pPr>
            <a:r>
              <a:rPr lang="en-US" altLang="zh-TW" sz="3200" dirty="0" smtClean="0"/>
              <a:t>[Psalms</a:t>
            </a:r>
            <a:r>
              <a:rPr lang="zh-TW" altLang="en-US" sz="3200" dirty="0" smtClean="0"/>
              <a:t> </a:t>
            </a:r>
            <a:r>
              <a:rPr lang="en-US" altLang="zh-TW" sz="3200" dirty="0" smtClean="0"/>
              <a:t>102:26-27] </a:t>
            </a:r>
            <a:r>
              <a:rPr lang="en-US" sz="3200" baseline="30000" dirty="0" smtClean="0"/>
              <a:t>26 </a:t>
            </a:r>
            <a:r>
              <a:rPr lang="en-US" sz="3200" dirty="0" smtClean="0"/>
              <a:t>They will perish, but you remain; they will all wear out like a garment. Like clothing you will change them</a:t>
            </a:r>
            <a:r>
              <a:rPr lang="en-US" sz="3200" dirty="0"/>
              <a:t> </a:t>
            </a:r>
            <a:r>
              <a:rPr lang="en-US" sz="3200" dirty="0" smtClean="0"/>
              <a:t>and they will be discarded. </a:t>
            </a:r>
            <a:r>
              <a:rPr lang="en-US" sz="3200" baseline="30000" dirty="0" smtClean="0"/>
              <a:t>27 </a:t>
            </a:r>
            <a:r>
              <a:rPr lang="en-US" sz="3200" dirty="0" smtClean="0"/>
              <a:t>But you remain the same,</a:t>
            </a:r>
            <a:r>
              <a:rPr lang="en-US" sz="3200" dirty="0"/>
              <a:t> </a:t>
            </a:r>
            <a:r>
              <a:rPr lang="en-US" sz="3200" dirty="0" smtClean="0"/>
              <a:t>and your years will never end.</a:t>
            </a:r>
            <a:endParaRPr lang="en-GB" sz="3200" dirty="0" smtClean="0"/>
          </a:p>
          <a:p>
            <a:pPr marL="457200" lvl="1" indent="0">
              <a:buNone/>
            </a:pPr>
            <a:endParaRPr lang="en-GB" sz="3200" dirty="0" smtClean="0"/>
          </a:p>
        </p:txBody>
      </p:sp>
    </p:spTree>
    <p:extLst>
      <p:ext uri="{BB962C8B-B14F-4D97-AF65-F5344CB8AC3E}">
        <p14:creationId xmlns:p14="http://schemas.microsoft.com/office/powerpoint/2010/main" val="2532537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solidFill>
                  <a:srgbClr val="FF0000"/>
                </a:solidFill>
              </a:rPr>
              <a:t>我知道</a:t>
            </a:r>
            <a:r>
              <a:rPr lang="zh-TW" altLang="en-US" dirty="0" smtClean="0"/>
              <a:t> 我的救贖主 活著</a:t>
            </a:r>
            <a:endParaRPr lang="en-GB" dirty="0"/>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smtClean="0"/>
              <a:t>神</a:t>
            </a:r>
            <a:r>
              <a:rPr lang="zh-TW" altLang="en-US" sz="3600" dirty="0"/>
              <a:t>的不變性（</a:t>
            </a:r>
            <a:r>
              <a:rPr lang="en-GB" sz="3600" dirty="0"/>
              <a:t>immutability</a:t>
            </a:r>
            <a:r>
              <a:rPr lang="zh-TW" altLang="en-US" sz="3600" dirty="0"/>
              <a:t>）</a:t>
            </a:r>
            <a:endParaRPr lang="en-GB" altLang="zh-TW" sz="3600" dirty="0" smtClean="0"/>
          </a:p>
          <a:p>
            <a:pPr marL="457200" lvl="1" indent="0">
              <a:buNone/>
            </a:pPr>
            <a:r>
              <a:rPr lang="en-US" altLang="zh-TW" sz="3200" dirty="0" smtClean="0"/>
              <a:t>2. </a:t>
            </a:r>
            <a:r>
              <a:rPr lang="zh-TW" altLang="en-US" sz="3200" dirty="0" smtClean="0"/>
              <a:t>神</a:t>
            </a:r>
            <a:r>
              <a:rPr lang="zh-TW" altLang="en-US" sz="3200" dirty="0"/>
              <a:t>的位格不變。</a:t>
            </a:r>
            <a:r>
              <a:rPr lang="en-GB" sz="3200" dirty="0"/>
              <a:t>(God’s character does not change</a:t>
            </a:r>
            <a:r>
              <a:rPr lang="en-GB" sz="3200" dirty="0" smtClean="0"/>
              <a:t>)</a:t>
            </a:r>
          </a:p>
          <a:p>
            <a:pPr marL="457200" lvl="1" indent="0">
              <a:buNone/>
            </a:pPr>
            <a:r>
              <a:rPr lang="en-US" altLang="zh-TW" sz="2800" dirty="0" smtClean="0"/>
              <a:t>[</a:t>
            </a:r>
            <a:r>
              <a:rPr lang="zh-TW" altLang="en-US" sz="2800" dirty="0" smtClean="0"/>
              <a:t>雅各</a:t>
            </a:r>
            <a:r>
              <a:rPr lang="zh-TW" altLang="en-US" sz="2800" dirty="0" smtClean="0"/>
              <a:t> </a:t>
            </a:r>
            <a:r>
              <a:rPr lang="en-US" altLang="zh-TW" sz="2800" dirty="0" smtClean="0"/>
              <a:t>1:17]</a:t>
            </a:r>
            <a:r>
              <a:rPr lang="zh-TW" altLang="en-US" sz="2800" dirty="0" smtClean="0"/>
              <a:t> </a:t>
            </a:r>
            <a:r>
              <a:rPr lang="zh-TW" altLang="en-US" sz="2800" dirty="0" smtClean="0"/>
              <a:t>各 樣 美 善 的 恩 賜 和 各 樣 全 備 的 賞 賜 都 是 從 上 頭 來 的 ， 從 眾 光 之 父 那 裡 降 下 來 的 ； 在 他 並 沒 有 改 變 ， 也 沒 有 轉 動 的 影 兒 。</a:t>
            </a:r>
            <a:endParaRPr lang="zh-TW" altLang="en-US" sz="2800" dirty="0" smtClean="0"/>
          </a:p>
          <a:p>
            <a:pPr marL="457200" lvl="1" indent="0">
              <a:buNone/>
            </a:pPr>
            <a:r>
              <a:rPr lang="en-US" altLang="zh-TW" sz="3200" dirty="0" smtClean="0"/>
              <a:t>[James 1:17] </a:t>
            </a:r>
            <a:r>
              <a:rPr lang="en-US" sz="3200" baseline="30000" dirty="0" smtClean="0"/>
              <a:t> </a:t>
            </a:r>
            <a:r>
              <a:rPr lang="en-US" sz="3200" dirty="0" smtClean="0"/>
              <a:t>Every good and perfect gift is from above, coming down from the Father of the heavenly lights, who does not change like shifting shadows.</a:t>
            </a:r>
            <a:endParaRPr lang="en-GB" sz="3200" dirty="0" smtClean="0"/>
          </a:p>
          <a:p>
            <a:pPr marL="457200" lvl="1" indent="0">
              <a:buNone/>
            </a:pPr>
            <a:endParaRPr lang="en-GB" sz="3200" dirty="0" smtClean="0"/>
          </a:p>
        </p:txBody>
      </p:sp>
    </p:spTree>
    <p:extLst>
      <p:ext uri="{BB962C8B-B14F-4D97-AF65-F5344CB8AC3E}">
        <p14:creationId xmlns:p14="http://schemas.microsoft.com/office/powerpoint/2010/main" val="185476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solidFill>
                  <a:srgbClr val="FF0000"/>
                </a:solidFill>
              </a:rPr>
              <a:t>我知道</a:t>
            </a:r>
            <a:r>
              <a:rPr lang="zh-TW" altLang="en-US" dirty="0" smtClean="0"/>
              <a:t> 我的救贖主 活著</a:t>
            </a:r>
            <a:endParaRPr lang="en-GB" dirty="0"/>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smtClean="0"/>
              <a:t>神</a:t>
            </a:r>
            <a:r>
              <a:rPr lang="zh-TW" altLang="en-US" sz="3600" dirty="0"/>
              <a:t>的不變性（</a:t>
            </a:r>
            <a:r>
              <a:rPr lang="en-GB" sz="3600" dirty="0"/>
              <a:t>immutability</a:t>
            </a:r>
            <a:r>
              <a:rPr lang="zh-TW" altLang="en-US" sz="3600" dirty="0"/>
              <a:t>）</a:t>
            </a:r>
            <a:endParaRPr lang="en-GB" altLang="zh-TW" sz="3600" dirty="0" smtClean="0"/>
          </a:p>
          <a:p>
            <a:pPr marL="457200" lvl="1" indent="0">
              <a:buNone/>
            </a:pPr>
            <a:r>
              <a:rPr lang="en-US" altLang="zh-TW" sz="3200" dirty="0" smtClean="0"/>
              <a:t>3. </a:t>
            </a:r>
            <a:r>
              <a:rPr lang="zh-TW" altLang="en-US" sz="3200" dirty="0" smtClean="0"/>
              <a:t>神的</a:t>
            </a:r>
            <a:r>
              <a:rPr lang="zh-TW" altLang="en-US" sz="3200" dirty="0"/>
              <a:t>真理不</a:t>
            </a:r>
            <a:r>
              <a:rPr lang="zh-TW" altLang="en-US" sz="3200" dirty="0" smtClean="0"/>
              <a:t>變</a:t>
            </a:r>
            <a:r>
              <a:rPr lang="zh-TW" altLang="en-US" sz="3200" dirty="0" smtClean="0"/>
              <a:t>。</a:t>
            </a:r>
            <a:r>
              <a:rPr lang="en-GB" sz="3200" dirty="0" smtClean="0"/>
              <a:t>(</a:t>
            </a:r>
            <a:r>
              <a:rPr lang="en-GB" sz="3200" dirty="0"/>
              <a:t>God’ truth does not </a:t>
            </a:r>
            <a:r>
              <a:rPr lang="en-GB" sz="3200" dirty="0" smtClean="0"/>
              <a:t>change)</a:t>
            </a:r>
          </a:p>
          <a:p>
            <a:pPr marL="457200" lvl="1" indent="0">
              <a:buNone/>
            </a:pPr>
            <a:r>
              <a:rPr lang="en-US" altLang="zh-TW" sz="2800" dirty="0" smtClean="0"/>
              <a:t>[</a:t>
            </a:r>
            <a:r>
              <a:rPr lang="zh-TW" altLang="en-US" sz="2800" dirty="0" smtClean="0"/>
              <a:t>詩篇 </a:t>
            </a:r>
            <a:r>
              <a:rPr lang="en-US" altLang="zh-TW" sz="2800" dirty="0" smtClean="0"/>
              <a:t>119:89-90]</a:t>
            </a:r>
            <a:r>
              <a:rPr lang="zh-TW" altLang="en-US" sz="2800" dirty="0" smtClean="0"/>
              <a:t> </a:t>
            </a:r>
            <a:r>
              <a:rPr lang="en-US" altLang="zh-TW" sz="2800" baseline="30000" dirty="0" smtClean="0"/>
              <a:t>89 </a:t>
            </a:r>
            <a:r>
              <a:rPr lang="zh-TW" altLang="en-US" sz="2800" dirty="0" smtClean="0"/>
              <a:t>耶 和 華 啊 ， 你 的 話 安 定 在 天 ， 直 到 永 遠 。</a:t>
            </a:r>
            <a:r>
              <a:rPr lang="en-US" altLang="zh-TW" sz="2800" baseline="30000" dirty="0" smtClean="0"/>
              <a:t>90 </a:t>
            </a:r>
            <a:r>
              <a:rPr lang="zh-TW" altLang="en-US" sz="2800" dirty="0" smtClean="0"/>
              <a:t>你 的 誠 實 存 到 萬 代 ； 你 堅 定 了 地 ， 地 就 長 存 。</a:t>
            </a:r>
            <a:endParaRPr lang="en-US" altLang="zh-TW" sz="2800" dirty="0" smtClean="0"/>
          </a:p>
          <a:p>
            <a:pPr marL="457200" lvl="1" indent="0">
              <a:buNone/>
            </a:pPr>
            <a:r>
              <a:rPr lang="en-US" altLang="zh-TW" sz="2800" dirty="0" smtClean="0"/>
              <a:t>[Psalms</a:t>
            </a:r>
            <a:r>
              <a:rPr lang="zh-TW" altLang="en-US" sz="2800" dirty="0" smtClean="0"/>
              <a:t> </a:t>
            </a:r>
            <a:r>
              <a:rPr lang="en-US" altLang="zh-TW" sz="2800" dirty="0" smtClean="0"/>
              <a:t>119:89-90] </a:t>
            </a:r>
            <a:r>
              <a:rPr lang="en-US" sz="2800" baseline="30000" dirty="0" smtClean="0"/>
              <a:t>89 </a:t>
            </a:r>
            <a:r>
              <a:rPr lang="en-US" sz="2800" dirty="0" smtClean="0"/>
              <a:t>Your word, </a:t>
            </a:r>
            <a:r>
              <a:rPr lang="en-US" sz="2800" cap="small" dirty="0" smtClean="0">
                <a:effectLst/>
              </a:rPr>
              <a:t>Lord</a:t>
            </a:r>
            <a:r>
              <a:rPr lang="en-US" sz="2800" dirty="0" smtClean="0"/>
              <a:t>, is eternal;</a:t>
            </a:r>
            <a:r>
              <a:rPr lang="en-US" sz="2800" dirty="0"/>
              <a:t> </a:t>
            </a:r>
            <a:r>
              <a:rPr lang="en-US" sz="2800" dirty="0" smtClean="0"/>
              <a:t>it stands firm in the heavens. </a:t>
            </a:r>
            <a:r>
              <a:rPr lang="en-US" sz="2800" baseline="30000" dirty="0" smtClean="0"/>
              <a:t>90 </a:t>
            </a:r>
            <a:r>
              <a:rPr lang="en-US" sz="2800" dirty="0" smtClean="0"/>
              <a:t>Your faithfulness continues through all generations;</a:t>
            </a:r>
            <a:r>
              <a:rPr lang="en-US" sz="2800" dirty="0"/>
              <a:t> </a:t>
            </a:r>
            <a:r>
              <a:rPr lang="en-US" sz="2800" dirty="0" smtClean="0"/>
              <a:t>you established the earth, and it endures.</a:t>
            </a:r>
            <a:endParaRPr lang="en-US" altLang="zh-TW" sz="2800" dirty="0" smtClean="0"/>
          </a:p>
          <a:p>
            <a:pPr marL="457200" lvl="1" indent="0">
              <a:buNone/>
            </a:pPr>
            <a:endParaRPr lang="zh-TW" altLang="en-US" dirty="0" smtClean="0"/>
          </a:p>
          <a:p>
            <a:pPr marL="457200" lvl="1" indent="0">
              <a:buNone/>
            </a:pPr>
            <a:endParaRPr lang="en-GB" sz="3200" dirty="0" smtClean="0"/>
          </a:p>
        </p:txBody>
      </p:sp>
    </p:spTree>
    <p:extLst>
      <p:ext uri="{BB962C8B-B14F-4D97-AF65-F5344CB8AC3E}">
        <p14:creationId xmlns:p14="http://schemas.microsoft.com/office/powerpoint/2010/main" val="3154848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t>我知道 </a:t>
            </a:r>
            <a:r>
              <a:rPr lang="zh-TW" altLang="en-US" dirty="0" smtClean="0">
                <a:solidFill>
                  <a:srgbClr val="FF0000"/>
                </a:solidFill>
              </a:rPr>
              <a:t>我的救贖主</a:t>
            </a:r>
            <a:r>
              <a:rPr lang="zh-TW" altLang="en-US" dirty="0" smtClean="0"/>
              <a:t> 活著</a:t>
            </a:r>
            <a:endParaRPr lang="en-GB" dirty="0"/>
          </a:p>
        </p:txBody>
      </p:sp>
      <p:sp>
        <p:nvSpPr>
          <p:cNvPr id="3" name="Content Placeholder 2"/>
          <p:cNvSpPr>
            <a:spLocks noGrp="1"/>
          </p:cNvSpPr>
          <p:nvPr>
            <p:ph idx="1"/>
          </p:nvPr>
        </p:nvSpPr>
        <p:spPr>
          <a:xfrm>
            <a:off x="838200" y="1619441"/>
            <a:ext cx="10515600" cy="4351338"/>
          </a:xfrm>
        </p:spPr>
        <p:txBody>
          <a:bodyPr/>
          <a:lstStyle/>
          <a:p>
            <a:r>
              <a:rPr lang="zh-TW" altLang="en-US" sz="3600" dirty="0"/>
              <a:t>用救贖史的觀點講解聖經</a:t>
            </a:r>
            <a:r>
              <a:rPr lang="en-GB" sz="3600" dirty="0"/>
              <a:t> (</a:t>
            </a:r>
            <a:r>
              <a:rPr lang="zh-TW" altLang="en-US" sz="3600" dirty="0"/>
              <a:t>劉道順</a:t>
            </a:r>
            <a:r>
              <a:rPr lang="en-GB" sz="3600" dirty="0"/>
              <a:t>)</a:t>
            </a:r>
          </a:p>
          <a:p>
            <a:pPr marL="971550" lvl="1" indent="-514350">
              <a:buFont typeface="+mj-lt"/>
              <a:buAutoNum type="arabicPeriod"/>
            </a:pPr>
            <a:r>
              <a:rPr lang="zh-TW" altLang="en-US" sz="3200" dirty="0" smtClean="0"/>
              <a:t>舊</a:t>
            </a:r>
            <a:r>
              <a:rPr lang="zh-TW" altLang="en-US" sz="3200" dirty="0"/>
              <a:t>約聖經全景</a:t>
            </a:r>
            <a:endParaRPr lang="en-GB" sz="3200" dirty="0"/>
          </a:p>
          <a:p>
            <a:pPr marL="971550" lvl="1" indent="-514350">
              <a:buFont typeface="+mj-lt"/>
              <a:buAutoNum type="arabicPeriod"/>
            </a:pPr>
            <a:r>
              <a:rPr lang="zh-TW" altLang="en-US" sz="3200" dirty="0" smtClean="0"/>
              <a:t>新</a:t>
            </a:r>
            <a:r>
              <a:rPr lang="zh-TW" altLang="en-US" sz="3200" dirty="0"/>
              <a:t>約聖經全景</a:t>
            </a:r>
            <a:endParaRPr lang="en-GB" sz="3200" dirty="0"/>
          </a:p>
          <a:p>
            <a:endParaRPr lang="en-GB" dirty="0"/>
          </a:p>
        </p:txBody>
      </p:sp>
    </p:spTree>
    <p:extLst>
      <p:ext uri="{BB962C8B-B14F-4D97-AF65-F5344CB8AC3E}">
        <p14:creationId xmlns:p14="http://schemas.microsoft.com/office/powerpoint/2010/main" val="1820812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solidFill>
                  <a:srgbClr val="FF0000"/>
                </a:solidFill>
              </a:rPr>
              <a:t>我知道</a:t>
            </a:r>
            <a:r>
              <a:rPr lang="zh-TW" altLang="en-US" dirty="0" smtClean="0"/>
              <a:t> 我的救贖主 活著</a:t>
            </a:r>
            <a:endParaRPr lang="en-GB" dirty="0"/>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smtClean="0"/>
              <a:t>神</a:t>
            </a:r>
            <a:r>
              <a:rPr lang="zh-TW" altLang="en-US" sz="3600" dirty="0"/>
              <a:t>的不變性（</a:t>
            </a:r>
            <a:r>
              <a:rPr lang="en-GB" sz="3600" dirty="0"/>
              <a:t>immutability</a:t>
            </a:r>
            <a:r>
              <a:rPr lang="zh-TW" altLang="en-US" sz="3600" dirty="0"/>
              <a:t>）</a:t>
            </a:r>
            <a:endParaRPr lang="en-GB" altLang="zh-TW" sz="3600" dirty="0" smtClean="0"/>
          </a:p>
          <a:p>
            <a:pPr marL="457200" lvl="1" indent="0">
              <a:buNone/>
            </a:pPr>
            <a:r>
              <a:rPr lang="en-US" altLang="zh-TW" sz="3200" dirty="0" smtClean="0"/>
              <a:t>4. </a:t>
            </a:r>
            <a:r>
              <a:rPr lang="zh-TW" altLang="en-US" sz="3200" dirty="0" smtClean="0"/>
              <a:t>神</a:t>
            </a:r>
            <a:r>
              <a:rPr lang="zh-TW" altLang="en-US" sz="3200" dirty="0"/>
              <a:t>的作為不變。</a:t>
            </a:r>
            <a:r>
              <a:rPr lang="en-GB" sz="3200" dirty="0"/>
              <a:t>(God’s ways do not change</a:t>
            </a:r>
            <a:r>
              <a:rPr lang="en-GB" sz="3200" dirty="0" smtClean="0"/>
              <a:t>)</a:t>
            </a:r>
          </a:p>
          <a:p>
            <a:pPr marL="457200" lvl="1" indent="0">
              <a:buNone/>
            </a:pPr>
            <a:r>
              <a:rPr lang="en-US" altLang="zh-TW" sz="2800" dirty="0" smtClean="0"/>
              <a:t>[</a:t>
            </a:r>
            <a:r>
              <a:rPr lang="zh-TW" altLang="en-US" sz="2800" dirty="0" smtClean="0"/>
              <a:t>約翰</a:t>
            </a:r>
            <a:r>
              <a:rPr lang="zh-TW" altLang="en-US" sz="2800" dirty="0" smtClean="0"/>
              <a:t> </a:t>
            </a:r>
            <a:r>
              <a:rPr lang="en-US" altLang="zh-TW" sz="2800" dirty="0" smtClean="0"/>
              <a:t>3</a:t>
            </a:r>
            <a:r>
              <a:rPr lang="en-US" altLang="zh-TW" sz="2800" dirty="0" smtClean="0"/>
              <a:t>:16]</a:t>
            </a:r>
            <a:r>
              <a:rPr lang="zh-TW" altLang="en-US" sz="2800" dirty="0" smtClean="0"/>
              <a:t>神 愛 世 人 ， 甚 至 將 他 的 獨 生 子 賜 給 他 們 ， 叫 一 切 信 他 的 ， 不 至 滅 亡 ， 反 得 永 生 。</a:t>
            </a:r>
            <a:endParaRPr lang="en-US" altLang="zh-TW" sz="2800" dirty="0" smtClean="0"/>
          </a:p>
          <a:p>
            <a:pPr marL="457200" lvl="1" indent="0">
              <a:buNone/>
            </a:pPr>
            <a:r>
              <a:rPr lang="en-US" altLang="zh-TW" sz="2800" dirty="0" smtClean="0"/>
              <a:t>[</a:t>
            </a:r>
            <a:r>
              <a:rPr lang="en-US" altLang="zh-TW" sz="2800" dirty="0" smtClean="0"/>
              <a:t>John</a:t>
            </a:r>
            <a:r>
              <a:rPr lang="zh-TW" altLang="en-US" sz="2800" dirty="0" smtClean="0"/>
              <a:t> </a:t>
            </a:r>
            <a:r>
              <a:rPr lang="en-US" altLang="zh-TW" sz="2800" dirty="0" smtClean="0"/>
              <a:t>3:16] </a:t>
            </a:r>
            <a:r>
              <a:rPr lang="en-US" sz="2800" dirty="0" smtClean="0"/>
              <a:t>For God so loved the world that he gave his one and only Son, that whoever believes in him shall not perish but have eternal life.</a:t>
            </a:r>
            <a:endParaRPr lang="en-GB" sz="2800" dirty="0" smtClean="0"/>
          </a:p>
        </p:txBody>
      </p:sp>
    </p:spTree>
    <p:extLst>
      <p:ext uri="{BB962C8B-B14F-4D97-AF65-F5344CB8AC3E}">
        <p14:creationId xmlns:p14="http://schemas.microsoft.com/office/powerpoint/2010/main" val="1356283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solidFill>
                  <a:srgbClr val="FF0000"/>
                </a:solidFill>
              </a:rPr>
              <a:t>我知道</a:t>
            </a:r>
            <a:r>
              <a:rPr lang="zh-TW" altLang="en-US" dirty="0" smtClean="0"/>
              <a:t> 我的救贖主 活著</a:t>
            </a:r>
            <a:endParaRPr lang="en-GB" dirty="0"/>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smtClean="0"/>
              <a:t>神</a:t>
            </a:r>
            <a:r>
              <a:rPr lang="zh-TW" altLang="en-US" sz="3600" dirty="0"/>
              <a:t>的不變性（</a:t>
            </a:r>
            <a:r>
              <a:rPr lang="en-GB" sz="3600" dirty="0"/>
              <a:t>immutability</a:t>
            </a:r>
            <a:r>
              <a:rPr lang="zh-TW" altLang="en-US" sz="3600" dirty="0"/>
              <a:t>）</a:t>
            </a:r>
            <a:endParaRPr lang="en-GB" altLang="zh-TW" sz="3600" dirty="0" smtClean="0"/>
          </a:p>
          <a:p>
            <a:pPr marL="457200" lvl="1" indent="0">
              <a:buNone/>
            </a:pPr>
            <a:r>
              <a:rPr lang="en-US" altLang="zh-TW" sz="3200" dirty="0" smtClean="0"/>
              <a:t>5. </a:t>
            </a:r>
            <a:r>
              <a:rPr lang="zh-TW" altLang="en-US" sz="3200" dirty="0" smtClean="0"/>
              <a:t>神</a:t>
            </a:r>
            <a:r>
              <a:rPr lang="zh-TW" altLang="en-US" sz="3200" dirty="0"/>
              <a:t>的目的不變</a:t>
            </a:r>
            <a:r>
              <a:rPr lang="zh-TW" altLang="en-US" sz="3200" dirty="0" smtClean="0"/>
              <a:t>。</a:t>
            </a:r>
            <a:r>
              <a:rPr lang="en-GB" sz="3200" dirty="0" smtClean="0"/>
              <a:t>(</a:t>
            </a:r>
            <a:r>
              <a:rPr lang="en-GB" sz="3200" dirty="0"/>
              <a:t>God’s purposes do not change</a:t>
            </a:r>
            <a:r>
              <a:rPr lang="en-GB" sz="3200" dirty="0" smtClean="0"/>
              <a:t>)</a:t>
            </a:r>
          </a:p>
          <a:p>
            <a:pPr marL="457200" lvl="1" indent="0">
              <a:buNone/>
            </a:pPr>
            <a:r>
              <a:rPr lang="en-US" altLang="zh-TW" sz="2800" dirty="0" smtClean="0"/>
              <a:t>[</a:t>
            </a:r>
            <a:r>
              <a:rPr lang="zh-TW" altLang="en-US" sz="2800" dirty="0" smtClean="0"/>
              <a:t>詩篇 </a:t>
            </a:r>
            <a:r>
              <a:rPr lang="en-US" altLang="zh-TW" sz="2800" dirty="0" smtClean="0"/>
              <a:t>33</a:t>
            </a:r>
            <a:r>
              <a:rPr lang="en-US" altLang="zh-TW" sz="2800" dirty="0" smtClean="0"/>
              <a:t>:11]</a:t>
            </a:r>
            <a:r>
              <a:rPr lang="zh-TW" altLang="en-US" sz="2800" dirty="0" smtClean="0"/>
              <a:t>耶 和 華 的 籌 算 永 遠 立 定 ； 他 心 中 的 思 念 萬 代 常 存 。</a:t>
            </a:r>
            <a:endParaRPr lang="en-US" altLang="zh-TW" sz="2800" dirty="0" smtClean="0"/>
          </a:p>
          <a:p>
            <a:pPr marL="457200" lvl="1" indent="0">
              <a:buNone/>
            </a:pPr>
            <a:r>
              <a:rPr lang="en-US" altLang="zh-TW" sz="2800" dirty="0" smtClean="0"/>
              <a:t>[</a:t>
            </a:r>
            <a:r>
              <a:rPr lang="en-US" altLang="zh-TW" sz="2800" dirty="0" smtClean="0"/>
              <a:t>Psalms</a:t>
            </a:r>
            <a:r>
              <a:rPr lang="zh-TW" altLang="en-US" sz="2800" dirty="0" smtClean="0"/>
              <a:t> </a:t>
            </a:r>
            <a:r>
              <a:rPr lang="en-US" altLang="zh-TW" sz="2800" dirty="0" smtClean="0"/>
              <a:t>33:11] </a:t>
            </a:r>
            <a:r>
              <a:rPr lang="en-US" sz="2800" dirty="0" smtClean="0"/>
              <a:t>But the plans of the </a:t>
            </a:r>
            <a:r>
              <a:rPr lang="en-US" sz="2800" cap="small" dirty="0" smtClean="0">
                <a:effectLst/>
              </a:rPr>
              <a:t>Lord</a:t>
            </a:r>
            <a:r>
              <a:rPr lang="en-US" sz="2800" dirty="0" smtClean="0"/>
              <a:t> stand firm forever, the purposes of his heart through all generations.</a:t>
            </a:r>
            <a:endParaRPr lang="en-GB" sz="2800" dirty="0"/>
          </a:p>
        </p:txBody>
      </p:sp>
    </p:spTree>
    <p:extLst>
      <p:ext uri="{BB962C8B-B14F-4D97-AF65-F5344CB8AC3E}">
        <p14:creationId xmlns:p14="http://schemas.microsoft.com/office/powerpoint/2010/main" val="4213128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solidFill>
                  <a:srgbClr val="FF0000"/>
                </a:solidFill>
              </a:rPr>
              <a:t>我知道</a:t>
            </a:r>
            <a:r>
              <a:rPr lang="zh-TW" altLang="en-US" dirty="0" smtClean="0"/>
              <a:t> 我的救贖主 活著</a:t>
            </a:r>
            <a:endParaRPr lang="en-GB" dirty="0"/>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smtClean="0"/>
              <a:t>神</a:t>
            </a:r>
            <a:r>
              <a:rPr lang="zh-TW" altLang="en-US" sz="3600" dirty="0"/>
              <a:t>的不變性（</a:t>
            </a:r>
            <a:r>
              <a:rPr lang="en-GB" sz="3600" dirty="0"/>
              <a:t>immutability</a:t>
            </a:r>
            <a:r>
              <a:rPr lang="zh-TW" altLang="en-US" sz="3600" dirty="0"/>
              <a:t>）</a:t>
            </a:r>
            <a:endParaRPr lang="en-GB" altLang="zh-TW" sz="3600" dirty="0" smtClean="0"/>
          </a:p>
          <a:p>
            <a:pPr marL="457200" lvl="1" indent="0">
              <a:buNone/>
            </a:pPr>
            <a:r>
              <a:rPr lang="en-US" altLang="zh-TW" sz="3200" dirty="0" smtClean="0"/>
              <a:t>6.</a:t>
            </a:r>
            <a:r>
              <a:rPr lang="zh-TW" altLang="en-US" sz="3200" dirty="0" smtClean="0"/>
              <a:t>神的</a:t>
            </a:r>
            <a:r>
              <a:rPr lang="zh-TW" altLang="en-US" sz="3200" dirty="0"/>
              <a:t>兒</a:t>
            </a:r>
            <a:r>
              <a:rPr lang="zh-TW" altLang="en-US" sz="3200" dirty="0" smtClean="0"/>
              <a:t>子</a:t>
            </a:r>
            <a:r>
              <a:rPr lang="zh-TW" altLang="en-US" sz="3200" dirty="0"/>
              <a:t>不變。</a:t>
            </a:r>
            <a:r>
              <a:rPr lang="en-GB" sz="3200" dirty="0"/>
              <a:t>(God’ Son does not change</a:t>
            </a:r>
            <a:r>
              <a:rPr lang="en-GB" sz="3200" dirty="0" smtClean="0"/>
              <a:t>)</a:t>
            </a:r>
          </a:p>
          <a:p>
            <a:pPr marL="457200" lvl="1" indent="0">
              <a:buNone/>
            </a:pPr>
            <a:r>
              <a:rPr lang="en-US" altLang="zh-TW" sz="2800" dirty="0" smtClean="0"/>
              <a:t>[</a:t>
            </a:r>
            <a:r>
              <a:rPr lang="zh-TW" altLang="en-US" sz="2800" dirty="0" smtClean="0"/>
              <a:t>希伯來 </a:t>
            </a:r>
            <a:r>
              <a:rPr lang="en-US" altLang="zh-TW" sz="2800" dirty="0" smtClean="0"/>
              <a:t>13:8]</a:t>
            </a:r>
            <a:r>
              <a:rPr lang="zh-TW" altLang="en-US" sz="2800" dirty="0" smtClean="0"/>
              <a:t>耶穌基督，昨日、今日、一直到永遠是一樣的。</a:t>
            </a:r>
            <a:endParaRPr lang="en-US" altLang="zh-TW" sz="2800" dirty="0" smtClean="0"/>
          </a:p>
          <a:p>
            <a:pPr marL="457200" lvl="1" indent="0">
              <a:buNone/>
            </a:pPr>
            <a:r>
              <a:rPr lang="en-US" altLang="zh-TW" sz="2800" dirty="0" smtClean="0"/>
              <a:t>[</a:t>
            </a:r>
            <a:r>
              <a:rPr lang="en-US" altLang="zh-TW" sz="2800" dirty="0" err="1" smtClean="0"/>
              <a:t>Heb</a:t>
            </a:r>
            <a:r>
              <a:rPr lang="zh-TW" altLang="en-US" sz="2800" dirty="0" smtClean="0"/>
              <a:t> </a:t>
            </a:r>
            <a:r>
              <a:rPr lang="en-US" altLang="zh-TW" sz="2800" dirty="0" smtClean="0"/>
              <a:t>13:8] </a:t>
            </a:r>
            <a:r>
              <a:rPr lang="en-US" sz="2800" dirty="0" smtClean="0"/>
              <a:t>Jesus Christ is the same yesterday and today and forever.</a:t>
            </a:r>
            <a:endParaRPr lang="en-GB" sz="2800" dirty="0" smtClean="0"/>
          </a:p>
          <a:p>
            <a:pPr marL="457200" lvl="1" indent="0">
              <a:buNone/>
            </a:pPr>
            <a:endParaRPr lang="en-GB" sz="3200" dirty="0" smtClean="0"/>
          </a:p>
          <a:p>
            <a:pPr marL="457200" lvl="1" indent="0">
              <a:buNone/>
            </a:pPr>
            <a:endParaRPr lang="en-GB" sz="3200" dirty="0"/>
          </a:p>
        </p:txBody>
      </p:sp>
    </p:spTree>
    <p:extLst>
      <p:ext uri="{BB962C8B-B14F-4D97-AF65-F5344CB8AC3E}">
        <p14:creationId xmlns:p14="http://schemas.microsoft.com/office/powerpoint/2010/main" val="805000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t>我知道 </a:t>
            </a:r>
            <a:r>
              <a:rPr lang="zh-TW" altLang="en-US" dirty="0" smtClean="0">
                <a:solidFill>
                  <a:srgbClr val="FF0000"/>
                </a:solidFill>
              </a:rPr>
              <a:t>我的救贖主</a:t>
            </a:r>
            <a:r>
              <a:rPr lang="zh-TW" altLang="en-US" dirty="0" smtClean="0"/>
              <a:t> 活著</a:t>
            </a:r>
            <a:endParaRPr lang="en-GB" dirty="0"/>
          </a:p>
        </p:txBody>
      </p:sp>
      <p:sp>
        <p:nvSpPr>
          <p:cNvPr id="3" name="Content Placeholder 2"/>
          <p:cNvSpPr>
            <a:spLocks noGrp="1"/>
          </p:cNvSpPr>
          <p:nvPr>
            <p:ph idx="1"/>
          </p:nvPr>
        </p:nvSpPr>
        <p:spPr>
          <a:xfrm>
            <a:off x="838200" y="1619441"/>
            <a:ext cx="10515600" cy="4351338"/>
          </a:xfrm>
        </p:spPr>
        <p:txBody>
          <a:bodyPr/>
          <a:lstStyle/>
          <a:p>
            <a:r>
              <a:rPr lang="zh-TW" altLang="en-US" sz="3600" dirty="0"/>
              <a:t>救贖主 </a:t>
            </a:r>
            <a:r>
              <a:rPr lang="en-GB" sz="3600" dirty="0"/>
              <a:t>Redeemer (</a:t>
            </a:r>
            <a:r>
              <a:rPr lang="zh-TW" altLang="en-US" sz="3600" dirty="0"/>
              <a:t>利未記</a:t>
            </a:r>
            <a:r>
              <a:rPr lang="en-GB" sz="3600" dirty="0"/>
              <a:t> Leviticus</a:t>
            </a:r>
            <a:r>
              <a:rPr lang="zh-TW" altLang="en-US" sz="3600" dirty="0"/>
              <a:t>、路得記</a:t>
            </a:r>
            <a:r>
              <a:rPr lang="en-GB" sz="3600" dirty="0"/>
              <a:t> Ruth)</a:t>
            </a:r>
          </a:p>
          <a:p>
            <a:pPr lvl="1"/>
            <a:r>
              <a:rPr lang="zh-TW" altLang="en-US" sz="3200" dirty="0"/>
              <a:t>至近的親屬</a:t>
            </a:r>
            <a:r>
              <a:rPr lang="en-GB" sz="3200" dirty="0"/>
              <a:t> (be related to the one being “redeemed”)</a:t>
            </a:r>
          </a:p>
          <a:p>
            <a:pPr lvl="1"/>
            <a:r>
              <a:rPr lang="zh-TW" altLang="en-US" sz="3200" dirty="0"/>
              <a:t>有能力的 </a:t>
            </a:r>
            <a:r>
              <a:rPr lang="en-GB" sz="3200" dirty="0"/>
              <a:t>(have the resources to redeem)</a:t>
            </a:r>
          </a:p>
          <a:p>
            <a:pPr lvl="1"/>
            <a:r>
              <a:rPr lang="zh-TW" altLang="en-US" sz="3200" dirty="0"/>
              <a:t>自願的</a:t>
            </a:r>
            <a:r>
              <a:rPr lang="en-GB" sz="3200" dirty="0"/>
              <a:t> (be willing to redeem)</a:t>
            </a:r>
          </a:p>
          <a:p>
            <a:endParaRPr lang="en-GB" dirty="0"/>
          </a:p>
        </p:txBody>
      </p:sp>
    </p:spTree>
    <p:extLst>
      <p:ext uri="{BB962C8B-B14F-4D97-AF65-F5344CB8AC3E}">
        <p14:creationId xmlns:p14="http://schemas.microsoft.com/office/powerpoint/2010/main" val="748500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t>我知道 </a:t>
            </a:r>
            <a:r>
              <a:rPr lang="zh-TW" altLang="en-US" dirty="0" smtClean="0">
                <a:solidFill>
                  <a:srgbClr val="FF0000"/>
                </a:solidFill>
              </a:rPr>
              <a:t>我的救贖主</a:t>
            </a:r>
            <a:r>
              <a:rPr lang="zh-TW" altLang="en-US" dirty="0" smtClean="0"/>
              <a:t> 活著</a:t>
            </a:r>
            <a:endParaRPr lang="en-GB" dirty="0"/>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a:t>救贖主 </a:t>
            </a:r>
            <a:r>
              <a:rPr lang="en-GB" sz="3600" dirty="0"/>
              <a:t>Redeemer </a:t>
            </a:r>
          </a:p>
          <a:p>
            <a:pPr lvl="1"/>
            <a:r>
              <a:rPr lang="zh-TW" altLang="en-US" sz="3200" dirty="0"/>
              <a:t>至近的親屬</a:t>
            </a:r>
            <a:r>
              <a:rPr lang="en-GB" sz="3200" dirty="0"/>
              <a:t> (be related to the one being “redeemed</a:t>
            </a:r>
            <a:r>
              <a:rPr lang="en-GB" sz="3200" dirty="0" smtClean="0"/>
              <a:t>”)</a:t>
            </a:r>
          </a:p>
          <a:p>
            <a:pPr marL="457200" lvl="1" indent="0">
              <a:buNone/>
            </a:pPr>
            <a:r>
              <a:rPr lang="en-US" altLang="zh-TW" sz="2800" dirty="0" smtClean="0"/>
              <a:t>[</a:t>
            </a:r>
            <a:r>
              <a:rPr lang="zh-TW" altLang="en-US" sz="2800" dirty="0" smtClean="0"/>
              <a:t>希伯來 </a:t>
            </a:r>
            <a:r>
              <a:rPr lang="en-US" altLang="zh-TW" sz="2800" dirty="0" smtClean="0"/>
              <a:t>2:14]</a:t>
            </a:r>
            <a:r>
              <a:rPr lang="zh-TW" altLang="en-US" sz="2800" dirty="0" smtClean="0"/>
              <a:t>兒</a:t>
            </a:r>
            <a:r>
              <a:rPr lang="zh-TW" altLang="en-US" sz="2800" dirty="0" smtClean="0"/>
              <a:t>女</a:t>
            </a:r>
            <a:r>
              <a:rPr lang="zh-TW" altLang="en-US" sz="2800" dirty="0"/>
              <a:t>既同有血肉之體，他也照樣親自成了血肉之體，特要藉著死敗壞那掌死權的，就是魔鬼</a:t>
            </a:r>
            <a:r>
              <a:rPr lang="zh-TW" altLang="en-US" sz="2800" dirty="0" smtClean="0"/>
              <a:t>，</a:t>
            </a:r>
            <a:endParaRPr lang="en-US" altLang="zh-TW" sz="2800" dirty="0" smtClean="0"/>
          </a:p>
          <a:p>
            <a:pPr marL="457200" lvl="1" indent="0">
              <a:buNone/>
            </a:pPr>
            <a:r>
              <a:rPr lang="en-GB" sz="2800" dirty="0" smtClean="0"/>
              <a:t>[</a:t>
            </a:r>
            <a:r>
              <a:rPr lang="en-GB" sz="2800" dirty="0" err="1" smtClean="0"/>
              <a:t>Heb</a:t>
            </a:r>
            <a:r>
              <a:rPr lang="en-GB" sz="2800" dirty="0" smtClean="0"/>
              <a:t> 2:14] Since the children have flesh and blood, he too shared in their humanity so that by his death he might break the power of him who holds the power of death—that is, the devil</a:t>
            </a:r>
          </a:p>
          <a:p>
            <a:endParaRPr lang="en-GB" dirty="0"/>
          </a:p>
        </p:txBody>
      </p:sp>
    </p:spTree>
    <p:extLst>
      <p:ext uri="{BB962C8B-B14F-4D97-AF65-F5344CB8AC3E}">
        <p14:creationId xmlns:p14="http://schemas.microsoft.com/office/powerpoint/2010/main" val="1274382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t>我知道 </a:t>
            </a:r>
            <a:r>
              <a:rPr lang="zh-TW" altLang="en-US" dirty="0" smtClean="0">
                <a:solidFill>
                  <a:srgbClr val="FF0000"/>
                </a:solidFill>
              </a:rPr>
              <a:t>我的救贖主</a:t>
            </a:r>
            <a:r>
              <a:rPr lang="zh-TW" altLang="en-US" dirty="0" smtClean="0"/>
              <a:t> 活著</a:t>
            </a:r>
            <a:endParaRPr lang="en-GB" dirty="0"/>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a:t>救贖主 </a:t>
            </a:r>
            <a:r>
              <a:rPr lang="en-GB" sz="3600" dirty="0"/>
              <a:t>Redeemer </a:t>
            </a:r>
          </a:p>
          <a:p>
            <a:pPr lvl="1"/>
            <a:r>
              <a:rPr lang="zh-TW" altLang="en-US" sz="3200" dirty="0" smtClean="0"/>
              <a:t>有能力的 </a:t>
            </a:r>
            <a:r>
              <a:rPr lang="en-GB" sz="3200" dirty="0" smtClean="0"/>
              <a:t>(have the resources to redeem)</a:t>
            </a:r>
          </a:p>
          <a:p>
            <a:pPr marL="457200" lvl="1" indent="0">
              <a:buNone/>
            </a:pPr>
            <a:r>
              <a:rPr lang="en-US" altLang="zh-TW" sz="2800" dirty="0" smtClean="0"/>
              <a:t>[</a:t>
            </a:r>
            <a:r>
              <a:rPr lang="zh-TW" altLang="en-US" sz="2800" dirty="0" smtClean="0"/>
              <a:t>希伯來 </a:t>
            </a:r>
            <a:r>
              <a:rPr lang="en-US" altLang="zh-TW" sz="2800" dirty="0" smtClean="0"/>
              <a:t>7:25]</a:t>
            </a:r>
            <a:r>
              <a:rPr lang="zh-TW" altLang="en-US" sz="2800" dirty="0" smtClean="0"/>
              <a:t>凡靠著他進到神面前的人，他都能拯救到底；因為他是長遠活著，替他們祈求。</a:t>
            </a:r>
            <a:endParaRPr lang="en-US" altLang="zh-TW" sz="2800" dirty="0" smtClean="0"/>
          </a:p>
          <a:p>
            <a:pPr marL="457200" lvl="1" indent="0">
              <a:buNone/>
            </a:pPr>
            <a:r>
              <a:rPr lang="en-GB" sz="2800" dirty="0" smtClean="0"/>
              <a:t>[</a:t>
            </a:r>
            <a:r>
              <a:rPr lang="en-GB" sz="2800" dirty="0" err="1" smtClean="0"/>
              <a:t>Heb</a:t>
            </a:r>
            <a:r>
              <a:rPr lang="en-GB" sz="2800" dirty="0" smtClean="0"/>
              <a:t> 7:25] Therefore he is able to save completely those who come to God through him, because he always lives to intercede for them.</a:t>
            </a:r>
          </a:p>
          <a:p>
            <a:pPr marL="457200" lvl="1" indent="0">
              <a:buNone/>
            </a:pPr>
            <a:endParaRPr lang="en-GB" dirty="0" smtClean="0"/>
          </a:p>
        </p:txBody>
      </p:sp>
    </p:spTree>
    <p:extLst>
      <p:ext uri="{BB962C8B-B14F-4D97-AF65-F5344CB8AC3E}">
        <p14:creationId xmlns:p14="http://schemas.microsoft.com/office/powerpoint/2010/main" val="2937207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t>我知道 </a:t>
            </a:r>
            <a:r>
              <a:rPr lang="zh-TW" altLang="en-US" dirty="0" smtClean="0">
                <a:solidFill>
                  <a:srgbClr val="FF0000"/>
                </a:solidFill>
              </a:rPr>
              <a:t>我的救贖主</a:t>
            </a:r>
            <a:r>
              <a:rPr lang="zh-TW" altLang="en-US" dirty="0" smtClean="0"/>
              <a:t> 活著</a:t>
            </a:r>
            <a:endParaRPr lang="en-GB" dirty="0"/>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a:t>救贖主 </a:t>
            </a:r>
            <a:r>
              <a:rPr lang="en-GB" sz="3600" dirty="0"/>
              <a:t>Redeemer </a:t>
            </a:r>
          </a:p>
          <a:p>
            <a:pPr lvl="1"/>
            <a:r>
              <a:rPr lang="zh-TW" altLang="en-US" sz="3200" dirty="0" smtClean="0"/>
              <a:t>自願的</a:t>
            </a:r>
            <a:r>
              <a:rPr lang="en-GB" sz="3200" dirty="0" smtClean="0"/>
              <a:t> (be willing to redeem)</a:t>
            </a:r>
          </a:p>
          <a:p>
            <a:pPr marL="457200" lvl="1" indent="0">
              <a:buNone/>
            </a:pPr>
            <a:r>
              <a:rPr lang="en-US" altLang="zh-TW" sz="2800" dirty="0" smtClean="0"/>
              <a:t>[</a:t>
            </a:r>
            <a:r>
              <a:rPr lang="zh-TW" altLang="en-US" sz="2800" dirty="0" smtClean="0"/>
              <a:t>希伯來 </a:t>
            </a:r>
            <a:r>
              <a:rPr lang="en-US" altLang="zh-TW" sz="2800" dirty="0" smtClean="0"/>
              <a:t>12:2]</a:t>
            </a:r>
            <a:r>
              <a:rPr lang="zh-TW" altLang="en-US" sz="2800" dirty="0" smtClean="0"/>
              <a:t>仰望為我們信心創始成終的耶穌（或作：仰望那將真道創始成終的耶穌）。他因那擺在前面的喜樂，就輕看羞辱，忍受了十字架的苦難，便坐在神寶座的右邊。</a:t>
            </a:r>
            <a:endParaRPr lang="en-GB" sz="2800" dirty="0" smtClean="0"/>
          </a:p>
          <a:p>
            <a:pPr marL="457200" lvl="1" indent="0">
              <a:buNone/>
            </a:pPr>
            <a:r>
              <a:rPr lang="en-GB" sz="2800" dirty="0" smtClean="0"/>
              <a:t>[</a:t>
            </a:r>
            <a:r>
              <a:rPr lang="en-GB" sz="2800" dirty="0" err="1" smtClean="0"/>
              <a:t>Heb</a:t>
            </a:r>
            <a:r>
              <a:rPr lang="en-GB" sz="2800" dirty="0" smtClean="0"/>
              <a:t> 12:2] For the joy set before him he endured the cross, scorning its shame, and sat down at the right hand of the throne of God. </a:t>
            </a:r>
            <a:r>
              <a:rPr lang="en-GB" sz="2800" dirty="0" err="1" smtClean="0"/>
              <a:t>Heb</a:t>
            </a:r>
            <a:r>
              <a:rPr lang="en-GB" sz="2800" dirty="0" smtClean="0"/>
              <a:t> 12v2</a:t>
            </a:r>
            <a:endParaRPr lang="en-GB" sz="2800" dirty="0"/>
          </a:p>
          <a:p>
            <a:pPr marL="0" indent="0">
              <a:buNone/>
            </a:pPr>
            <a:endParaRPr lang="en-GB" dirty="0" smtClean="0"/>
          </a:p>
        </p:txBody>
      </p:sp>
    </p:spTree>
    <p:extLst>
      <p:ext uri="{BB962C8B-B14F-4D97-AF65-F5344CB8AC3E}">
        <p14:creationId xmlns:p14="http://schemas.microsoft.com/office/powerpoint/2010/main" val="2948742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t>我知道 我的救贖主 </a:t>
            </a:r>
            <a:r>
              <a:rPr lang="zh-TW" altLang="en-US" dirty="0" smtClean="0">
                <a:solidFill>
                  <a:srgbClr val="FF0000"/>
                </a:solidFill>
              </a:rPr>
              <a:t>活著</a:t>
            </a:r>
            <a:endParaRPr lang="en-GB" dirty="0">
              <a:solidFill>
                <a:srgbClr val="FF0000"/>
              </a:solidFill>
            </a:endParaRPr>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smtClean="0"/>
              <a:t>活著</a:t>
            </a:r>
            <a:r>
              <a:rPr lang="en-US" altLang="zh-TW" sz="3600" dirty="0"/>
              <a:t> </a:t>
            </a:r>
            <a:r>
              <a:rPr lang="en-US" altLang="zh-TW" sz="3600" dirty="0" smtClean="0"/>
              <a:t>lives</a:t>
            </a:r>
            <a:r>
              <a:rPr lang="zh-TW" altLang="en-US" sz="3600" dirty="0" smtClean="0"/>
              <a:t> </a:t>
            </a:r>
            <a:r>
              <a:rPr lang="en-US" altLang="zh-TW" sz="3600" dirty="0" smtClean="0"/>
              <a:t>-&gt;</a:t>
            </a:r>
            <a:r>
              <a:rPr lang="zh-TW" altLang="en-US" sz="3600" dirty="0" smtClean="0"/>
              <a:t>動詞</a:t>
            </a:r>
            <a:endParaRPr lang="en-US" altLang="zh-TW" sz="3600" dirty="0" smtClean="0"/>
          </a:p>
          <a:p>
            <a:pPr marL="457200" lvl="1" indent="0">
              <a:buNone/>
            </a:pPr>
            <a:r>
              <a:rPr lang="zh-TW" altLang="en-US" sz="3200" dirty="0" smtClean="0"/>
              <a:t>救</a:t>
            </a:r>
            <a:r>
              <a:rPr lang="zh-TW" altLang="en-US" sz="3200" dirty="0"/>
              <a:t>贖主是時刻活著的</a:t>
            </a:r>
            <a:r>
              <a:rPr lang="zh-TW" altLang="en-US" sz="3200" dirty="0" smtClean="0"/>
              <a:t>。</a:t>
            </a:r>
            <a:endParaRPr lang="en-US" altLang="zh-TW" sz="3200" dirty="0"/>
          </a:p>
          <a:p>
            <a:pPr marL="457200" lvl="1" indent="0">
              <a:buNone/>
            </a:pPr>
            <a:r>
              <a:rPr lang="en-US" altLang="zh-TW" sz="2800" dirty="0" smtClean="0"/>
              <a:t>[</a:t>
            </a:r>
            <a:r>
              <a:rPr lang="zh-TW" altLang="en-US" sz="2800" dirty="0" smtClean="0"/>
              <a:t>希伯來 </a:t>
            </a:r>
            <a:r>
              <a:rPr lang="en-US" altLang="zh-TW" sz="2800" dirty="0" smtClean="0"/>
              <a:t>13:8]</a:t>
            </a:r>
            <a:r>
              <a:rPr lang="zh-TW" altLang="en-US" sz="2800" dirty="0" smtClean="0"/>
              <a:t>耶</a:t>
            </a:r>
            <a:r>
              <a:rPr lang="zh-TW" altLang="en-US" sz="2800" dirty="0"/>
              <a:t>穌基</a:t>
            </a:r>
            <a:r>
              <a:rPr lang="zh-TW" altLang="en-US" sz="2800" dirty="0" smtClean="0"/>
              <a:t>督</a:t>
            </a:r>
            <a:r>
              <a:rPr lang="zh-TW" altLang="en-US" sz="2800" dirty="0" smtClean="0"/>
              <a:t>，</a:t>
            </a:r>
            <a:r>
              <a:rPr lang="zh-TW" altLang="en-US" sz="2800" dirty="0" smtClean="0"/>
              <a:t>昨</a:t>
            </a:r>
            <a:r>
              <a:rPr lang="zh-TW" altLang="en-US" sz="2800" dirty="0"/>
              <a:t>日、今</a:t>
            </a:r>
            <a:r>
              <a:rPr lang="zh-TW" altLang="en-US" sz="2800" dirty="0" smtClean="0"/>
              <a:t>日</a:t>
            </a:r>
            <a:r>
              <a:rPr lang="zh-TW" altLang="en-US" sz="2800" dirty="0" smtClean="0"/>
              <a:t>、一直</a:t>
            </a:r>
            <a:r>
              <a:rPr lang="zh-TW" altLang="en-US" sz="2800" dirty="0" smtClean="0"/>
              <a:t>到</a:t>
            </a:r>
            <a:r>
              <a:rPr lang="zh-TW" altLang="en-US" sz="2800" dirty="0"/>
              <a:t>永</a:t>
            </a:r>
            <a:r>
              <a:rPr lang="zh-TW" altLang="en-US" sz="2800" dirty="0" smtClean="0"/>
              <a:t>遠是</a:t>
            </a:r>
            <a:r>
              <a:rPr lang="zh-TW" altLang="en-US" sz="2800" dirty="0"/>
              <a:t>一樣的</a:t>
            </a:r>
            <a:r>
              <a:rPr lang="zh-TW" altLang="en-US" sz="2800" dirty="0" smtClean="0"/>
              <a:t>。</a:t>
            </a:r>
            <a:endParaRPr lang="en-US" altLang="zh-TW" sz="2800" dirty="0" smtClean="0"/>
          </a:p>
          <a:p>
            <a:pPr marL="457200" lvl="1" indent="0">
              <a:buNone/>
            </a:pPr>
            <a:r>
              <a:rPr lang="en-US" altLang="zh-TW" sz="2800" dirty="0" smtClean="0"/>
              <a:t>[</a:t>
            </a:r>
            <a:r>
              <a:rPr lang="en-US" altLang="zh-TW" sz="2800" dirty="0" err="1" smtClean="0"/>
              <a:t>Heb</a:t>
            </a:r>
            <a:r>
              <a:rPr lang="zh-TW" altLang="en-US" sz="2800" dirty="0" smtClean="0"/>
              <a:t> </a:t>
            </a:r>
            <a:r>
              <a:rPr lang="en-US" altLang="zh-TW" sz="2800" dirty="0" smtClean="0"/>
              <a:t>13:8] </a:t>
            </a:r>
            <a:r>
              <a:rPr lang="en-US" sz="2800" dirty="0" smtClean="0"/>
              <a:t>Jesus Christ is the same yesterday and today and forever.</a:t>
            </a:r>
          </a:p>
          <a:p>
            <a:pPr marL="457200" lvl="1" indent="0">
              <a:buNone/>
            </a:pPr>
            <a:endParaRPr lang="en-US" sz="700" dirty="0" smtClean="0"/>
          </a:p>
          <a:p>
            <a:pPr marL="457200" lvl="1" indent="0">
              <a:buNone/>
            </a:pPr>
            <a:r>
              <a:rPr lang="en-US" altLang="zh-TW" sz="2800" dirty="0" smtClean="0"/>
              <a:t>[</a:t>
            </a:r>
            <a:r>
              <a:rPr lang="zh-TW" altLang="en-US" sz="2800" dirty="0" smtClean="0"/>
              <a:t>希伯來 </a:t>
            </a:r>
            <a:r>
              <a:rPr lang="en-US" altLang="zh-TW" sz="2800" dirty="0" smtClean="0"/>
              <a:t>7:25]</a:t>
            </a:r>
            <a:r>
              <a:rPr lang="zh-TW" altLang="en-US" sz="2800" dirty="0" smtClean="0"/>
              <a:t>凡靠著他進到神面前的人，他都能拯救到底；因為他是長遠活著，替他們祈求。</a:t>
            </a:r>
            <a:endParaRPr lang="en-US" altLang="zh-TW" sz="2800" dirty="0" smtClean="0"/>
          </a:p>
          <a:p>
            <a:pPr marL="457200" lvl="1" indent="0">
              <a:buNone/>
            </a:pPr>
            <a:r>
              <a:rPr lang="en-GB" sz="2800" dirty="0" smtClean="0"/>
              <a:t>[</a:t>
            </a:r>
            <a:r>
              <a:rPr lang="en-GB" sz="2800" dirty="0" err="1" smtClean="0"/>
              <a:t>Heb</a:t>
            </a:r>
            <a:r>
              <a:rPr lang="en-GB" sz="2800" dirty="0" smtClean="0"/>
              <a:t> 7:25] Therefore he is able to save completely those who come to God through him, because he always lives to intercede for them.</a:t>
            </a:r>
          </a:p>
          <a:p>
            <a:pPr marL="457200" lvl="1" indent="0">
              <a:buNone/>
            </a:pPr>
            <a:endParaRPr lang="en-GB" sz="2800" dirty="0"/>
          </a:p>
          <a:p>
            <a:pPr marL="0" indent="0">
              <a:buNone/>
            </a:pPr>
            <a:endParaRPr lang="en-GB" dirty="0" smtClean="0"/>
          </a:p>
        </p:txBody>
      </p:sp>
    </p:spTree>
    <p:extLst>
      <p:ext uri="{BB962C8B-B14F-4D97-AF65-F5344CB8AC3E}">
        <p14:creationId xmlns:p14="http://schemas.microsoft.com/office/powerpoint/2010/main" val="819748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t>我知道 我的救贖主 </a:t>
            </a:r>
            <a:r>
              <a:rPr lang="zh-TW" altLang="en-US" dirty="0" smtClean="0">
                <a:solidFill>
                  <a:srgbClr val="FF0000"/>
                </a:solidFill>
              </a:rPr>
              <a:t>活著</a:t>
            </a:r>
            <a:endParaRPr lang="en-GB" dirty="0">
              <a:solidFill>
                <a:srgbClr val="FF0000"/>
              </a:solidFill>
            </a:endParaRPr>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smtClean="0"/>
              <a:t>活著</a:t>
            </a:r>
            <a:r>
              <a:rPr lang="en-US" altLang="zh-TW" sz="3600" dirty="0"/>
              <a:t> </a:t>
            </a:r>
            <a:r>
              <a:rPr lang="en-US" altLang="zh-TW" sz="3600" dirty="0" smtClean="0"/>
              <a:t>lives</a:t>
            </a:r>
            <a:r>
              <a:rPr lang="zh-TW" altLang="en-US" sz="3600" dirty="0" smtClean="0"/>
              <a:t> </a:t>
            </a:r>
            <a:r>
              <a:rPr lang="en-US" altLang="zh-TW" sz="3600" dirty="0" smtClean="0"/>
              <a:t>-&gt;</a:t>
            </a:r>
            <a:r>
              <a:rPr lang="zh-TW" altLang="en-US" sz="3600" dirty="0" smtClean="0"/>
              <a:t>動詞</a:t>
            </a:r>
            <a:endParaRPr lang="en-US" altLang="zh-TW" sz="3600" dirty="0" smtClean="0"/>
          </a:p>
          <a:p>
            <a:pPr marL="457200" lvl="1" indent="0">
              <a:buNone/>
            </a:pPr>
            <a:r>
              <a:rPr lang="zh-TW" altLang="en-US" sz="3200" dirty="0" smtClean="0"/>
              <a:t>救</a:t>
            </a:r>
            <a:r>
              <a:rPr lang="zh-TW" altLang="en-US" sz="3200" dirty="0"/>
              <a:t>贖主是時刻活著的</a:t>
            </a:r>
            <a:r>
              <a:rPr lang="zh-TW" altLang="en-US" sz="3200" dirty="0" smtClean="0"/>
              <a:t>。</a:t>
            </a:r>
            <a:endParaRPr lang="en-US" altLang="zh-TW" sz="3200" dirty="0"/>
          </a:p>
          <a:p>
            <a:pPr marL="457200" lvl="1" indent="0">
              <a:buNone/>
            </a:pPr>
            <a:r>
              <a:rPr lang="en-US" altLang="zh-TW" sz="2800" dirty="0" smtClean="0"/>
              <a:t>[</a:t>
            </a:r>
            <a:r>
              <a:rPr lang="zh-TW" altLang="en-US" sz="2800" dirty="0" smtClean="0"/>
              <a:t>希伯來 </a:t>
            </a:r>
            <a:r>
              <a:rPr lang="en-US" altLang="zh-TW" sz="2800" dirty="0" smtClean="0"/>
              <a:t>1:1-3]</a:t>
            </a:r>
            <a:r>
              <a:rPr lang="en-GB" sz="2800" dirty="0"/>
              <a:t> </a:t>
            </a:r>
            <a:r>
              <a:rPr lang="en-GB" sz="2800" baseline="30000" dirty="0"/>
              <a:t>1</a:t>
            </a:r>
            <a:r>
              <a:rPr lang="en-GB" sz="2800" baseline="30000" dirty="0" smtClean="0"/>
              <a:t> </a:t>
            </a:r>
            <a:r>
              <a:rPr lang="zh-TW" altLang="en-US" sz="2800" dirty="0" smtClean="0"/>
              <a:t>神</a:t>
            </a:r>
            <a:r>
              <a:rPr lang="zh-TW" altLang="en-US" sz="2800" dirty="0"/>
              <a:t>既在古時藉著眾先知多次多方的曉諭列祖</a:t>
            </a:r>
            <a:r>
              <a:rPr lang="zh-TW" altLang="en-US" sz="2800" dirty="0" smtClean="0"/>
              <a:t>，</a:t>
            </a:r>
            <a:r>
              <a:rPr lang="en-GB" sz="2800" baseline="30000" dirty="0" smtClean="0"/>
              <a:t>2 </a:t>
            </a:r>
            <a:r>
              <a:rPr lang="en-GB" sz="2800" dirty="0" smtClean="0"/>
              <a:t> </a:t>
            </a:r>
            <a:r>
              <a:rPr lang="zh-TW" altLang="en-US" sz="2800" dirty="0"/>
              <a:t>就在這末世藉著他兒子曉諭我們；又早已立他為承受萬有的，也曾藉著他創造諸世界。</a:t>
            </a:r>
            <a:endParaRPr lang="en-US" altLang="zh-TW" sz="2800" dirty="0" smtClean="0"/>
          </a:p>
          <a:p>
            <a:pPr marL="457200" lvl="1" indent="0">
              <a:buNone/>
            </a:pPr>
            <a:r>
              <a:rPr lang="en-US" altLang="zh-TW" sz="2800" dirty="0" smtClean="0"/>
              <a:t>[</a:t>
            </a:r>
            <a:r>
              <a:rPr lang="en-US" altLang="zh-TW" sz="2800" dirty="0" err="1" smtClean="0"/>
              <a:t>Heb</a:t>
            </a:r>
            <a:r>
              <a:rPr lang="zh-TW" altLang="en-US" sz="2800" dirty="0" smtClean="0"/>
              <a:t> </a:t>
            </a:r>
            <a:r>
              <a:rPr lang="en-US" altLang="zh-TW" sz="2800" dirty="0" smtClean="0"/>
              <a:t>1:1-3] </a:t>
            </a:r>
            <a:r>
              <a:rPr lang="en-GB" altLang="zh-TW" sz="2800" baseline="30000" dirty="0"/>
              <a:t>1</a:t>
            </a:r>
            <a:r>
              <a:rPr lang="en-GB" sz="2800" baseline="30000" dirty="0" smtClean="0"/>
              <a:t> </a:t>
            </a:r>
            <a:r>
              <a:rPr lang="en-GB" sz="2800" dirty="0" smtClean="0"/>
              <a:t>In </a:t>
            </a:r>
            <a:r>
              <a:rPr lang="en-GB" sz="2800" dirty="0"/>
              <a:t>the past God spoke to our ancestors through the prophets at many times and in various ways, </a:t>
            </a:r>
            <a:r>
              <a:rPr lang="en-GB" sz="2800" baseline="30000" dirty="0"/>
              <a:t>2 </a:t>
            </a:r>
            <a:r>
              <a:rPr lang="en-GB" sz="2800" dirty="0"/>
              <a:t>but in these last days he has spoken to us by his Son, whom he appointed heir of all things, and through whom also he made the universe. </a:t>
            </a:r>
          </a:p>
          <a:p>
            <a:pPr marL="0" indent="0">
              <a:buNone/>
            </a:pPr>
            <a:endParaRPr lang="en-GB" dirty="0" smtClean="0"/>
          </a:p>
        </p:txBody>
      </p:sp>
    </p:spTree>
    <p:extLst>
      <p:ext uri="{BB962C8B-B14F-4D97-AF65-F5344CB8AC3E}">
        <p14:creationId xmlns:p14="http://schemas.microsoft.com/office/powerpoint/2010/main" val="1825452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866"/>
            <a:ext cx="10515600" cy="1015440"/>
          </a:xfrm>
        </p:spPr>
        <p:txBody>
          <a:bodyPr/>
          <a:lstStyle/>
          <a:p>
            <a:r>
              <a:rPr lang="zh-TW" altLang="en-US" dirty="0" smtClean="0"/>
              <a:t>我知道 我的救贖主 </a:t>
            </a:r>
            <a:r>
              <a:rPr lang="zh-TW" altLang="en-US" dirty="0" smtClean="0">
                <a:solidFill>
                  <a:srgbClr val="FF0000"/>
                </a:solidFill>
              </a:rPr>
              <a:t>活著</a:t>
            </a:r>
            <a:endParaRPr lang="en-GB" dirty="0">
              <a:solidFill>
                <a:srgbClr val="FF0000"/>
              </a:solidFill>
            </a:endParaRPr>
          </a:p>
        </p:txBody>
      </p:sp>
      <p:sp>
        <p:nvSpPr>
          <p:cNvPr id="3" name="Content Placeholder 2"/>
          <p:cNvSpPr>
            <a:spLocks noGrp="1"/>
          </p:cNvSpPr>
          <p:nvPr>
            <p:ph idx="1"/>
          </p:nvPr>
        </p:nvSpPr>
        <p:spPr>
          <a:xfrm>
            <a:off x="838200" y="1619441"/>
            <a:ext cx="10515600" cy="4351338"/>
          </a:xfrm>
        </p:spPr>
        <p:txBody>
          <a:bodyPr>
            <a:normAutofit/>
          </a:bodyPr>
          <a:lstStyle/>
          <a:p>
            <a:r>
              <a:rPr lang="zh-TW" altLang="en-US" sz="3600" dirty="0" smtClean="0"/>
              <a:t>活著</a:t>
            </a:r>
            <a:r>
              <a:rPr lang="en-US" altLang="zh-TW" sz="3600" dirty="0"/>
              <a:t> </a:t>
            </a:r>
            <a:r>
              <a:rPr lang="en-US" altLang="zh-TW" sz="3600" dirty="0" smtClean="0"/>
              <a:t>lives</a:t>
            </a:r>
            <a:r>
              <a:rPr lang="zh-TW" altLang="en-US" sz="3600" dirty="0" smtClean="0"/>
              <a:t> </a:t>
            </a:r>
            <a:r>
              <a:rPr lang="en-US" altLang="zh-TW" sz="3600" dirty="0" smtClean="0"/>
              <a:t>-&gt;</a:t>
            </a:r>
            <a:r>
              <a:rPr lang="zh-TW" altLang="en-US" sz="3600" dirty="0" smtClean="0"/>
              <a:t>動詞</a:t>
            </a:r>
            <a:endParaRPr lang="en-US" altLang="zh-TW" sz="3600" dirty="0" smtClean="0"/>
          </a:p>
          <a:p>
            <a:pPr marL="457200" lvl="1" indent="0">
              <a:buNone/>
            </a:pPr>
            <a:r>
              <a:rPr lang="zh-TW" altLang="en-US" sz="3200" dirty="0" smtClean="0"/>
              <a:t>救</a:t>
            </a:r>
            <a:r>
              <a:rPr lang="zh-TW" altLang="en-US" sz="3200" dirty="0"/>
              <a:t>贖主是時刻活著的</a:t>
            </a:r>
            <a:r>
              <a:rPr lang="zh-TW" altLang="en-US" sz="3200" dirty="0" smtClean="0"/>
              <a:t>。</a:t>
            </a:r>
            <a:endParaRPr lang="en-US" altLang="zh-TW" sz="3200" dirty="0"/>
          </a:p>
          <a:p>
            <a:pPr marL="457200" lvl="1" indent="0">
              <a:buNone/>
            </a:pPr>
            <a:r>
              <a:rPr lang="en-US" altLang="zh-TW" sz="2800" dirty="0" smtClean="0"/>
              <a:t>[</a:t>
            </a:r>
            <a:r>
              <a:rPr lang="zh-TW" altLang="en-US" sz="2800" dirty="0" smtClean="0"/>
              <a:t>希伯來 </a:t>
            </a:r>
            <a:r>
              <a:rPr lang="en-US" altLang="zh-TW" sz="2800" dirty="0" smtClean="0"/>
              <a:t>1:1-3]</a:t>
            </a:r>
            <a:r>
              <a:rPr lang="en-GB" sz="2800" dirty="0"/>
              <a:t> </a:t>
            </a:r>
            <a:r>
              <a:rPr lang="en-GB" sz="2800" baseline="30000" dirty="0" smtClean="0"/>
              <a:t>3</a:t>
            </a:r>
            <a:r>
              <a:rPr lang="en-GB" sz="2800" baseline="30000" dirty="0" smtClean="0"/>
              <a:t> </a:t>
            </a:r>
            <a:r>
              <a:rPr lang="zh-TW" altLang="en-US" sz="2800" dirty="0"/>
              <a:t>他是神榮耀所發的光輝，是神本體的真像，常用他權能的命令托住萬有。他洗淨了人的罪，就坐在高天至大者的右邊。</a:t>
            </a:r>
            <a:endParaRPr lang="en-US" altLang="zh-TW" sz="2800" dirty="0" smtClean="0"/>
          </a:p>
          <a:p>
            <a:pPr marL="457200" lvl="1" indent="0">
              <a:buNone/>
            </a:pPr>
            <a:r>
              <a:rPr lang="en-US" altLang="zh-TW" sz="2800" dirty="0" smtClean="0"/>
              <a:t>[</a:t>
            </a:r>
            <a:r>
              <a:rPr lang="en-US" altLang="zh-TW" sz="2800" dirty="0" err="1" smtClean="0"/>
              <a:t>Heb</a:t>
            </a:r>
            <a:r>
              <a:rPr lang="zh-TW" altLang="en-US" sz="2800" dirty="0" smtClean="0"/>
              <a:t> </a:t>
            </a:r>
            <a:r>
              <a:rPr lang="en-US" altLang="zh-TW" sz="2800" dirty="0" smtClean="0"/>
              <a:t>1:1-3] </a:t>
            </a:r>
            <a:r>
              <a:rPr lang="en-GB" altLang="zh-TW" sz="2800" baseline="30000" dirty="0" smtClean="0"/>
              <a:t>3</a:t>
            </a:r>
            <a:r>
              <a:rPr lang="en-GB" sz="2800" baseline="30000" dirty="0" smtClean="0"/>
              <a:t> </a:t>
            </a:r>
            <a:r>
              <a:rPr lang="en-GB" sz="2800" dirty="0"/>
              <a:t>The Son is the radiance of God’s glory and the exact representation of his being, sustaining all things by his powerful word. After he had provided purification for sins, he sat down at the right hand of the Majesty in heaven.</a:t>
            </a:r>
            <a:endParaRPr lang="en-GB" sz="2800" b="1" dirty="0"/>
          </a:p>
          <a:p>
            <a:pPr marL="0" indent="0">
              <a:buNone/>
            </a:pPr>
            <a:endParaRPr lang="en-GB" dirty="0" smtClean="0"/>
          </a:p>
        </p:txBody>
      </p:sp>
    </p:spTree>
    <p:extLst>
      <p:ext uri="{BB962C8B-B14F-4D97-AF65-F5344CB8AC3E}">
        <p14:creationId xmlns:p14="http://schemas.microsoft.com/office/powerpoint/2010/main" val="410843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1407</Words>
  <Application>Microsoft Office PowerPoint</Application>
  <PresentationFormat>Widescreen</PresentationFormat>
  <Paragraphs>101</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新細明體</vt:lpstr>
      <vt:lpstr>Arial</vt:lpstr>
      <vt:lpstr>Calibri</vt:lpstr>
      <vt:lpstr>Calibri Light</vt:lpstr>
      <vt:lpstr>Office Theme</vt:lpstr>
      <vt:lpstr>我知道 我的救贖主 活著 I know that my redeemer lives</vt:lpstr>
      <vt:lpstr>我知道 我的救贖主 活著</vt:lpstr>
      <vt:lpstr>我知道 我的救贖主 活著</vt:lpstr>
      <vt:lpstr>我知道 我的救贖主 活著</vt:lpstr>
      <vt:lpstr>我知道 我的救贖主 活著</vt:lpstr>
      <vt:lpstr>我知道 我的救贖主 活著</vt:lpstr>
      <vt:lpstr>我知道 我的救贖主 活著</vt:lpstr>
      <vt:lpstr>我知道 我的救贖主 活著</vt:lpstr>
      <vt:lpstr>我知道 我的救贖主 活著</vt:lpstr>
      <vt:lpstr>我知道 我的救贖主 活著</vt:lpstr>
      <vt:lpstr>我的救贖者活著 &lt;1/4&gt;                       My Redeemer Lives</vt:lpstr>
      <vt:lpstr>我的救贖者活著 &lt;2/4&gt;                      My Redeemer Lives</vt:lpstr>
      <vt:lpstr>我的救贖著活著 &lt;3/4&gt;                      My Redeemer Lives</vt:lpstr>
      <vt:lpstr>我的救贖者活著 &lt;4/4&gt;                      My Redeemer Lives</vt:lpstr>
      <vt:lpstr>我知道 我的救贖主 活著</vt:lpstr>
      <vt:lpstr>我知道 我的救贖主 活著</vt:lpstr>
      <vt:lpstr>我知道 我的救贖主 活著</vt:lpstr>
      <vt:lpstr>我知道 我的救贖主 活著</vt:lpstr>
      <vt:lpstr>我知道 我的救贖主 活著</vt:lpstr>
      <vt:lpstr>我知道 我的救贖主 活著</vt:lpstr>
      <vt:lpstr>我知道 我的救贖主 活著</vt:lpstr>
      <vt:lpstr>我知道 我的救贖主 活著</vt:lpstr>
    </vt:vector>
  </TitlesOfParts>
  <Company>Hewlett 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我知道 我的救贖主 活著 I know that my redeemer lives</dc:title>
  <dc:creator>Shieh, Fwu-Shan FSS</dc:creator>
  <cp:lastModifiedBy>Shieh, Fwu-Shan FSS</cp:lastModifiedBy>
  <cp:revision>36</cp:revision>
  <dcterms:created xsi:type="dcterms:W3CDTF">2017-08-13T05:10:44Z</dcterms:created>
  <dcterms:modified xsi:type="dcterms:W3CDTF">2017-08-13T07:38:05Z</dcterms:modified>
</cp:coreProperties>
</file>