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72" r:id="rId1"/>
  </p:sldMasterIdLst>
  <p:notesMasterIdLst>
    <p:notesMasterId r:id="rId38"/>
  </p:notesMasterIdLst>
  <p:handoutMasterIdLst>
    <p:handoutMasterId r:id="rId39"/>
  </p:handoutMasterIdLst>
  <p:sldIdLst>
    <p:sldId id="469" r:id="rId2"/>
    <p:sldId id="701" r:id="rId3"/>
    <p:sldId id="702" r:id="rId4"/>
    <p:sldId id="692" r:id="rId5"/>
    <p:sldId id="703" r:id="rId6"/>
    <p:sldId id="704" r:id="rId7"/>
    <p:sldId id="705" r:id="rId8"/>
    <p:sldId id="716" r:id="rId9"/>
    <p:sldId id="706" r:id="rId10"/>
    <p:sldId id="707" r:id="rId11"/>
    <p:sldId id="717" r:id="rId12"/>
    <p:sldId id="708" r:id="rId13"/>
    <p:sldId id="709" r:id="rId14"/>
    <p:sldId id="718" r:id="rId15"/>
    <p:sldId id="710" r:id="rId16"/>
    <p:sldId id="711" r:id="rId17"/>
    <p:sldId id="719" r:id="rId18"/>
    <p:sldId id="720" r:id="rId19"/>
    <p:sldId id="712" r:id="rId20"/>
    <p:sldId id="713" r:id="rId21"/>
    <p:sldId id="714" r:id="rId22"/>
    <p:sldId id="721" r:id="rId23"/>
    <p:sldId id="722" r:id="rId24"/>
    <p:sldId id="723" r:id="rId25"/>
    <p:sldId id="724" r:id="rId26"/>
    <p:sldId id="715" r:id="rId27"/>
    <p:sldId id="681" r:id="rId28"/>
    <p:sldId id="682" r:id="rId29"/>
    <p:sldId id="683" r:id="rId30"/>
    <p:sldId id="725" r:id="rId31"/>
    <p:sldId id="684" r:id="rId32"/>
    <p:sldId id="693" r:id="rId33"/>
    <p:sldId id="694" r:id="rId34"/>
    <p:sldId id="671" r:id="rId35"/>
    <p:sldId id="672" r:id="rId36"/>
    <p:sldId id="653" r:id="rId37"/>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0" autoAdjust="0"/>
    <p:restoredTop sz="94660"/>
  </p:normalViewPr>
  <p:slideViewPr>
    <p:cSldViewPr>
      <p:cViewPr varScale="1">
        <p:scale>
          <a:sx n="77" d="100"/>
          <a:sy n="77" d="100"/>
        </p:scale>
        <p:origin x="90" y="108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2017/8/20</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2017/8/20</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a:t>
            </a:fld>
            <a:endParaRPr lang="en-US" altLang="zh-CN" dirty="0" smtClean="0">
              <a:solidFill>
                <a:prstClr val="black"/>
              </a:solidFill>
            </a:endParaRPr>
          </a:p>
        </p:txBody>
      </p:sp>
    </p:spTree>
    <p:extLst>
      <p:ext uri="{BB962C8B-B14F-4D97-AF65-F5344CB8AC3E}">
        <p14:creationId xmlns:p14="http://schemas.microsoft.com/office/powerpoint/2010/main" val="13071824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10</a:t>
            </a:fld>
            <a:endParaRPr lang="en-US" altLang="zh-CN" dirty="0" smtClean="0">
              <a:solidFill>
                <a:prstClr val="black"/>
              </a:solidFill>
            </a:endParaRPr>
          </a:p>
        </p:txBody>
      </p:sp>
    </p:spTree>
    <p:extLst>
      <p:ext uri="{BB962C8B-B14F-4D97-AF65-F5344CB8AC3E}">
        <p14:creationId xmlns:p14="http://schemas.microsoft.com/office/powerpoint/2010/main" val="190689806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11</a:t>
            </a:fld>
            <a:endParaRPr lang="en-US" altLang="zh-CN" dirty="0" smtClean="0">
              <a:solidFill>
                <a:prstClr val="black"/>
              </a:solidFill>
            </a:endParaRPr>
          </a:p>
        </p:txBody>
      </p:sp>
    </p:spTree>
    <p:extLst>
      <p:ext uri="{BB962C8B-B14F-4D97-AF65-F5344CB8AC3E}">
        <p14:creationId xmlns:p14="http://schemas.microsoft.com/office/powerpoint/2010/main" val="39225345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12</a:t>
            </a:fld>
            <a:endParaRPr lang="en-US" altLang="zh-CN" dirty="0" smtClean="0">
              <a:solidFill>
                <a:prstClr val="black"/>
              </a:solidFill>
            </a:endParaRPr>
          </a:p>
        </p:txBody>
      </p:sp>
    </p:spTree>
    <p:extLst>
      <p:ext uri="{BB962C8B-B14F-4D97-AF65-F5344CB8AC3E}">
        <p14:creationId xmlns:p14="http://schemas.microsoft.com/office/powerpoint/2010/main" val="328244556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13</a:t>
            </a:fld>
            <a:endParaRPr lang="en-US" altLang="zh-CN" dirty="0" smtClean="0">
              <a:solidFill>
                <a:prstClr val="black"/>
              </a:solidFill>
            </a:endParaRPr>
          </a:p>
        </p:txBody>
      </p:sp>
    </p:spTree>
    <p:extLst>
      <p:ext uri="{BB962C8B-B14F-4D97-AF65-F5344CB8AC3E}">
        <p14:creationId xmlns:p14="http://schemas.microsoft.com/office/powerpoint/2010/main" val="419254802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14</a:t>
            </a:fld>
            <a:endParaRPr lang="en-US" altLang="zh-CN" dirty="0" smtClean="0">
              <a:solidFill>
                <a:prstClr val="black"/>
              </a:solidFill>
            </a:endParaRPr>
          </a:p>
        </p:txBody>
      </p:sp>
    </p:spTree>
    <p:extLst>
      <p:ext uri="{BB962C8B-B14F-4D97-AF65-F5344CB8AC3E}">
        <p14:creationId xmlns:p14="http://schemas.microsoft.com/office/powerpoint/2010/main" val="73022546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15</a:t>
            </a:fld>
            <a:endParaRPr lang="en-US" altLang="zh-CN" dirty="0" smtClean="0">
              <a:solidFill>
                <a:prstClr val="black"/>
              </a:solidFill>
            </a:endParaRPr>
          </a:p>
        </p:txBody>
      </p:sp>
    </p:spTree>
    <p:extLst>
      <p:ext uri="{BB962C8B-B14F-4D97-AF65-F5344CB8AC3E}">
        <p14:creationId xmlns:p14="http://schemas.microsoft.com/office/powerpoint/2010/main" val="321981613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16</a:t>
            </a:fld>
            <a:endParaRPr lang="en-US" altLang="zh-CN" dirty="0" smtClean="0">
              <a:solidFill>
                <a:prstClr val="black"/>
              </a:solidFill>
            </a:endParaRPr>
          </a:p>
        </p:txBody>
      </p:sp>
    </p:spTree>
    <p:extLst>
      <p:ext uri="{BB962C8B-B14F-4D97-AF65-F5344CB8AC3E}">
        <p14:creationId xmlns:p14="http://schemas.microsoft.com/office/powerpoint/2010/main" val="3788961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17</a:t>
            </a:fld>
            <a:endParaRPr lang="en-US" altLang="zh-CN" dirty="0" smtClean="0">
              <a:solidFill>
                <a:prstClr val="black"/>
              </a:solidFill>
            </a:endParaRPr>
          </a:p>
        </p:txBody>
      </p:sp>
    </p:spTree>
    <p:extLst>
      <p:ext uri="{BB962C8B-B14F-4D97-AF65-F5344CB8AC3E}">
        <p14:creationId xmlns:p14="http://schemas.microsoft.com/office/powerpoint/2010/main" val="10274337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18</a:t>
            </a:fld>
            <a:endParaRPr lang="en-US" altLang="zh-CN" dirty="0" smtClean="0">
              <a:solidFill>
                <a:prstClr val="black"/>
              </a:solidFill>
            </a:endParaRPr>
          </a:p>
        </p:txBody>
      </p:sp>
    </p:spTree>
    <p:extLst>
      <p:ext uri="{BB962C8B-B14F-4D97-AF65-F5344CB8AC3E}">
        <p14:creationId xmlns:p14="http://schemas.microsoft.com/office/powerpoint/2010/main" val="57858800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19</a:t>
            </a:fld>
            <a:endParaRPr lang="en-US" altLang="zh-CN" dirty="0" smtClean="0">
              <a:solidFill>
                <a:prstClr val="black"/>
              </a:solidFill>
            </a:endParaRPr>
          </a:p>
        </p:txBody>
      </p:sp>
    </p:spTree>
    <p:extLst>
      <p:ext uri="{BB962C8B-B14F-4D97-AF65-F5344CB8AC3E}">
        <p14:creationId xmlns:p14="http://schemas.microsoft.com/office/powerpoint/2010/main" val="36765018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a:t>
            </a:fld>
            <a:endParaRPr lang="en-US" altLang="zh-CN" dirty="0" smtClean="0">
              <a:solidFill>
                <a:prstClr val="black"/>
              </a:solidFill>
            </a:endParaRPr>
          </a:p>
        </p:txBody>
      </p:sp>
    </p:spTree>
    <p:extLst>
      <p:ext uri="{BB962C8B-B14F-4D97-AF65-F5344CB8AC3E}">
        <p14:creationId xmlns:p14="http://schemas.microsoft.com/office/powerpoint/2010/main" val="396740195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20</a:t>
            </a:fld>
            <a:endParaRPr lang="en-US" altLang="zh-CN" dirty="0" smtClean="0">
              <a:solidFill>
                <a:prstClr val="black"/>
              </a:solidFill>
            </a:endParaRPr>
          </a:p>
        </p:txBody>
      </p:sp>
    </p:spTree>
    <p:extLst>
      <p:ext uri="{BB962C8B-B14F-4D97-AF65-F5344CB8AC3E}">
        <p14:creationId xmlns:p14="http://schemas.microsoft.com/office/powerpoint/2010/main" val="90691502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21</a:t>
            </a:fld>
            <a:endParaRPr lang="en-US" altLang="zh-CN" dirty="0" smtClean="0">
              <a:solidFill>
                <a:prstClr val="black"/>
              </a:solidFill>
            </a:endParaRPr>
          </a:p>
        </p:txBody>
      </p:sp>
    </p:spTree>
    <p:extLst>
      <p:ext uri="{BB962C8B-B14F-4D97-AF65-F5344CB8AC3E}">
        <p14:creationId xmlns:p14="http://schemas.microsoft.com/office/powerpoint/2010/main" val="399453944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22</a:t>
            </a:fld>
            <a:endParaRPr lang="en-US" altLang="zh-CN" dirty="0" smtClean="0">
              <a:solidFill>
                <a:prstClr val="black"/>
              </a:solidFill>
            </a:endParaRPr>
          </a:p>
        </p:txBody>
      </p:sp>
    </p:spTree>
    <p:extLst>
      <p:ext uri="{BB962C8B-B14F-4D97-AF65-F5344CB8AC3E}">
        <p14:creationId xmlns:p14="http://schemas.microsoft.com/office/powerpoint/2010/main" val="393399564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23</a:t>
            </a:fld>
            <a:endParaRPr lang="en-US" altLang="zh-CN" dirty="0" smtClean="0">
              <a:solidFill>
                <a:prstClr val="black"/>
              </a:solidFill>
            </a:endParaRPr>
          </a:p>
        </p:txBody>
      </p:sp>
    </p:spTree>
    <p:extLst>
      <p:ext uri="{BB962C8B-B14F-4D97-AF65-F5344CB8AC3E}">
        <p14:creationId xmlns:p14="http://schemas.microsoft.com/office/powerpoint/2010/main" val="138524735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24</a:t>
            </a:fld>
            <a:endParaRPr lang="en-US" altLang="zh-CN" dirty="0" smtClean="0">
              <a:solidFill>
                <a:prstClr val="black"/>
              </a:solidFill>
            </a:endParaRPr>
          </a:p>
        </p:txBody>
      </p:sp>
    </p:spTree>
    <p:extLst>
      <p:ext uri="{BB962C8B-B14F-4D97-AF65-F5344CB8AC3E}">
        <p14:creationId xmlns:p14="http://schemas.microsoft.com/office/powerpoint/2010/main" val="11655242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25</a:t>
            </a:fld>
            <a:endParaRPr lang="en-US" altLang="zh-CN" dirty="0" smtClean="0">
              <a:solidFill>
                <a:prstClr val="black"/>
              </a:solidFill>
            </a:endParaRPr>
          </a:p>
        </p:txBody>
      </p:sp>
    </p:spTree>
    <p:extLst>
      <p:ext uri="{BB962C8B-B14F-4D97-AF65-F5344CB8AC3E}">
        <p14:creationId xmlns:p14="http://schemas.microsoft.com/office/powerpoint/2010/main" val="256361478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26</a:t>
            </a:fld>
            <a:endParaRPr lang="en-US" altLang="zh-CN" dirty="0" smtClean="0">
              <a:solidFill>
                <a:prstClr val="black"/>
              </a:solidFill>
            </a:endParaRPr>
          </a:p>
        </p:txBody>
      </p:sp>
    </p:spTree>
    <p:extLst>
      <p:ext uri="{BB962C8B-B14F-4D97-AF65-F5344CB8AC3E}">
        <p14:creationId xmlns:p14="http://schemas.microsoft.com/office/powerpoint/2010/main" val="400525382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27</a:t>
            </a:fld>
            <a:endParaRPr lang="en-US" altLang="zh-CN" dirty="0" smtClean="0">
              <a:solidFill>
                <a:prstClr val="black"/>
              </a:solidFill>
            </a:endParaRPr>
          </a:p>
        </p:txBody>
      </p:sp>
    </p:spTree>
    <p:extLst>
      <p:ext uri="{BB962C8B-B14F-4D97-AF65-F5344CB8AC3E}">
        <p14:creationId xmlns:p14="http://schemas.microsoft.com/office/powerpoint/2010/main" val="303813047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28</a:t>
            </a:fld>
            <a:endParaRPr lang="en-US" altLang="zh-CN" dirty="0" smtClean="0">
              <a:solidFill>
                <a:prstClr val="black"/>
              </a:solidFill>
            </a:endParaRPr>
          </a:p>
        </p:txBody>
      </p:sp>
    </p:spTree>
    <p:extLst>
      <p:ext uri="{BB962C8B-B14F-4D97-AF65-F5344CB8AC3E}">
        <p14:creationId xmlns:p14="http://schemas.microsoft.com/office/powerpoint/2010/main" val="98541827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29</a:t>
            </a:fld>
            <a:endParaRPr lang="en-US" altLang="zh-CN" dirty="0" smtClean="0">
              <a:solidFill>
                <a:prstClr val="black"/>
              </a:solidFill>
            </a:endParaRPr>
          </a:p>
        </p:txBody>
      </p:sp>
    </p:spTree>
    <p:extLst>
      <p:ext uri="{BB962C8B-B14F-4D97-AF65-F5344CB8AC3E}">
        <p14:creationId xmlns:p14="http://schemas.microsoft.com/office/powerpoint/2010/main" val="25365762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3</a:t>
            </a:fld>
            <a:endParaRPr lang="en-US" altLang="zh-CN" dirty="0" smtClean="0">
              <a:solidFill>
                <a:prstClr val="black"/>
              </a:solidFill>
            </a:endParaRPr>
          </a:p>
        </p:txBody>
      </p:sp>
    </p:spTree>
    <p:extLst>
      <p:ext uri="{BB962C8B-B14F-4D97-AF65-F5344CB8AC3E}">
        <p14:creationId xmlns:p14="http://schemas.microsoft.com/office/powerpoint/2010/main" val="285951460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30</a:t>
            </a:fld>
            <a:endParaRPr lang="en-US" altLang="zh-CN" dirty="0" smtClean="0">
              <a:solidFill>
                <a:prstClr val="black"/>
              </a:solidFill>
            </a:endParaRPr>
          </a:p>
        </p:txBody>
      </p:sp>
    </p:spTree>
    <p:extLst>
      <p:ext uri="{BB962C8B-B14F-4D97-AF65-F5344CB8AC3E}">
        <p14:creationId xmlns:p14="http://schemas.microsoft.com/office/powerpoint/2010/main" val="352688252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31</a:t>
            </a:fld>
            <a:endParaRPr lang="en-US" altLang="zh-CN" dirty="0" smtClean="0">
              <a:solidFill>
                <a:prstClr val="black"/>
              </a:solidFill>
            </a:endParaRPr>
          </a:p>
        </p:txBody>
      </p:sp>
    </p:spTree>
    <p:extLst>
      <p:ext uri="{BB962C8B-B14F-4D97-AF65-F5344CB8AC3E}">
        <p14:creationId xmlns:p14="http://schemas.microsoft.com/office/powerpoint/2010/main" val="365305138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32</a:t>
            </a:fld>
            <a:endParaRPr lang="en-US" altLang="zh-CN" dirty="0" smtClean="0">
              <a:solidFill>
                <a:prstClr val="black"/>
              </a:solidFill>
            </a:endParaRPr>
          </a:p>
        </p:txBody>
      </p:sp>
    </p:spTree>
    <p:extLst>
      <p:ext uri="{BB962C8B-B14F-4D97-AF65-F5344CB8AC3E}">
        <p14:creationId xmlns:p14="http://schemas.microsoft.com/office/powerpoint/2010/main" val="86372937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33</a:t>
            </a:fld>
            <a:endParaRPr lang="en-US" altLang="zh-CN" dirty="0" smtClean="0">
              <a:solidFill>
                <a:prstClr val="black"/>
              </a:solidFill>
            </a:endParaRPr>
          </a:p>
        </p:txBody>
      </p:sp>
    </p:spTree>
    <p:extLst>
      <p:ext uri="{BB962C8B-B14F-4D97-AF65-F5344CB8AC3E}">
        <p14:creationId xmlns:p14="http://schemas.microsoft.com/office/powerpoint/2010/main" val="259639859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34</a:t>
            </a:fld>
            <a:endParaRPr lang="en-US" altLang="zh-CN" dirty="0" smtClean="0">
              <a:solidFill>
                <a:prstClr val="black"/>
              </a:solidFill>
            </a:endParaRPr>
          </a:p>
        </p:txBody>
      </p:sp>
    </p:spTree>
    <p:extLst>
      <p:ext uri="{BB962C8B-B14F-4D97-AF65-F5344CB8AC3E}">
        <p14:creationId xmlns:p14="http://schemas.microsoft.com/office/powerpoint/2010/main" val="362562944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35</a:t>
            </a:fld>
            <a:endParaRPr lang="en-US" altLang="zh-CN" dirty="0" smtClean="0">
              <a:solidFill>
                <a:prstClr val="black"/>
              </a:solidFill>
            </a:endParaRPr>
          </a:p>
        </p:txBody>
      </p:sp>
    </p:spTree>
    <p:extLst>
      <p:ext uri="{BB962C8B-B14F-4D97-AF65-F5344CB8AC3E}">
        <p14:creationId xmlns:p14="http://schemas.microsoft.com/office/powerpoint/2010/main" val="127700133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36</a:t>
            </a:fld>
            <a:endParaRPr lang="en-US" altLang="zh-CN" dirty="0" smtClean="0">
              <a:solidFill>
                <a:prstClr val="black"/>
              </a:solidFill>
            </a:endParaRPr>
          </a:p>
        </p:txBody>
      </p:sp>
    </p:spTree>
    <p:extLst>
      <p:ext uri="{BB962C8B-B14F-4D97-AF65-F5344CB8AC3E}">
        <p14:creationId xmlns:p14="http://schemas.microsoft.com/office/powerpoint/2010/main" val="38616003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4</a:t>
            </a:fld>
            <a:endParaRPr lang="en-US" altLang="zh-CN" dirty="0" smtClean="0">
              <a:solidFill>
                <a:prstClr val="black"/>
              </a:solidFill>
            </a:endParaRPr>
          </a:p>
        </p:txBody>
      </p:sp>
    </p:spTree>
    <p:extLst>
      <p:ext uri="{BB962C8B-B14F-4D97-AF65-F5344CB8AC3E}">
        <p14:creationId xmlns:p14="http://schemas.microsoft.com/office/powerpoint/2010/main" val="38170107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5</a:t>
            </a:fld>
            <a:endParaRPr lang="en-US" altLang="zh-CN" dirty="0" smtClean="0">
              <a:solidFill>
                <a:prstClr val="black"/>
              </a:solidFill>
            </a:endParaRPr>
          </a:p>
        </p:txBody>
      </p:sp>
    </p:spTree>
    <p:extLst>
      <p:ext uri="{BB962C8B-B14F-4D97-AF65-F5344CB8AC3E}">
        <p14:creationId xmlns:p14="http://schemas.microsoft.com/office/powerpoint/2010/main" val="888290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6</a:t>
            </a:fld>
            <a:endParaRPr lang="en-US" altLang="zh-CN" dirty="0" smtClean="0">
              <a:solidFill>
                <a:prstClr val="black"/>
              </a:solidFill>
            </a:endParaRPr>
          </a:p>
        </p:txBody>
      </p:sp>
    </p:spTree>
    <p:extLst>
      <p:ext uri="{BB962C8B-B14F-4D97-AF65-F5344CB8AC3E}">
        <p14:creationId xmlns:p14="http://schemas.microsoft.com/office/powerpoint/2010/main" val="5555769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7</a:t>
            </a:fld>
            <a:endParaRPr lang="en-US" altLang="zh-CN" dirty="0" smtClean="0">
              <a:solidFill>
                <a:prstClr val="black"/>
              </a:solidFill>
            </a:endParaRPr>
          </a:p>
        </p:txBody>
      </p:sp>
    </p:spTree>
    <p:extLst>
      <p:ext uri="{BB962C8B-B14F-4D97-AF65-F5344CB8AC3E}">
        <p14:creationId xmlns:p14="http://schemas.microsoft.com/office/powerpoint/2010/main" val="27788336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8</a:t>
            </a:fld>
            <a:endParaRPr lang="en-US" altLang="zh-CN" dirty="0" smtClean="0">
              <a:solidFill>
                <a:prstClr val="black"/>
              </a:solidFill>
            </a:endParaRPr>
          </a:p>
        </p:txBody>
      </p:sp>
    </p:spTree>
    <p:extLst>
      <p:ext uri="{BB962C8B-B14F-4D97-AF65-F5344CB8AC3E}">
        <p14:creationId xmlns:p14="http://schemas.microsoft.com/office/powerpoint/2010/main" val="36289573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9</a:t>
            </a:fld>
            <a:endParaRPr lang="en-US" altLang="zh-CN" dirty="0" smtClean="0">
              <a:solidFill>
                <a:prstClr val="black"/>
              </a:solidFill>
            </a:endParaRPr>
          </a:p>
        </p:txBody>
      </p:sp>
    </p:spTree>
    <p:extLst>
      <p:ext uri="{BB962C8B-B14F-4D97-AF65-F5344CB8AC3E}">
        <p14:creationId xmlns:p14="http://schemas.microsoft.com/office/powerpoint/2010/main" val="25719037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pPr>
              <a:defRPr/>
            </a:pPr>
            <a:fld id="{7139B5F6-6126-490E-A5EC-A0B9504010A5}" type="datetimeFigureOut">
              <a:rPr lang="zh-CN" altLang="en-US" smtClean="0"/>
              <a:pPr>
                <a:defRPr/>
              </a:pPr>
              <a:t>2017/8/20</a:t>
            </a:fld>
            <a:endParaRPr lang="zh-CN" altLang="en-US" dirty="0"/>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4002572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4090D6E-9A13-4644-A4C1-22BE64C39E05}" type="datetimeFigureOut">
              <a:rPr lang="zh-CN" altLang="en-US" smtClean="0"/>
              <a:pPr>
                <a:defRPr/>
              </a:pPr>
              <a:t>2017/8/20</a:t>
            </a:fld>
            <a:endParaRPr lang="zh-CN" altLang="en-US" dirty="0"/>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837906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DC8889E9-B0E2-4B6A-A1AD-98D2F671A2DE}" type="datetimeFigureOut">
              <a:rPr lang="zh-CN" altLang="en-US" smtClean="0"/>
              <a:pPr>
                <a:defRPr/>
              </a:pPr>
              <a:t>2017/8/20</a:t>
            </a:fld>
            <a:endParaRPr lang="zh-CN" altLang="en-US" dirty="0"/>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395939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0E26566-709C-466C-A58E-888040DB09C0}" type="datetimeFigureOut">
              <a:rPr lang="zh-CN" altLang="en-US" smtClean="0"/>
              <a:pPr>
                <a:defRPr/>
              </a:pPr>
              <a:t>2017/8/20</a:t>
            </a:fld>
            <a:endParaRPr lang="zh-CN" altLang="en-US" dirty="0"/>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39263144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9"/>
            <a:ext cx="7886700" cy="2852737"/>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pPr>
              <a:defRPr/>
            </a:pPr>
            <a:fld id="{086BCFBF-7E71-447B-87B1-D232EB2FAD6B}" type="datetimeFigureOut">
              <a:rPr lang="zh-CN" altLang="en-US" smtClean="0"/>
              <a:pPr>
                <a:defRPr/>
              </a:pPr>
              <a:t>2017/8/20</a:t>
            </a:fld>
            <a:endParaRPr lang="zh-CN" altLang="en-US" dirty="0"/>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2131828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a:defRPr/>
            </a:pPr>
            <a:fld id="{C4DFE745-25E9-41AF-92A2-C5E6FFDD60E1}" type="datetimeFigureOut">
              <a:rPr lang="zh-CN" altLang="en-US" smtClean="0"/>
              <a:pPr>
                <a:defRPr/>
              </a:pPr>
              <a:t>2017/8/20</a:t>
            </a:fld>
            <a:endParaRPr lang="zh-CN" altLang="en-US" dirty="0"/>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14612488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6"/>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4" name="内容占位符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6" name="内容占位符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a:defRPr/>
            </a:pPr>
            <a:fld id="{7AA40F68-E40F-4345-9A9A-3DD81DE60C73}" type="datetimeFigureOut">
              <a:rPr lang="zh-CN" altLang="en-US" smtClean="0"/>
              <a:pPr>
                <a:defRPr/>
              </a:pPr>
              <a:t>2017/8/20</a:t>
            </a:fld>
            <a:endParaRPr lang="zh-CN" altLang="en-US" dirty="0"/>
          </a:p>
        </p:txBody>
      </p:sp>
      <p:sp>
        <p:nvSpPr>
          <p:cNvPr id="8" name="页脚占位符 7"/>
          <p:cNvSpPr>
            <a:spLocks noGrp="1"/>
          </p:cNvSpPr>
          <p:nvPr>
            <p:ph type="ftr" sz="quarter" idx="11"/>
          </p:nvPr>
        </p:nvSpPr>
        <p:spPr/>
        <p:txBody>
          <a:bodyPr/>
          <a:lstStyle/>
          <a:p>
            <a:pPr>
              <a:defRPr/>
            </a:pPr>
            <a:endParaRPr lang="zh-CN" altLang="en-US"/>
          </a:p>
        </p:txBody>
      </p:sp>
      <p:sp>
        <p:nvSpPr>
          <p:cNvPr id="9" name="灯片编号占位符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42695333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a:defRPr/>
            </a:pPr>
            <a:fld id="{4A8EBF2B-C289-4CAE-9C5A-9C852E19519D}" type="datetimeFigureOut">
              <a:rPr lang="zh-CN" altLang="en-US" smtClean="0"/>
              <a:pPr>
                <a:defRPr/>
              </a:pPr>
              <a:t>2017/8/20</a:t>
            </a:fld>
            <a:endParaRPr lang="zh-CN" altLang="en-US" dirty="0"/>
          </a:p>
        </p:txBody>
      </p:sp>
      <p:sp>
        <p:nvSpPr>
          <p:cNvPr id="4" name="页脚占位符 3"/>
          <p:cNvSpPr>
            <a:spLocks noGrp="1"/>
          </p:cNvSpPr>
          <p:nvPr>
            <p:ph type="ftr" sz="quarter" idx="11"/>
          </p:nvPr>
        </p:nvSpPr>
        <p:spPr/>
        <p:txBody>
          <a:bodyPr/>
          <a:lstStyle/>
          <a:p>
            <a:pPr>
              <a:defRPr/>
            </a:pPr>
            <a:endParaRPr lang="zh-CN" altLang="en-US"/>
          </a:p>
        </p:txBody>
      </p:sp>
      <p:sp>
        <p:nvSpPr>
          <p:cNvPr id="5" name="灯片编号占位符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6041659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a:defRPr/>
            </a:pPr>
            <a:fld id="{10755167-7E1B-4E1E-BC04-503C5BF8BA2C}" type="datetimeFigureOut">
              <a:rPr lang="zh-CN" altLang="en-US" smtClean="0"/>
              <a:pPr>
                <a:defRPr/>
              </a:pPr>
              <a:t>2017/8/20</a:t>
            </a:fld>
            <a:endParaRPr lang="zh-CN" altLang="en-US" dirty="0"/>
          </a:p>
        </p:txBody>
      </p:sp>
      <p:sp>
        <p:nvSpPr>
          <p:cNvPr id="3" name="页脚占位符 2"/>
          <p:cNvSpPr>
            <a:spLocks noGrp="1"/>
          </p:cNvSpPr>
          <p:nvPr>
            <p:ph type="ftr" sz="quarter" idx="11"/>
          </p:nvPr>
        </p:nvSpPr>
        <p:spPr/>
        <p:txBody>
          <a:bodyPr/>
          <a:lstStyle/>
          <a:p>
            <a:pPr>
              <a:defRPr/>
            </a:pPr>
            <a:endParaRPr lang="zh-CN" altLang="en-US"/>
          </a:p>
        </p:txBody>
      </p:sp>
      <p:sp>
        <p:nvSpPr>
          <p:cNvPr id="4" name="灯片编号占位符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2343368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A3417081-F110-4DC0-8744-20C5B5A16697}" type="datetimeFigureOut">
              <a:rPr lang="zh-CN" altLang="en-US" smtClean="0"/>
              <a:pPr>
                <a:defRPr/>
              </a:pPr>
              <a:t>2017/8/20</a:t>
            </a:fld>
            <a:endParaRPr lang="zh-CN" altLang="en-US" dirty="0"/>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39812936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F5439424-2F4D-4107-8821-7DAB63618D84}" type="datetimeFigureOut">
              <a:rPr lang="zh-CN" altLang="en-US" smtClean="0"/>
              <a:pPr>
                <a:defRPr/>
              </a:pPr>
              <a:t>2017/8/20</a:t>
            </a:fld>
            <a:endParaRPr lang="zh-CN" altLang="en-US" dirty="0"/>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7177640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fld id="{DC8889E9-B0E2-4B6A-A1AD-98D2F671A2DE}" type="datetimeFigureOut">
              <a:rPr lang="zh-CN" altLang="en-US" smtClean="0"/>
              <a:pPr>
                <a:defRPr/>
              </a:pPr>
              <a:t>2017/8/20</a:t>
            </a:fld>
            <a:endParaRPr lang="zh-CN" altLang="en-US" dirty="0"/>
          </a:p>
        </p:txBody>
      </p:sp>
      <p:sp>
        <p:nvSpPr>
          <p:cNvPr id="5" name="页脚占位符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zh-CN" altLang="en-US"/>
          </a:p>
        </p:txBody>
      </p:sp>
      <p:sp>
        <p:nvSpPr>
          <p:cNvPr id="6" name="灯片编号占位符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234347406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611560" y="260648"/>
            <a:ext cx="8280920" cy="6336704"/>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11:2-6】</a:t>
            </a:r>
          </a:p>
          <a:p>
            <a:pPr algn="l">
              <a:lnSpc>
                <a:spcPct val="100000"/>
              </a:lnSpc>
            </a:pPr>
            <a:r>
              <a:rPr lang="en-US" altLang="zh-CN" sz="3600" b="1" dirty="0">
                <a:ea typeface="黑体" panose="02010609060101010101" pitchFamily="49" charset="-122"/>
              </a:rPr>
              <a:t>2</a:t>
            </a:r>
            <a:r>
              <a:rPr lang="zh-CN" altLang="en-US" sz="3600" b="1" dirty="0">
                <a:ea typeface="黑体" panose="02010609060101010101" pitchFamily="49" charset="-122"/>
              </a:rPr>
              <a:t>约翰在监里听见基督所作的事，就打发两个门徒去，</a:t>
            </a:r>
          </a:p>
          <a:p>
            <a:pPr algn="l">
              <a:lnSpc>
                <a:spcPct val="100000"/>
              </a:lnSpc>
            </a:pPr>
            <a:r>
              <a:rPr lang="en-US" altLang="zh-CN" sz="3600" b="1" dirty="0">
                <a:ea typeface="黑体" panose="02010609060101010101" pitchFamily="49" charset="-122"/>
              </a:rPr>
              <a:t>And when John had heard in prison about the works of Christ, he sent two of his disciples</a:t>
            </a:r>
          </a:p>
          <a:p>
            <a:pPr algn="l">
              <a:lnSpc>
                <a:spcPct val="100000"/>
              </a:lnSpc>
            </a:pPr>
            <a:r>
              <a:rPr lang="en-US" altLang="zh-CN" sz="3600" b="1" dirty="0">
                <a:ea typeface="黑体" panose="02010609060101010101" pitchFamily="49" charset="-122"/>
              </a:rPr>
              <a:t>3</a:t>
            </a:r>
            <a:r>
              <a:rPr lang="zh-CN" altLang="en-US" sz="3600" b="1" dirty="0">
                <a:ea typeface="黑体" panose="02010609060101010101" pitchFamily="49" charset="-122"/>
              </a:rPr>
              <a:t>问他说：“那将要来的是你吗？还是我们等候别人呢？” </a:t>
            </a:r>
          </a:p>
          <a:p>
            <a:pPr algn="l">
              <a:lnSpc>
                <a:spcPct val="100000"/>
              </a:lnSpc>
            </a:pPr>
            <a:r>
              <a:rPr lang="en-US" altLang="zh-CN" sz="3600" b="1" dirty="0">
                <a:ea typeface="黑体" panose="02010609060101010101" pitchFamily="49" charset="-122"/>
              </a:rPr>
              <a:t>and said to Him, "Are You the Coming One, or do we look for another</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5185510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467544" y="332656"/>
            <a:ext cx="8280920" cy="6336704"/>
          </a:xfrm>
        </p:spPr>
        <p:txBody>
          <a:bodyPr>
            <a:normAutofit fontScale="92500" lnSpcReduction="100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约翰福音</a:t>
            </a:r>
            <a:r>
              <a:rPr lang="en-US" altLang="zh-CN" sz="3600" b="1" dirty="0">
                <a:ea typeface="黑体" panose="02010609060101010101" pitchFamily="49" charset="-122"/>
              </a:rPr>
              <a:t>John 1:29</a:t>
            </a:r>
            <a:r>
              <a:rPr lang="zh-CN" altLang="en-US" sz="3600" b="1" dirty="0">
                <a:ea typeface="黑体" panose="02010609060101010101" pitchFamily="49" charset="-122"/>
              </a:rPr>
              <a:t>，</a:t>
            </a:r>
            <a:r>
              <a:rPr lang="en-US" altLang="zh-CN" sz="3600" b="1" dirty="0">
                <a:ea typeface="黑体" panose="02010609060101010101" pitchFamily="49" charset="-122"/>
              </a:rPr>
              <a:t>32-34】</a:t>
            </a:r>
          </a:p>
          <a:p>
            <a:pPr algn="l">
              <a:lnSpc>
                <a:spcPct val="100000"/>
              </a:lnSpc>
            </a:pPr>
            <a:r>
              <a:rPr lang="en-US" altLang="zh-CN" sz="3600" b="1" dirty="0">
                <a:ea typeface="黑体" panose="02010609060101010101" pitchFamily="49" charset="-122"/>
              </a:rPr>
              <a:t>29</a:t>
            </a:r>
            <a:r>
              <a:rPr lang="zh-CN" altLang="en-US" sz="3600" b="1" dirty="0">
                <a:ea typeface="黑体" panose="02010609060101010101" pitchFamily="49" charset="-122"/>
              </a:rPr>
              <a:t>次日，约翰看见耶稣来到他那里，就说：“看哪，　神的羔羊，除去（或作“背负”）世人罪孽的。</a:t>
            </a:r>
          </a:p>
          <a:p>
            <a:pPr algn="l">
              <a:lnSpc>
                <a:spcPct val="100000"/>
              </a:lnSpc>
            </a:pPr>
            <a:r>
              <a:rPr lang="en-US" altLang="zh-CN" sz="3600" b="1" dirty="0">
                <a:ea typeface="黑体" panose="02010609060101010101" pitchFamily="49" charset="-122"/>
              </a:rPr>
              <a:t>The next day John saw Jesus coming toward him, and said, "Behold! The Lamb of God who takes away the sin of the world!</a:t>
            </a:r>
          </a:p>
          <a:p>
            <a:pPr algn="l">
              <a:lnSpc>
                <a:spcPct val="100000"/>
              </a:lnSpc>
            </a:pPr>
            <a:r>
              <a:rPr lang="en-US" altLang="zh-CN" sz="3600" b="1" dirty="0">
                <a:ea typeface="黑体" panose="02010609060101010101" pitchFamily="49" charset="-122"/>
              </a:rPr>
              <a:t>32</a:t>
            </a:r>
            <a:r>
              <a:rPr lang="zh-CN" altLang="en-US" sz="3600" b="1" dirty="0">
                <a:ea typeface="黑体" panose="02010609060101010101" pitchFamily="49" charset="-122"/>
              </a:rPr>
              <a:t>约翰又作见证说：“我曾看见圣灵仿佛鸽子从天降下，住在他的身上。</a:t>
            </a:r>
          </a:p>
          <a:p>
            <a:pPr algn="l">
              <a:lnSpc>
                <a:spcPct val="100000"/>
              </a:lnSpc>
            </a:pPr>
            <a:r>
              <a:rPr lang="en-US" altLang="zh-CN" sz="3600" b="1" dirty="0">
                <a:ea typeface="黑体" panose="02010609060101010101" pitchFamily="49" charset="-122"/>
              </a:rPr>
              <a:t>And John bore witness, saying, "I saw the Spirit descending from heaven like a dove, and He remained upon Him</a:t>
            </a:r>
            <a:r>
              <a:rPr lang="en-US" altLang="zh-CN" sz="3600" b="1" dirty="0" smtClean="0">
                <a:ea typeface="黑体" panose="02010609060101010101" pitchFamily="49" charset="-122"/>
              </a:rPr>
              <a:t>.</a:t>
            </a:r>
          </a:p>
        </p:txBody>
      </p:sp>
    </p:spTree>
    <p:extLst>
      <p:ext uri="{BB962C8B-B14F-4D97-AF65-F5344CB8AC3E}">
        <p14:creationId xmlns:p14="http://schemas.microsoft.com/office/powerpoint/2010/main" val="145881940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467544" y="332656"/>
            <a:ext cx="8280920" cy="6336704"/>
          </a:xfrm>
        </p:spPr>
        <p:txBody>
          <a:bodyPr>
            <a:normAutofit fontScale="92500" lnSpcReduction="100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约翰福音</a:t>
            </a:r>
            <a:r>
              <a:rPr lang="en-US" altLang="zh-CN" sz="3600" b="1" dirty="0">
                <a:ea typeface="黑体" panose="02010609060101010101" pitchFamily="49" charset="-122"/>
              </a:rPr>
              <a:t>John 1:29</a:t>
            </a:r>
            <a:r>
              <a:rPr lang="zh-CN" altLang="en-US" sz="3600" b="1" dirty="0">
                <a:ea typeface="黑体" panose="02010609060101010101" pitchFamily="49" charset="-122"/>
              </a:rPr>
              <a:t>，</a:t>
            </a:r>
            <a:r>
              <a:rPr lang="en-US" altLang="zh-CN" sz="3600" b="1" dirty="0">
                <a:ea typeface="黑体" panose="02010609060101010101" pitchFamily="49" charset="-122"/>
              </a:rPr>
              <a:t>32-34】</a:t>
            </a:r>
          </a:p>
          <a:p>
            <a:pPr algn="l">
              <a:lnSpc>
                <a:spcPct val="100000"/>
              </a:lnSpc>
            </a:pPr>
            <a:r>
              <a:rPr lang="en-US" altLang="zh-CN" sz="3600" b="1" dirty="0" smtClean="0">
                <a:ea typeface="黑体" panose="02010609060101010101" pitchFamily="49" charset="-122"/>
              </a:rPr>
              <a:t>33</a:t>
            </a:r>
            <a:r>
              <a:rPr lang="zh-CN" altLang="en-US" sz="3600" b="1" dirty="0" smtClean="0">
                <a:ea typeface="黑体" panose="02010609060101010101" pitchFamily="49" charset="-122"/>
              </a:rPr>
              <a:t>我先前不认识他，只是那差我来用水施洗的，对我说：‘你看见圣灵降下来，住在谁的身上，谁就是用圣灵施洗的。’</a:t>
            </a:r>
          </a:p>
          <a:p>
            <a:pPr algn="l">
              <a:lnSpc>
                <a:spcPct val="100000"/>
              </a:lnSpc>
            </a:pPr>
            <a:r>
              <a:rPr lang="en-US" altLang="zh-CN" sz="3600" b="1" dirty="0" smtClean="0">
                <a:ea typeface="黑体" panose="02010609060101010101" pitchFamily="49" charset="-122"/>
              </a:rPr>
              <a:t>I did not know Him, but He who sent me to baptize with water said to me, "Upon whom you see the Spirit descending, and remaining on Him, this is He who baptizes with the Holy Spirit.'</a:t>
            </a:r>
          </a:p>
          <a:p>
            <a:pPr algn="l">
              <a:lnSpc>
                <a:spcPct val="100000"/>
              </a:lnSpc>
            </a:pPr>
            <a:r>
              <a:rPr lang="en-US" altLang="zh-CN" sz="3600" b="1" dirty="0" smtClean="0">
                <a:ea typeface="黑体" panose="02010609060101010101" pitchFamily="49" charset="-122"/>
              </a:rPr>
              <a:t>34</a:t>
            </a:r>
            <a:r>
              <a:rPr lang="zh-CN" altLang="en-US" sz="3600" b="1" dirty="0" smtClean="0">
                <a:ea typeface="黑体" panose="02010609060101010101" pitchFamily="49" charset="-122"/>
              </a:rPr>
              <a:t>我看见了，就证明这是　神的儿子。” </a:t>
            </a:r>
          </a:p>
          <a:p>
            <a:pPr algn="l">
              <a:lnSpc>
                <a:spcPct val="100000"/>
              </a:lnSpc>
            </a:pPr>
            <a:r>
              <a:rPr lang="en-US" altLang="zh-CN" sz="3600" b="1" dirty="0" smtClean="0">
                <a:ea typeface="黑体" panose="02010609060101010101" pitchFamily="49" charset="-122"/>
              </a:rPr>
              <a:t>And I have seen and testified that this is the Son of God."</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11305225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467544" y="332656"/>
            <a:ext cx="8280920" cy="6336704"/>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11:2-3】</a:t>
            </a:r>
          </a:p>
          <a:p>
            <a:pPr algn="l">
              <a:lnSpc>
                <a:spcPct val="100000"/>
              </a:lnSpc>
            </a:pPr>
            <a:r>
              <a:rPr lang="en-US" altLang="zh-CN" sz="3600" b="1" dirty="0">
                <a:ea typeface="黑体" panose="02010609060101010101" pitchFamily="49" charset="-122"/>
              </a:rPr>
              <a:t>2</a:t>
            </a:r>
            <a:r>
              <a:rPr lang="zh-CN" altLang="en-US" sz="3600" b="1" dirty="0">
                <a:ea typeface="黑体" panose="02010609060101010101" pitchFamily="49" charset="-122"/>
              </a:rPr>
              <a:t>约翰在监里听见基督所作的事，就打发两个门徒去，</a:t>
            </a:r>
          </a:p>
          <a:p>
            <a:pPr algn="l">
              <a:lnSpc>
                <a:spcPct val="100000"/>
              </a:lnSpc>
            </a:pPr>
            <a:r>
              <a:rPr lang="en-US" altLang="zh-CN" sz="3600" b="1" dirty="0">
                <a:ea typeface="黑体" panose="02010609060101010101" pitchFamily="49" charset="-122"/>
              </a:rPr>
              <a:t>And when John had heard in prison about the works of Christ, he sent two of his disciples</a:t>
            </a:r>
          </a:p>
          <a:p>
            <a:pPr algn="l">
              <a:lnSpc>
                <a:spcPct val="100000"/>
              </a:lnSpc>
            </a:pPr>
            <a:r>
              <a:rPr lang="en-US" altLang="zh-CN" sz="3600" b="1" dirty="0">
                <a:ea typeface="黑体" panose="02010609060101010101" pitchFamily="49" charset="-122"/>
              </a:rPr>
              <a:t>3</a:t>
            </a:r>
            <a:r>
              <a:rPr lang="zh-CN" altLang="en-US" sz="3600" b="1" dirty="0">
                <a:ea typeface="黑体" panose="02010609060101010101" pitchFamily="49" charset="-122"/>
              </a:rPr>
              <a:t>问他说：“那将要来的是你吗？还是我们等候别人呢？”</a:t>
            </a:r>
          </a:p>
          <a:p>
            <a:pPr algn="l">
              <a:lnSpc>
                <a:spcPct val="100000"/>
              </a:lnSpc>
            </a:pPr>
            <a:r>
              <a:rPr lang="en-US" altLang="zh-CN" sz="3600" b="1" dirty="0">
                <a:ea typeface="黑体" panose="02010609060101010101" pitchFamily="49" charset="-122"/>
              </a:rPr>
              <a:t>and said to Him, "Are You the Coming One, or do we look for another?"</a:t>
            </a:r>
          </a:p>
        </p:txBody>
      </p:sp>
    </p:spTree>
    <p:extLst>
      <p:ext uri="{BB962C8B-B14F-4D97-AF65-F5344CB8AC3E}">
        <p14:creationId xmlns:p14="http://schemas.microsoft.com/office/powerpoint/2010/main" val="291917929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467544" y="332656"/>
            <a:ext cx="8280920" cy="6336704"/>
          </a:xfrm>
        </p:spPr>
        <p:txBody>
          <a:bodyPr>
            <a:normAutofit fontScale="925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路加福音</a:t>
            </a:r>
            <a:r>
              <a:rPr lang="en-US" altLang="zh-CN" sz="3600" b="1" dirty="0">
                <a:ea typeface="黑体" panose="02010609060101010101" pitchFamily="49" charset="-122"/>
              </a:rPr>
              <a:t>Luke 7:16-19】</a:t>
            </a:r>
          </a:p>
          <a:p>
            <a:pPr algn="l">
              <a:lnSpc>
                <a:spcPct val="100000"/>
              </a:lnSpc>
            </a:pPr>
            <a:r>
              <a:rPr lang="en-US" altLang="zh-CN" sz="3600" b="1" dirty="0">
                <a:ea typeface="黑体" panose="02010609060101010101" pitchFamily="49" charset="-122"/>
              </a:rPr>
              <a:t>16</a:t>
            </a:r>
            <a:r>
              <a:rPr lang="zh-CN" altLang="en-US" sz="3600" b="1" dirty="0">
                <a:ea typeface="黑体" panose="02010609060101010101" pitchFamily="49" charset="-122"/>
              </a:rPr>
              <a:t>众人都惊奇，归荣耀与　神说：“有大先知在我们中间兴起来了。”又说：“　神眷顾了他的百姓。” </a:t>
            </a:r>
          </a:p>
          <a:p>
            <a:pPr algn="l">
              <a:lnSpc>
                <a:spcPct val="100000"/>
              </a:lnSpc>
            </a:pPr>
            <a:r>
              <a:rPr lang="en-US" altLang="zh-CN" sz="3600" b="1" dirty="0">
                <a:ea typeface="黑体" panose="02010609060101010101" pitchFamily="49" charset="-122"/>
              </a:rPr>
              <a:t>Then fear came upon all, and they glorified God, saying, "A great prophet has risen up among us"; and, "God has visited His people."</a:t>
            </a:r>
          </a:p>
          <a:p>
            <a:pPr algn="l">
              <a:lnSpc>
                <a:spcPct val="100000"/>
              </a:lnSpc>
            </a:pPr>
            <a:r>
              <a:rPr lang="en-US" altLang="zh-CN" sz="3600" b="1" dirty="0">
                <a:ea typeface="黑体" panose="02010609060101010101" pitchFamily="49" charset="-122"/>
              </a:rPr>
              <a:t>17</a:t>
            </a:r>
            <a:r>
              <a:rPr lang="zh-CN" altLang="en-US" sz="3600" b="1" dirty="0">
                <a:ea typeface="黑体" panose="02010609060101010101" pitchFamily="49" charset="-122"/>
              </a:rPr>
              <a:t>他这事的风声就传遍了犹太和周围地方。</a:t>
            </a:r>
          </a:p>
          <a:p>
            <a:pPr algn="l">
              <a:lnSpc>
                <a:spcPct val="100000"/>
              </a:lnSpc>
            </a:pPr>
            <a:r>
              <a:rPr lang="en-US" altLang="zh-CN" sz="3600" b="1" dirty="0">
                <a:ea typeface="黑体" panose="02010609060101010101" pitchFamily="49" charset="-122"/>
              </a:rPr>
              <a:t>And this report about Him went throughout all Judea and all the surrounding region</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25951427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467544" y="332656"/>
            <a:ext cx="8280920" cy="6336704"/>
          </a:xfrm>
        </p:spPr>
        <p:txBody>
          <a:bodyPr>
            <a:normAutofit lnSpcReduction="100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路加福音</a:t>
            </a:r>
            <a:r>
              <a:rPr lang="en-US" altLang="zh-CN" sz="3600" b="1" dirty="0">
                <a:ea typeface="黑体" panose="02010609060101010101" pitchFamily="49" charset="-122"/>
              </a:rPr>
              <a:t>Luke 7:16-19】</a:t>
            </a:r>
          </a:p>
          <a:p>
            <a:pPr algn="l">
              <a:lnSpc>
                <a:spcPct val="100000"/>
              </a:lnSpc>
            </a:pPr>
            <a:r>
              <a:rPr lang="en-US" altLang="zh-CN" sz="3600" b="1" dirty="0" smtClean="0">
                <a:ea typeface="黑体" panose="02010609060101010101" pitchFamily="49" charset="-122"/>
              </a:rPr>
              <a:t>18 </a:t>
            </a:r>
            <a:r>
              <a:rPr lang="zh-CN" altLang="en-US" sz="3600" b="1" dirty="0">
                <a:ea typeface="黑体" panose="02010609060101010101" pitchFamily="49" charset="-122"/>
              </a:rPr>
              <a:t>约翰的门徒把这些事都告诉约翰。</a:t>
            </a:r>
          </a:p>
          <a:p>
            <a:pPr algn="l">
              <a:lnSpc>
                <a:spcPct val="100000"/>
              </a:lnSpc>
            </a:pPr>
            <a:r>
              <a:rPr lang="en-US" altLang="zh-CN" sz="3600" b="1" dirty="0">
                <a:ea typeface="黑体" panose="02010609060101010101" pitchFamily="49" charset="-122"/>
              </a:rPr>
              <a:t>Then the disciples of John reported to him concerning all these things.</a:t>
            </a:r>
          </a:p>
          <a:p>
            <a:pPr algn="l">
              <a:lnSpc>
                <a:spcPct val="100000"/>
              </a:lnSpc>
            </a:pPr>
            <a:r>
              <a:rPr lang="en-US" altLang="zh-CN" sz="3600" b="1" dirty="0">
                <a:ea typeface="黑体" panose="02010609060101010101" pitchFamily="49" charset="-122"/>
              </a:rPr>
              <a:t>19</a:t>
            </a:r>
            <a:r>
              <a:rPr lang="zh-CN" altLang="en-US" sz="3600" b="1" dirty="0">
                <a:ea typeface="黑体" panose="02010609060101010101" pitchFamily="49" charset="-122"/>
              </a:rPr>
              <a:t>他便叫了两个门徒来，打发他们到主那里去，说：“那将要来的是你吗？还是我们等候别人呢？”</a:t>
            </a:r>
          </a:p>
          <a:p>
            <a:pPr algn="l">
              <a:lnSpc>
                <a:spcPct val="100000"/>
              </a:lnSpc>
            </a:pPr>
            <a:r>
              <a:rPr lang="en-US" altLang="zh-CN" sz="3600" b="1" dirty="0">
                <a:ea typeface="黑体" panose="02010609060101010101" pitchFamily="49" charset="-122"/>
              </a:rPr>
              <a:t>And John, calling two of his disciples to him, sent them to Jesus, saying, "Are You the Coming One, or do we look for another?"</a:t>
            </a:r>
          </a:p>
        </p:txBody>
      </p:sp>
    </p:spTree>
    <p:extLst>
      <p:ext uri="{BB962C8B-B14F-4D97-AF65-F5344CB8AC3E}">
        <p14:creationId xmlns:p14="http://schemas.microsoft.com/office/powerpoint/2010/main" val="74044389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467544" y="332656"/>
            <a:ext cx="8280920" cy="6336704"/>
          </a:xfrm>
        </p:spPr>
        <p:txBody>
          <a:bodyPr>
            <a:normAutofit fontScale="85000" lnSpcReduction="200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3:11-12】</a:t>
            </a:r>
          </a:p>
          <a:p>
            <a:pPr algn="l">
              <a:lnSpc>
                <a:spcPct val="100000"/>
              </a:lnSpc>
            </a:pPr>
            <a:r>
              <a:rPr lang="en-US" altLang="zh-CN" sz="3600" b="1" dirty="0">
                <a:ea typeface="黑体" panose="02010609060101010101" pitchFamily="49" charset="-122"/>
              </a:rPr>
              <a:t>11</a:t>
            </a:r>
            <a:r>
              <a:rPr lang="zh-CN" altLang="en-US" sz="3600" b="1" dirty="0">
                <a:ea typeface="黑体" panose="02010609060101010101" pitchFamily="49" charset="-122"/>
              </a:rPr>
              <a:t>我是用水给你们施洗，叫你们悔改；但那在我以后来的，能力比我更大，我就是给他提鞋也不配，他要用圣灵与火给你们施洗。</a:t>
            </a:r>
          </a:p>
          <a:p>
            <a:pPr algn="l">
              <a:lnSpc>
                <a:spcPct val="100000"/>
              </a:lnSpc>
            </a:pPr>
            <a:r>
              <a:rPr lang="en-US" altLang="zh-CN" sz="3600" b="1" dirty="0">
                <a:ea typeface="黑体" panose="02010609060101010101" pitchFamily="49" charset="-122"/>
              </a:rPr>
              <a:t>I indeed baptize you with water unto repentance, but He who is coming after me is mightier than I, whose sandals I am not worthy to carry. He will baptize you with the Holy Spirit and fire.</a:t>
            </a:r>
          </a:p>
          <a:p>
            <a:pPr algn="l">
              <a:lnSpc>
                <a:spcPct val="100000"/>
              </a:lnSpc>
            </a:pPr>
            <a:r>
              <a:rPr lang="en-US" altLang="zh-CN" sz="3600" b="1" dirty="0">
                <a:ea typeface="黑体" panose="02010609060101010101" pitchFamily="49" charset="-122"/>
              </a:rPr>
              <a:t>12</a:t>
            </a:r>
            <a:r>
              <a:rPr lang="zh-CN" altLang="en-US" sz="3600" b="1" dirty="0">
                <a:ea typeface="黑体" panose="02010609060101010101" pitchFamily="49" charset="-122"/>
              </a:rPr>
              <a:t>他手里拿着簸箕，要扬净他的场，把麦子收在仓里，把糠用不灭的火烧尽了。”  </a:t>
            </a:r>
          </a:p>
          <a:p>
            <a:pPr algn="l">
              <a:lnSpc>
                <a:spcPct val="100000"/>
              </a:lnSpc>
            </a:pPr>
            <a:r>
              <a:rPr lang="en-US" altLang="zh-CN" sz="3600" b="1" dirty="0">
                <a:ea typeface="黑体" panose="02010609060101010101" pitchFamily="49" charset="-122"/>
              </a:rPr>
              <a:t>His winnowing fan is in His hand, and He will thoroughly clean out His threshing floor, and gather His wheat into the barn; but He will burn up the chaff with unquenchable fire."</a:t>
            </a:r>
          </a:p>
        </p:txBody>
      </p:sp>
    </p:spTree>
    <p:extLst>
      <p:ext uri="{BB962C8B-B14F-4D97-AF65-F5344CB8AC3E}">
        <p14:creationId xmlns:p14="http://schemas.microsoft.com/office/powerpoint/2010/main" val="139853990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467544" y="332656"/>
            <a:ext cx="8280920" cy="6336704"/>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11:2-6】</a:t>
            </a:r>
          </a:p>
          <a:p>
            <a:pPr algn="l">
              <a:lnSpc>
                <a:spcPct val="100000"/>
              </a:lnSpc>
            </a:pPr>
            <a:r>
              <a:rPr lang="en-US" altLang="zh-CN" sz="3600" b="1" dirty="0">
                <a:ea typeface="黑体" panose="02010609060101010101" pitchFamily="49" charset="-122"/>
              </a:rPr>
              <a:t>2</a:t>
            </a:r>
            <a:r>
              <a:rPr lang="zh-CN" altLang="en-US" sz="3600" b="1" dirty="0">
                <a:ea typeface="黑体" panose="02010609060101010101" pitchFamily="49" charset="-122"/>
              </a:rPr>
              <a:t>约翰在监里听见基督所作的事，就打发两个门徒去，</a:t>
            </a:r>
          </a:p>
          <a:p>
            <a:pPr algn="l">
              <a:lnSpc>
                <a:spcPct val="100000"/>
              </a:lnSpc>
            </a:pPr>
            <a:r>
              <a:rPr lang="en-US" altLang="zh-CN" sz="3600" b="1" dirty="0">
                <a:ea typeface="黑体" panose="02010609060101010101" pitchFamily="49" charset="-122"/>
              </a:rPr>
              <a:t>And when John had heard in prison about the works of Christ, he sent two of his disciples</a:t>
            </a:r>
          </a:p>
          <a:p>
            <a:pPr algn="l">
              <a:lnSpc>
                <a:spcPct val="100000"/>
              </a:lnSpc>
            </a:pPr>
            <a:r>
              <a:rPr lang="en-US" altLang="zh-CN" sz="3600" b="1" dirty="0">
                <a:ea typeface="黑体" panose="02010609060101010101" pitchFamily="49" charset="-122"/>
              </a:rPr>
              <a:t>3</a:t>
            </a:r>
            <a:r>
              <a:rPr lang="zh-CN" altLang="en-US" sz="3600" b="1" dirty="0">
                <a:ea typeface="黑体" panose="02010609060101010101" pitchFamily="49" charset="-122"/>
              </a:rPr>
              <a:t>问他说：“那将要来的是你吗？还是我们等候别人呢？” </a:t>
            </a:r>
          </a:p>
          <a:p>
            <a:pPr algn="l">
              <a:lnSpc>
                <a:spcPct val="100000"/>
              </a:lnSpc>
            </a:pPr>
            <a:r>
              <a:rPr lang="en-US" altLang="zh-CN" sz="3600" b="1" dirty="0">
                <a:ea typeface="黑体" panose="02010609060101010101" pitchFamily="49" charset="-122"/>
              </a:rPr>
              <a:t>and said to Him, "Are You the Coming One, or do we look for another</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05626633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467544" y="332656"/>
            <a:ext cx="8280920" cy="6336704"/>
          </a:xfrm>
        </p:spPr>
        <p:txBody>
          <a:bodyPr>
            <a:normAutofit fontScale="92500" lnSpcReduction="100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11:2-6】</a:t>
            </a:r>
          </a:p>
          <a:p>
            <a:pPr algn="l">
              <a:lnSpc>
                <a:spcPct val="100000"/>
              </a:lnSpc>
            </a:pPr>
            <a:r>
              <a:rPr lang="en-US" altLang="zh-CN" sz="3600" b="1" dirty="0" smtClean="0">
                <a:ea typeface="黑体" panose="02010609060101010101" pitchFamily="49" charset="-122"/>
              </a:rPr>
              <a:t>4</a:t>
            </a:r>
            <a:r>
              <a:rPr lang="zh-CN" altLang="en-US" sz="3600" b="1" dirty="0">
                <a:ea typeface="黑体" panose="02010609060101010101" pitchFamily="49" charset="-122"/>
              </a:rPr>
              <a:t>耶稣回答说：“你们去，把所听见、所看见的事告诉约翰。</a:t>
            </a:r>
          </a:p>
          <a:p>
            <a:pPr algn="l">
              <a:lnSpc>
                <a:spcPct val="100000"/>
              </a:lnSpc>
            </a:pPr>
            <a:r>
              <a:rPr lang="en-US" altLang="zh-CN" sz="3600" b="1" dirty="0">
                <a:ea typeface="黑体" panose="02010609060101010101" pitchFamily="49" charset="-122"/>
              </a:rPr>
              <a:t>Jesus answered and said to them, "Go and tell John the things which you hear and see:</a:t>
            </a:r>
          </a:p>
          <a:p>
            <a:pPr algn="l">
              <a:lnSpc>
                <a:spcPct val="100000"/>
              </a:lnSpc>
            </a:pPr>
            <a:r>
              <a:rPr lang="en-US" altLang="zh-CN" sz="3600" b="1" dirty="0">
                <a:ea typeface="黑体" panose="02010609060101010101" pitchFamily="49" charset="-122"/>
              </a:rPr>
              <a:t>5</a:t>
            </a:r>
            <a:r>
              <a:rPr lang="zh-CN" altLang="en-US" sz="3600" b="1" dirty="0">
                <a:ea typeface="黑体" panose="02010609060101010101" pitchFamily="49" charset="-122"/>
              </a:rPr>
              <a:t>就是瞎子看见，瘸子行走，长大麻风的洁净，聋子听见，死人复活，穷人有福音传给他们。</a:t>
            </a:r>
          </a:p>
          <a:p>
            <a:pPr algn="l">
              <a:lnSpc>
                <a:spcPct val="100000"/>
              </a:lnSpc>
            </a:pPr>
            <a:r>
              <a:rPr lang="en-US" altLang="zh-CN" sz="3600" b="1" dirty="0">
                <a:ea typeface="黑体" panose="02010609060101010101" pitchFamily="49" charset="-122"/>
              </a:rPr>
              <a:t>The blind see and the lame walk; the lepers are cleansed and the deaf hear; the dead are raised up and the poor have the gospel preached to them</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38879954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467544" y="332656"/>
            <a:ext cx="8280920" cy="6336704"/>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11:2-6】</a:t>
            </a:r>
          </a:p>
          <a:p>
            <a:pPr algn="l">
              <a:lnSpc>
                <a:spcPct val="100000"/>
              </a:lnSpc>
            </a:pPr>
            <a:r>
              <a:rPr lang="en-US" altLang="zh-CN" sz="3600" b="1" dirty="0" smtClean="0">
                <a:ea typeface="黑体" panose="02010609060101010101" pitchFamily="49" charset="-122"/>
              </a:rPr>
              <a:t>6</a:t>
            </a:r>
            <a:r>
              <a:rPr lang="zh-CN" altLang="en-US" sz="3600" b="1" dirty="0">
                <a:ea typeface="黑体" panose="02010609060101010101" pitchFamily="49" charset="-122"/>
              </a:rPr>
              <a:t>凡不因我跌倒的就有福了。”</a:t>
            </a:r>
          </a:p>
          <a:p>
            <a:pPr algn="l">
              <a:lnSpc>
                <a:spcPct val="100000"/>
              </a:lnSpc>
            </a:pPr>
            <a:r>
              <a:rPr lang="en-US" altLang="zh-CN" sz="3600" b="1" dirty="0">
                <a:ea typeface="黑体" panose="02010609060101010101" pitchFamily="49" charset="-122"/>
              </a:rPr>
              <a:t>And blessed is he who is not offended because of Me."</a:t>
            </a:r>
          </a:p>
        </p:txBody>
      </p:sp>
    </p:spTree>
    <p:extLst>
      <p:ext uri="{BB962C8B-B14F-4D97-AF65-F5344CB8AC3E}">
        <p14:creationId xmlns:p14="http://schemas.microsoft.com/office/powerpoint/2010/main" val="228892013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467544" y="332656"/>
            <a:ext cx="8280920" cy="6336704"/>
          </a:xfrm>
        </p:spPr>
        <p:txBody>
          <a:bodyPr>
            <a:normAutofit fontScale="925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以赛亚书</a:t>
            </a:r>
            <a:r>
              <a:rPr lang="en-US" altLang="zh-CN" sz="3600" b="1" dirty="0">
                <a:ea typeface="黑体" panose="02010609060101010101" pitchFamily="49" charset="-122"/>
              </a:rPr>
              <a:t>Isaiah 35:5-6】</a:t>
            </a:r>
          </a:p>
          <a:p>
            <a:pPr algn="l">
              <a:lnSpc>
                <a:spcPct val="100000"/>
              </a:lnSpc>
            </a:pPr>
            <a:r>
              <a:rPr lang="en-US" altLang="zh-CN" sz="3600" b="1" dirty="0">
                <a:ea typeface="黑体" panose="02010609060101010101" pitchFamily="49" charset="-122"/>
              </a:rPr>
              <a:t>5</a:t>
            </a:r>
            <a:r>
              <a:rPr lang="zh-CN" altLang="en-US" sz="3600" b="1" dirty="0">
                <a:ea typeface="黑体" panose="02010609060101010101" pitchFamily="49" charset="-122"/>
              </a:rPr>
              <a:t>那时瞎子的眼必睁开，聋子的耳必开通；</a:t>
            </a:r>
          </a:p>
          <a:p>
            <a:pPr algn="l">
              <a:lnSpc>
                <a:spcPct val="100000"/>
              </a:lnSpc>
            </a:pPr>
            <a:r>
              <a:rPr lang="en-US" altLang="zh-CN" sz="3600" b="1" dirty="0">
                <a:ea typeface="黑体" panose="02010609060101010101" pitchFamily="49" charset="-122"/>
              </a:rPr>
              <a:t>Then the eyes of the blind shall be opened, And the ears of the deaf shall be unstopped.</a:t>
            </a:r>
          </a:p>
          <a:p>
            <a:pPr algn="l">
              <a:lnSpc>
                <a:spcPct val="100000"/>
              </a:lnSpc>
            </a:pPr>
            <a:r>
              <a:rPr lang="en-US" altLang="zh-CN" sz="3600" b="1" dirty="0">
                <a:ea typeface="黑体" panose="02010609060101010101" pitchFamily="49" charset="-122"/>
              </a:rPr>
              <a:t>6</a:t>
            </a:r>
            <a:r>
              <a:rPr lang="zh-CN" altLang="en-US" sz="3600" b="1" dirty="0">
                <a:ea typeface="黑体" panose="02010609060101010101" pitchFamily="49" charset="-122"/>
              </a:rPr>
              <a:t>那时瘸子必跳跃像鹿，哑巴的舌头必能歌唱；在旷野必有水发出，在沙漠必有河涌流。</a:t>
            </a:r>
          </a:p>
          <a:p>
            <a:pPr algn="l">
              <a:lnSpc>
                <a:spcPct val="100000"/>
              </a:lnSpc>
            </a:pPr>
            <a:r>
              <a:rPr lang="en-US" altLang="zh-CN" sz="3600" b="1" dirty="0">
                <a:ea typeface="黑体" panose="02010609060101010101" pitchFamily="49" charset="-122"/>
              </a:rPr>
              <a:t>Then the lame shall leap like a deer, And the tongue of the dumb sing. For waters shall burst forth in the wilderness, And streams in the desert.</a:t>
            </a:r>
          </a:p>
        </p:txBody>
      </p:sp>
    </p:spTree>
    <p:extLst>
      <p:ext uri="{BB962C8B-B14F-4D97-AF65-F5344CB8AC3E}">
        <p14:creationId xmlns:p14="http://schemas.microsoft.com/office/powerpoint/2010/main" val="33772811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611560" y="260648"/>
            <a:ext cx="8280920" cy="6336704"/>
          </a:xfrm>
        </p:spPr>
        <p:txBody>
          <a:bodyPr>
            <a:normAutofit fontScale="92500" lnSpcReduction="100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11:2-6】</a:t>
            </a:r>
          </a:p>
          <a:p>
            <a:pPr algn="l">
              <a:lnSpc>
                <a:spcPct val="100000"/>
              </a:lnSpc>
            </a:pPr>
            <a:r>
              <a:rPr lang="en-US" altLang="zh-CN" sz="3600" b="1" dirty="0" smtClean="0">
                <a:ea typeface="黑体" panose="02010609060101010101" pitchFamily="49" charset="-122"/>
              </a:rPr>
              <a:t>4</a:t>
            </a:r>
            <a:r>
              <a:rPr lang="zh-CN" altLang="en-US" sz="3600" b="1" dirty="0">
                <a:ea typeface="黑体" panose="02010609060101010101" pitchFamily="49" charset="-122"/>
              </a:rPr>
              <a:t>耶稣回答说：“你们去，把所听见、所看见的事告诉约翰。</a:t>
            </a:r>
          </a:p>
          <a:p>
            <a:pPr algn="l">
              <a:lnSpc>
                <a:spcPct val="100000"/>
              </a:lnSpc>
            </a:pPr>
            <a:r>
              <a:rPr lang="en-US" altLang="zh-CN" sz="3600" b="1" dirty="0">
                <a:ea typeface="黑体" panose="02010609060101010101" pitchFamily="49" charset="-122"/>
              </a:rPr>
              <a:t>Jesus answered and said to them, "Go and tell John the things which you hear and see:</a:t>
            </a:r>
          </a:p>
          <a:p>
            <a:pPr algn="l">
              <a:lnSpc>
                <a:spcPct val="100000"/>
              </a:lnSpc>
            </a:pPr>
            <a:r>
              <a:rPr lang="en-US" altLang="zh-CN" sz="3600" b="1" dirty="0">
                <a:ea typeface="黑体" panose="02010609060101010101" pitchFamily="49" charset="-122"/>
              </a:rPr>
              <a:t>5</a:t>
            </a:r>
            <a:r>
              <a:rPr lang="zh-CN" altLang="en-US" sz="3600" b="1" dirty="0">
                <a:ea typeface="黑体" panose="02010609060101010101" pitchFamily="49" charset="-122"/>
              </a:rPr>
              <a:t>就是瞎子看见，瘸子行走，长大麻风的洁净，聋子听见，死人复活，穷人有福音传给他们。</a:t>
            </a:r>
          </a:p>
          <a:p>
            <a:pPr algn="l">
              <a:lnSpc>
                <a:spcPct val="100000"/>
              </a:lnSpc>
            </a:pPr>
            <a:r>
              <a:rPr lang="en-US" altLang="zh-CN" sz="3600" b="1" dirty="0">
                <a:ea typeface="黑体" panose="02010609060101010101" pitchFamily="49" charset="-122"/>
              </a:rPr>
              <a:t>The blind see and the lame walk; the lepers are cleansed and the deaf hear; the dead are raised up and the poor have the gospel preached to them</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47504357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467544" y="332656"/>
            <a:ext cx="8280920" cy="6336704"/>
          </a:xfrm>
        </p:spPr>
        <p:txBody>
          <a:bodyPr>
            <a:normAutofit fontScale="925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以赛亚书</a:t>
            </a:r>
            <a:r>
              <a:rPr lang="en-US" altLang="zh-CN" sz="3600" b="1" dirty="0">
                <a:ea typeface="黑体" panose="02010609060101010101" pitchFamily="49" charset="-122"/>
              </a:rPr>
              <a:t>Isaiah 29:18-19】</a:t>
            </a:r>
          </a:p>
          <a:p>
            <a:pPr algn="l">
              <a:lnSpc>
                <a:spcPct val="100000"/>
              </a:lnSpc>
            </a:pPr>
            <a:r>
              <a:rPr lang="en-US" altLang="zh-CN" sz="3600" b="1" dirty="0">
                <a:ea typeface="黑体" panose="02010609060101010101" pitchFamily="49" charset="-122"/>
              </a:rPr>
              <a:t>18</a:t>
            </a:r>
            <a:r>
              <a:rPr lang="zh-CN" altLang="en-US" sz="3600" b="1" dirty="0">
                <a:ea typeface="黑体" panose="02010609060101010101" pitchFamily="49" charset="-122"/>
              </a:rPr>
              <a:t>那时，聋子必听见这书上的话；瞎子的眼必从迷蒙黑暗中得以看见。</a:t>
            </a:r>
          </a:p>
          <a:p>
            <a:pPr algn="l">
              <a:lnSpc>
                <a:spcPct val="100000"/>
              </a:lnSpc>
            </a:pPr>
            <a:r>
              <a:rPr lang="en-US" altLang="zh-CN" sz="3600" b="1" dirty="0">
                <a:ea typeface="黑体" panose="02010609060101010101" pitchFamily="49" charset="-122"/>
              </a:rPr>
              <a:t>In that day the deaf shall hear the words of the book, And the eyes of the blind shall see out of obscurity and out of darkness.</a:t>
            </a:r>
          </a:p>
          <a:p>
            <a:pPr algn="l">
              <a:lnSpc>
                <a:spcPct val="100000"/>
              </a:lnSpc>
            </a:pPr>
            <a:r>
              <a:rPr lang="en-US" altLang="zh-CN" sz="3600" b="1" dirty="0">
                <a:ea typeface="黑体" panose="02010609060101010101" pitchFamily="49" charset="-122"/>
              </a:rPr>
              <a:t>19</a:t>
            </a:r>
            <a:r>
              <a:rPr lang="zh-CN" altLang="en-US" sz="3600" b="1" dirty="0">
                <a:ea typeface="黑体" panose="02010609060101010101" pitchFamily="49" charset="-122"/>
              </a:rPr>
              <a:t>谦卑人必因耶和华增添欢喜；人间贫穷的必因以色列的圣者快乐。</a:t>
            </a:r>
          </a:p>
          <a:p>
            <a:pPr algn="l">
              <a:lnSpc>
                <a:spcPct val="100000"/>
              </a:lnSpc>
            </a:pPr>
            <a:r>
              <a:rPr lang="en-US" altLang="zh-CN" sz="3600" b="1" dirty="0">
                <a:ea typeface="黑体" panose="02010609060101010101" pitchFamily="49" charset="-122"/>
              </a:rPr>
              <a:t>The humble also shall increase their joy in the LORD, And the poor among men shall rejoice In the Holy One of Israel.</a:t>
            </a:r>
          </a:p>
        </p:txBody>
      </p:sp>
    </p:spTree>
    <p:extLst>
      <p:ext uri="{BB962C8B-B14F-4D97-AF65-F5344CB8AC3E}">
        <p14:creationId xmlns:p14="http://schemas.microsoft.com/office/powerpoint/2010/main" val="125547407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467544" y="332656"/>
            <a:ext cx="8280920" cy="6336704"/>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罗马书</a:t>
            </a:r>
            <a:r>
              <a:rPr lang="en-US" altLang="zh-CN" sz="3600" b="1" dirty="0">
                <a:ea typeface="黑体" panose="02010609060101010101" pitchFamily="49" charset="-122"/>
              </a:rPr>
              <a:t>Romans 9:33】</a:t>
            </a:r>
          </a:p>
          <a:p>
            <a:pPr algn="l">
              <a:lnSpc>
                <a:spcPct val="100000"/>
              </a:lnSpc>
            </a:pPr>
            <a:r>
              <a:rPr lang="zh-CN" altLang="en-US" sz="3600" b="1" dirty="0">
                <a:ea typeface="黑体" panose="02010609060101010101" pitchFamily="49" charset="-122"/>
              </a:rPr>
              <a:t>就如经上所记：“我在锡安放一块绊脚的石头，跌人的磐石，信靠他的人必不至于羞愧。” </a:t>
            </a:r>
          </a:p>
          <a:p>
            <a:pPr algn="l">
              <a:lnSpc>
                <a:spcPct val="100000"/>
              </a:lnSpc>
            </a:pPr>
            <a:r>
              <a:rPr lang="en-US" altLang="zh-CN" sz="3600" b="1" dirty="0">
                <a:ea typeface="黑体" panose="02010609060101010101" pitchFamily="49" charset="-122"/>
              </a:rPr>
              <a:t>As it is written</a:t>
            </a:r>
            <a:r>
              <a:rPr lang="en-US" altLang="zh-CN" sz="3600" b="1" dirty="0" smtClean="0">
                <a:ea typeface="黑体" panose="02010609060101010101" pitchFamily="49" charset="-122"/>
              </a:rPr>
              <a:t>: "</a:t>
            </a:r>
            <a:r>
              <a:rPr lang="en-US" altLang="zh-CN" sz="3600" b="1" dirty="0">
                <a:ea typeface="黑体" panose="02010609060101010101" pitchFamily="49" charset="-122"/>
              </a:rPr>
              <a:t>Behold, I lay in Zion a stumbling stone and rock of offense, And whoever believes on Him will not be put to shame</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96024516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467544" y="332656"/>
            <a:ext cx="8280920" cy="6336704"/>
          </a:xfrm>
        </p:spPr>
        <p:txBody>
          <a:bodyPr>
            <a:normAutofit fontScale="77500" lnSpcReduction="20000"/>
          </a:bodyPr>
          <a:lstStyle/>
          <a:p>
            <a:pPr algn="l">
              <a:lnSpc>
                <a:spcPct val="100000"/>
              </a:lnSpc>
            </a:pPr>
            <a:r>
              <a:rPr lang="en-US" altLang="zh-CN" sz="3600" b="1" dirty="0" smtClean="0">
                <a:ea typeface="黑体" panose="02010609060101010101" pitchFamily="49" charset="-122"/>
              </a:rPr>
              <a:t>【</a:t>
            </a:r>
            <a:r>
              <a:rPr lang="zh-CN" altLang="en-US" sz="3600" b="1" dirty="0">
                <a:ea typeface="黑体" panose="02010609060101010101" pitchFamily="49" charset="-122"/>
              </a:rPr>
              <a:t>以赛亚书</a:t>
            </a:r>
            <a:r>
              <a:rPr lang="en-US" altLang="zh-CN" sz="3600" b="1" dirty="0">
                <a:ea typeface="黑体" panose="02010609060101010101" pitchFamily="49" charset="-122"/>
              </a:rPr>
              <a:t>Isaiah 8:13-15】</a:t>
            </a:r>
          </a:p>
          <a:p>
            <a:pPr algn="l">
              <a:lnSpc>
                <a:spcPct val="100000"/>
              </a:lnSpc>
            </a:pPr>
            <a:r>
              <a:rPr lang="en-US" altLang="zh-CN" sz="3600" b="1" dirty="0">
                <a:ea typeface="黑体" panose="02010609060101010101" pitchFamily="49" charset="-122"/>
              </a:rPr>
              <a:t>13</a:t>
            </a:r>
            <a:r>
              <a:rPr lang="zh-CN" altLang="en-US" sz="3600" b="1" dirty="0">
                <a:ea typeface="黑体" panose="02010609060101010101" pitchFamily="49" charset="-122"/>
              </a:rPr>
              <a:t>但要尊万军之耶和华为圣，以他为你们所当怕的、所当畏惧的。</a:t>
            </a:r>
          </a:p>
          <a:p>
            <a:pPr algn="l">
              <a:lnSpc>
                <a:spcPct val="100000"/>
              </a:lnSpc>
            </a:pPr>
            <a:r>
              <a:rPr lang="en-US" altLang="zh-CN" sz="3600" b="1" dirty="0">
                <a:ea typeface="黑体" panose="02010609060101010101" pitchFamily="49" charset="-122"/>
              </a:rPr>
              <a:t>The LORD of hosts, Him you shall hallow; Let Him be your fear, And let Him be your dread.</a:t>
            </a:r>
          </a:p>
          <a:p>
            <a:pPr algn="l">
              <a:lnSpc>
                <a:spcPct val="100000"/>
              </a:lnSpc>
            </a:pPr>
            <a:r>
              <a:rPr lang="en-US" altLang="zh-CN" sz="3600" b="1" dirty="0">
                <a:ea typeface="黑体" panose="02010609060101010101" pitchFamily="49" charset="-122"/>
              </a:rPr>
              <a:t>14</a:t>
            </a:r>
            <a:r>
              <a:rPr lang="zh-CN" altLang="en-US" sz="3600" b="1" dirty="0">
                <a:ea typeface="黑体" panose="02010609060101010101" pitchFamily="49" charset="-122"/>
              </a:rPr>
              <a:t>他必作为圣所，却向以色列两家作绊脚的石头、跌人的磐石；向耶路撒冷的居民作为圈套和网罗。</a:t>
            </a:r>
          </a:p>
          <a:p>
            <a:pPr algn="l">
              <a:lnSpc>
                <a:spcPct val="100000"/>
              </a:lnSpc>
            </a:pPr>
            <a:r>
              <a:rPr lang="en-US" altLang="zh-CN" sz="3600" b="1" dirty="0">
                <a:ea typeface="黑体" panose="02010609060101010101" pitchFamily="49" charset="-122"/>
              </a:rPr>
              <a:t>He will be as a sanctuary, But a stone of stumbling and a rock of offense To both the houses of Israel, As a trap and a snare to the inhabitants of Jerusalem.</a:t>
            </a:r>
          </a:p>
          <a:p>
            <a:pPr algn="l">
              <a:lnSpc>
                <a:spcPct val="100000"/>
              </a:lnSpc>
            </a:pPr>
            <a:r>
              <a:rPr lang="en-US" altLang="zh-CN" sz="3600" b="1" dirty="0">
                <a:ea typeface="黑体" panose="02010609060101010101" pitchFamily="49" charset="-122"/>
              </a:rPr>
              <a:t>15</a:t>
            </a:r>
            <a:r>
              <a:rPr lang="zh-CN" altLang="en-US" sz="3600" b="1" dirty="0">
                <a:ea typeface="黑体" panose="02010609060101010101" pitchFamily="49" charset="-122"/>
              </a:rPr>
              <a:t>许多人必在其上绊脚跌倒，而且跌碎，并陷入网罗被缠住。” </a:t>
            </a:r>
          </a:p>
          <a:p>
            <a:pPr algn="l">
              <a:lnSpc>
                <a:spcPct val="100000"/>
              </a:lnSpc>
            </a:pPr>
            <a:r>
              <a:rPr lang="en-US" altLang="zh-CN" sz="3600" b="1" dirty="0">
                <a:ea typeface="黑体" panose="02010609060101010101" pitchFamily="49" charset="-122"/>
              </a:rPr>
              <a:t>And many among them shall stumble; They shall fall and be broken, Be snared and taken</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3899303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467544" y="332656"/>
            <a:ext cx="8280920" cy="6336704"/>
          </a:xfrm>
        </p:spPr>
        <p:txBody>
          <a:bodyPr>
            <a:normAutofit/>
          </a:bodyPr>
          <a:lstStyle/>
          <a:p>
            <a:pPr algn="l">
              <a:lnSpc>
                <a:spcPct val="100000"/>
              </a:lnSpc>
            </a:pPr>
            <a:r>
              <a:rPr lang="en-US" altLang="zh-CN" sz="3600" b="1" dirty="0" smtClean="0">
                <a:ea typeface="黑体" panose="02010609060101010101" pitchFamily="49" charset="-122"/>
              </a:rPr>
              <a:t>【</a:t>
            </a:r>
            <a:r>
              <a:rPr lang="zh-CN" altLang="en-US" sz="3600" b="1" dirty="0">
                <a:ea typeface="黑体" panose="02010609060101010101" pitchFamily="49" charset="-122"/>
              </a:rPr>
              <a:t>路加福音</a:t>
            </a:r>
            <a:r>
              <a:rPr lang="en-US" altLang="zh-CN" sz="3600" b="1" dirty="0">
                <a:ea typeface="黑体" panose="02010609060101010101" pitchFamily="49" charset="-122"/>
              </a:rPr>
              <a:t>Luke 2:34】</a:t>
            </a:r>
          </a:p>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这孩子被立，是要叫以色列中许多人跌倒，许多人兴起；又要作毁谤的话柄，叫许多人心里的意念显露出来；你自己的心也要被刀刺透。</a:t>
            </a:r>
          </a:p>
          <a:p>
            <a:pPr algn="l">
              <a:lnSpc>
                <a:spcPct val="100000"/>
              </a:lnSpc>
            </a:pPr>
            <a:r>
              <a:rPr lang="en-US" altLang="zh-CN" sz="3600" b="1" dirty="0">
                <a:ea typeface="黑体" panose="02010609060101010101" pitchFamily="49" charset="-122"/>
              </a:rPr>
              <a:t>Behold, this Child is destined for the fall and rising of many in Israel, and for a sign which will be spoken against”(yes, a sword will pierce through your own soul also), that the thoughts of many hearts may be revealed." </a:t>
            </a:r>
          </a:p>
        </p:txBody>
      </p:sp>
    </p:spTree>
    <p:extLst>
      <p:ext uri="{BB962C8B-B14F-4D97-AF65-F5344CB8AC3E}">
        <p14:creationId xmlns:p14="http://schemas.microsoft.com/office/powerpoint/2010/main" val="307523567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467544" y="332656"/>
            <a:ext cx="8280920" cy="6336704"/>
          </a:xfrm>
        </p:spPr>
        <p:txBody>
          <a:bodyPr>
            <a:normAutofit/>
          </a:bodyPr>
          <a:lstStyle/>
          <a:p>
            <a:pPr algn="l">
              <a:lnSpc>
                <a:spcPct val="100000"/>
              </a:lnSpc>
            </a:pPr>
            <a:r>
              <a:rPr lang="en-US" altLang="zh-CN" sz="3600" b="1" dirty="0" smtClean="0">
                <a:ea typeface="黑体" panose="02010609060101010101" pitchFamily="49" charset="-122"/>
              </a:rPr>
              <a:t>【</a:t>
            </a:r>
            <a:r>
              <a:rPr lang="zh-CN" altLang="en-US" sz="3600" b="1" dirty="0">
                <a:ea typeface="黑体" panose="02010609060101010101" pitchFamily="49" charset="-122"/>
              </a:rPr>
              <a:t>路加</a:t>
            </a:r>
            <a:r>
              <a:rPr lang="zh-CN" altLang="en-US" sz="3600" b="1" dirty="0" smtClean="0">
                <a:ea typeface="黑体" panose="02010609060101010101" pitchFamily="49" charset="-122"/>
              </a:rPr>
              <a:t>福音 </a:t>
            </a:r>
            <a:r>
              <a:rPr lang="en-US" altLang="zh-CN" sz="3600" b="1" dirty="0" smtClean="0">
                <a:ea typeface="黑体" panose="02010609060101010101" pitchFamily="49" charset="-122"/>
              </a:rPr>
              <a:t>Luke 14</a:t>
            </a:r>
            <a:r>
              <a:rPr lang="zh-CN" altLang="en-US" sz="3600" b="1" dirty="0">
                <a:ea typeface="黑体" panose="02010609060101010101" pitchFamily="49" charset="-122"/>
              </a:rPr>
              <a:t>：</a:t>
            </a:r>
            <a:r>
              <a:rPr lang="en-US" altLang="zh-CN" sz="3600" b="1" dirty="0" smtClean="0">
                <a:ea typeface="黑体" panose="02010609060101010101" pitchFamily="49" charset="-122"/>
              </a:rPr>
              <a:t>26】</a:t>
            </a:r>
            <a:r>
              <a:rPr lang="zh-CN" altLang="en-US" sz="3600" b="1" dirty="0" smtClean="0">
                <a:ea typeface="黑体" panose="02010609060101010101" pitchFamily="49" charset="-122"/>
              </a:rPr>
              <a:t> </a:t>
            </a:r>
            <a:endParaRPr lang="zh-CN" altLang="en-US" sz="3600" b="1" dirty="0">
              <a:ea typeface="黑体" panose="02010609060101010101" pitchFamily="49" charset="-122"/>
            </a:endParaRPr>
          </a:p>
          <a:p>
            <a:pPr algn="l">
              <a:lnSpc>
                <a:spcPct val="100000"/>
              </a:lnSpc>
            </a:pPr>
            <a:r>
              <a:rPr lang="zh-CN" altLang="en-US" sz="3600" b="1" dirty="0" smtClean="0">
                <a:ea typeface="黑体" panose="02010609060101010101" pitchFamily="49" charset="-122"/>
              </a:rPr>
              <a:t>人</a:t>
            </a:r>
            <a:r>
              <a:rPr lang="zh-CN" altLang="en-US" sz="3600" b="1" dirty="0">
                <a:ea typeface="黑体" panose="02010609060101010101" pitchFamily="49" charset="-122"/>
              </a:rPr>
              <a:t>到我这里来，若不爱我胜过爱自己的父母、妻子、儿女、弟兄、姐妹和自己的性命，就不能作我的门徒。 </a:t>
            </a:r>
            <a:endParaRPr lang="en-US" altLang="zh-CN" sz="3600" b="1" dirty="0" smtClean="0">
              <a:ea typeface="黑体" panose="02010609060101010101" pitchFamily="49" charset="-122"/>
            </a:endParaRPr>
          </a:p>
          <a:p>
            <a:pPr algn="l">
              <a:lnSpc>
                <a:spcPct val="100000"/>
              </a:lnSpc>
            </a:pPr>
            <a:r>
              <a:rPr lang="en-US" altLang="zh-CN" sz="3600" b="1" dirty="0" smtClean="0">
                <a:ea typeface="黑体" panose="02010609060101010101" pitchFamily="49" charset="-122"/>
              </a:rPr>
              <a:t>If </a:t>
            </a:r>
            <a:r>
              <a:rPr lang="en-US" altLang="zh-CN" sz="3600" b="1" dirty="0">
                <a:ea typeface="黑体" panose="02010609060101010101" pitchFamily="49" charset="-122"/>
              </a:rPr>
              <a:t>anyone comes to Me and does not hate his father and mother, wife and children, brothers and sisters, yes, and his own life also, he cannot be My disciple</a:t>
            </a:r>
            <a:r>
              <a:rPr lang="en-US" altLang="zh-CN" sz="3600" b="1" dirty="0" smtClean="0">
                <a:ea typeface="黑体" panose="02010609060101010101" pitchFamily="49" charset="-122"/>
              </a:rPr>
              <a:t>.</a:t>
            </a:r>
            <a:endParaRPr lang="zh-CN" altLang="en-US" sz="3600" b="1" dirty="0">
              <a:ea typeface="黑体" panose="02010609060101010101" pitchFamily="49" charset="-122"/>
            </a:endParaRPr>
          </a:p>
        </p:txBody>
      </p:sp>
    </p:spTree>
    <p:extLst>
      <p:ext uri="{BB962C8B-B14F-4D97-AF65-F5344CB8AC3E}">
        <p14:creationId xmlns:p14="http://schemas.microsoft.com/office/powerpoint/2010/main" val="414816082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467544" y="332656"/>
            <a:ext cx="8280920" cy="6336704"/>
          </a:xfrm>
        </p:spPr>
        <p:txBody>
          <a:bodyPr>
            <a:normAutofit fontScale="92500" lnSpcReduction="20000"/>
          </a:bodyPr>
          <a:lstStyle/>
          <a:p>
            <a:pPr algn="l">
              <a:lnSpc>
                <a:spcPct val="100000"/>
              </a:lnSpc>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马太福音 </a:t>
            </a:r>
            <a:r>
              <a:rPr lang="en-US" altLang="zh-CN" sz="3600" b="1" dirty="0" smtClean="0">
                <a:ea typeface="黑体" panose="02010609060101010101" pitchFamily="49" charset="-122"/>
              </a:rPr>
              <a:t>Matthew 10:34-36】</a:t>
            </a:r>
            <a:endParaRPr lang="zh-CN" altLang="en-US" sz="3600" b="1" dirty="0">
              <a:ea typeface="黑体" panose="02010609060101010101" pitchFamily="49" charset="-122"/>
            </a:endParaRPr>
          </a:p>
          <a:p>
            <a:pPr algn="l">
              <a:lnSpc>
                <a:spcPct val="100000"/>
              </a:lnSpc>
            </a:pPr>
            <a:r>
              <a:rPr lang="zh-CN" altLang="en-US" sz="3600" b="1" dirty="0" smtClean="0">
                <a:ea typeface="黑体" panose="02010609060101010101" pitchFamily="49" charset="-122"/>
              </a:rPr>
              <a:t>“</a:t>
            </a:r>
            <a:r>
              <a:rPr lang="zh-CN" altLang="en-US" sz="3600" b="1" dirty="0">
                <a:ea typeface="黑体" panose="02010609060101010101" pitchFamily="49" charset="-122"/>
              </a:rPr>
              <a:t>你们不要想，我来是叫地上太平；我来并不是叫地上太平，乃是叫地上动刀兵</a:t>
            </a:r>
            <a:r>
              <a:rPr lang="zh-CN" altLang="en-US" sz="3600" b="1" dirty="0" smtClean="0">
                <a:ea typeface="黑体" panose="02010609060101010101" pitchFamily="49" charset="-122"/>
              </a:rPr>
              <a:t>。</a:t>
            </a:r>
            <a:endParaRPr lang="en-US" altLang="zh-CN" sz="3600" b="1" dirty="0" smtClean="0">
              <a:ea typeface="黑体" panose="02010609060101010101" pitchFamily="49" charset="-122"/>
            </a:endParaRPr>
          </a:p>
          <a:p>
            <a:pPr algn="l">
              <a:lnSpc>
                <a:spcPct val="100000"/>
              </a:lnSpc>
            </a:pPr>
            <a:r>
              <a:rPr lang="en-US" altLang="zh-CN" sz="3600" b="1" dirty="0" smtClean="0">
                <a:ea typeface="黑体" panose="02010609060101010101" pitchFamily="49" charset="-122"/>
              </a:rPr>
              <a:t>"</a:t>
            </a:r>
            <a:r>
              <a:rPr lang="en-US" altLang="zh-CN" sz="3600" b="1" dirty="0">
                <a:ea typeface="黑体" panose="02010609060101010101" pitchFamily="49" charset="-122"/>
              </a:rPr>
              <a:t>Do not think that I came to bring peace on earth. I did not come to bring peace but a sword.</a:t>
            </a:r>
          </a:p>
          <a:p>
            <a:pPr algn="l">
              <a:lnSpc>
                <a:spcPct val="100000"/>
              </a:lnSpc>
            </a:pPr>
            <a:r>
              <a:rPr lang="zh-CN" altLang="en-US" sz="3600" b="1" dirty="0">
                <a:ea typeface="黑体" panose="02010609060101010101" pitchFamily="49" charset="-122"/>
              </a:rPr>
              <a:t>因为我来是叫人与父亲生疏，女儿与母亲生疏，媳妇与婆婆生疏。</a:t>
            </a:r>
          </a:p>
          <a:p>
            <a:pPr algn="l">
              <a:lnSpc>
                <a:spcPct val="100000"/>
              </a:lnSpc>
            </a:pPr>
            <a:r>
              <a:rPr lang="en-US" altLang="zh-CN" sz="3600" b="1" dirty="0">
                <a:ea typeface="黑体" panose="02010609060101010101" pitchFamily="49" charset="-122"/>
              </a:rPr>
              <a:t>For I have come to "set a man against his father, a daughter against her mother, and a daughter-in-law against her mother-in-law';</a:t>
            </a:r>
          </a:p>
          <a:p>
            <a:pPr algn="l">
              <a:lnSpc>
                <a:spcPct val="100000"/>
              </a:lnSpc>
            </a:pPr>
            <a:r>
              <a:rPr lang="zh-CN" altLang="en-US" sz="3600" b="1" dirty="0">
                <a:ea typeface="黑体" panose="02010609060101010101" pitchFamily="49" charset="-122"/>
              </a:rPr>
              <a:t>人的仇敌就是自己家里的人。</a:t>
            </a:r>
          </a:p>
          <a:p>
            <a:pPr algn="l">
              <a:lnSpc>
                <a:spcPct val="100000"/>
              </a:lnSpc>
            </a:pPr>
            <a:r>
              <a:rPr lang="en-US" altLang="zh-CN" sz="3600" b="1" dirty="0">
                <a:ea typeface="黑体" panose="02010609060101010101" pitchFamily="49" charset="-122"/>
              </a:rPr>
              <a:t>and "a man's enemies will be those of his own household</a:t>
            </a:r>
            <a:r>
              <a:rPr lang="en-US" altLang="zh-CN" sz="3600" b="1" dirty="0" smtClean="0">
                <a:ea typeface="黑体" panose="02010609060101010101" pitchFamily="49" charset="-122"/>
              </a:rPr>
              <a:t>.'</a:t>
            </a:r>
            <a:endParaRPr lang="zh-CN" altLang="en-US" sz="3600" b="1" dirty="0">
              <a:ea typeface="黑体" panose="02010609060101010101" pitchFamily="49" charset="-122"/>
            </a:endParaRPr>
          </a:p>
        </p:txBody>
      </p:sp>
    </p:spTree>
    <p:extLst>
      <p:ext uri="{BB962C8B-B14F-4D97-AF65-F5344CB8AC3E}">
        <p14:creationId xmlns:p14="http://schemas.microsoft.com/office/powerpoint/2010/main" val="61004286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467544" y="332656"/>
            <a:ext cx="8280920" cy="6336704"/>
          </a:xfrm>
        </p:spPr>
        <p:txBody>
          <a:bodyPr>
            <a:normAutofit/>
          </a:bodyPr>
          <a:lstStyle/>
          <a:p>
            <a:pPr algn="l">
              <a:lnSpc>
                <a:spcPct val="100000"/>
              </a:lnSpc>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马太福音 </a:t>
            </a:r>
            <a:r>
              <a:rPr lang="en-US" altLang="zh-CN" sz="3600" b="1" dirty="0" smtClean="0">
                <a:ea typeface="黑体" panose="02010609060101010101" pitchFamily="49" charset="-122"/>
              </a:rPr>
              <a:t>Matthew 6</a:t>
            </a:r>
            <a:r>
              <a:rPr lang="zh-CN" altLang="en-US" sz="3600" b="1" dirty="0" smtClean="0">
                <a:ea typeface="黑体" panose="02010609060101010101" pitchFamily="49" charset="-122"/>
              </a:rPr>
              <a:t>：</a:t>
            </a:r>
            <a:r>
              <a:rPr lang="en-US" altLang="zh-CN" sz="3600" b="1" dirty="0" smtClean="0">
                <a:ea typeface="黑体" panose="02010609060101010101" pitchFamily="49" charset="-122"/>
              </a:rPr>
              <a:t>24】</a:t>
            </a:r>
          </a:p>
          <a:p>
            <a:pPr algn="l">
              <a:lnSpc>
                <a:spcPct val="100000"/>
              </a:lnSpc>
            </a:pPr>
            <a:r>
              <a:rPr lang="zh-CN" altLang="en-US" sz="3600" b="1" dirty="0" smtClean="0">
                <a:ea typeface="黑体" panose="02010609060101010101" pitchFamily="49" charset="-122"/>
              </a:rPr>
              <a:t>一个人</a:t>
            </a:r>
            <a:r>
              <a:rPr lang="zh-CN" altLang="en-US" sz="3600" b="1" dirty="0">
                <a:ea typeface="黑体" panose="02010609060101010101" pitchFamily="49" charset="-122"/>
              </a:rPr>
              <a:t>不能侍奉两个主。不是恶这个爱那个，就是重这个轻那个。你们不能又侍奉　神，又侍奉钱财</a:t>
            </a:r>
            <a:r>
              <a:rPr lang="zh-CN" altLang="en-US" sz="3600" b="1" dirty="0" smtClean="0">
                <a:ea typeface="黑体" panose="02010609060101010101" pitchFamily="49" charset="-122"/>
              </a:rPr>
              <a:t>。</a:t>
            </a:r>
            <a:endParaRPr lang="en-US" altLang="zh-CN" sz="3600" b="1" dirty="0" smtClean="0">
              <a:ea typeface="黑体" panose="02010609060101010101" pitchFamily="49" charset="-122"/>
            </a:endParaRPr>
          </a:p>
          <a:p>
            <a:pPr algn="l">
              <a:lnSpc>
                <a:spcPct val="100000"/>
              </a:lnSpc>
            </a:pPr>
            <a:r>
              <a:rPr lang="en-US" altLang="zh-CN" sz="3600" b="1" dirty="0" smtClean="0">
                <a:ea typeface="黑体" panose="02010609060101010101" pitchFamily="49" charset="-122"/>
              </a:rPr>
              <a:t>No </a:t>
            </a:r>
            <a:r>
              <a:rPr lang="en-US" altLang="zh-CN" sz="3600" b="1" dirty="0">
                <a:ea typeface="黑体" panose="02010609060101010101" pitchFamily="49" charset="-122"/>
              </a:rPr>
              <a:t>one can serve two masters. Either he will hate the one and love the other, or he will be devoted to the one and despise the other. You cannot serve both God and Money</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58152794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395536" y="260648"/>
            <a:ext cx="8280920" cy="6336704"/>
          </a:xfrm>
        </p:spPr>
        <p:txBody>
          <a:bodyPr>
            <a:normAutofit/>
          </a:bodyPr>
          <a:lstStyle/>
          <a:p>
            <a:pPr algn="l">
              <a:lnSpc>
                <a:spcPct val="100000"/>
              </a:lnSpc>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约翰福音 </a:t>
            </a:r>
            <a:r>
              <a:rPr lang="en-US" altLang="zh-CN" sz="3600" b="1" dirty="0" smtClean="0">
                <a:ea typeface="黑体" panose="02010609060101010101" pitchFamily="49" charset="-122"/>
              </a:rPr>
              <a:t>John 6</a:t>
            </a:r>
            <a:r>
              <a:rPr lang="zh-CN" altLang="en-US" sz="3600" b="1" dirty="0" smtClean="0">
                <a:ea typeface="黑体" panose="02010609060101010101" pitchFamily="49" charset="-122"/>
              </a:rPr>
              <a:t>：</a:t>
            </a:r>
            <a:r>
              <a:rPr lang="en-US" altLang="zh-CN" sz="3600" b="1" dirty="0" smtClean="0">
                <a:ea typeface="黑体" panose="02010609060101010101" pitchFamily="49" charset="-122"/>
              </a:rPr>
              <a:t>26】</a:t>
            </a:r>
          </a:p>
          <a:p>
            <a:pPr algn="l">
              <a:lnSpc>
                <a:spcPct val="100000"/>
              </a:lnSpc>
            </a:pPr>
            <a:r>
              <a:rPr lang="zh-CN" altLang="en-US" sz="3600" b="1" dirty="0" smtClean="0">
                <a:ea typeface="黑体" panose="02010609060101010101" pitchFamily="49" charset="-122"/>
              </a:rPr>
              <a:t>我</a:t>
            </a:r>
            <a:r>
              <a:rPr lang="zh-CN" altLang="en-US" sz="3600" b="1" dirty="0">
                <a:ea typeface="黑体" panose="02010609060101010101" pitchFamily="49" charset="-122"/>
              </a:rPr>
              <a:t>实实在在地告诉你们：你们找我，并不是因见了神迹，乃是因吃饼得饱</a:t>
            </a:r>
            <a:r>
              <a:rPr lang="zh-CN" altLang="en-US" sz="3600" b="1" dirty="0" smtClean="0">
                <a:ea typeface="黑体" panose="02010609060101010101" pitchFamily="49" charset="-122"/>
              </a:rPr>
              <a:t>。</a:t>
            </a:r>
            <a:endParaRPr lang="en-US" altLang="zh-CN" sz="3600" b="1" dirty="0" smtClean="0">
              <a:ea typeface="黑体" panose="02010609060101010101" pitchFamily="49" charset="-122"/>
            </a:endParaRPr>
          </a:p>
          <a:p>
            <a:pPr algn="l">
              <a:lnSpc>
                <a:spcPct val="100000"/>
              </a:lnSpc>
            </a:pPr>
            <a:r>
              <a:rPr lang="en-US" altLang="zh-CN" sz="3600" b="1" dirty="0" smtClean="0">
                <a:ea typeface="黑体" panose="02010609060101010101" pitchFamily="49" charset="-122"/>
              </a:rPr>
              <a:t>I </a:t>
            </a:r>
            <a:r>
              <a:rPr lang="en-US" altLang="zh-CN" sz="3600" b="1" dirty="0">
                <a:ea typeface="黑体" panose="02010609060101010101" pitchFamily="49" charset="-122"/>
              </a:rPr>
              <a:t>tell you the truth, you are looking for me, not because you saw miraculous signs but because you ate the loaves and had your fill</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29206630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395536" y="260648"/>
            <a:ext cx="8280920" cy="6336704"/>
          </a:xfrm>
        </p:spPr>
        <p:txBody>
          <a:bodyPr>
            <a:normAutofit/>
          </a:bodyPr>
          <a:lstStyle/>
          <a:p>
            <a:pPr algn="l">
              <a:lnSpc>
                <a:spcPct val="100000"/>
              </a:lnSpc>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约翰福音 </a:t>
            </a:r>
            <a:r>
              <a:rPr lang="en-US" altLang="zh-CN" sz="3600" b="1" dirty="0" smtClean="0">
                <a:ea typeface="黑体" panose="02010609060101010101" pitchFamily="49" charset="-122"/>
              </a:rPr>
              <a:t>John 6</a:t>
            </a:r>
            <a:r>
              <a:rPr lang="zh-CN" altLang="en-US" sz="3600" b="1" dirty="0" smtClean="0">
                <a:ea typeface="黑体" panose="02010609060101010101" pitchFamily="49" charset="-122"/>
              </a:rPr>
              <a:t>：</a:t>
            </a:r>
            <a:r>
              <a:rPr lang="en-US" altLang="zh-CN" sz="3600" b="1" dirty="0" smtClean="0">
                <a:ea typeface="黑体" panose="02010609060101010101" pitchFamily="49" charset="-122"/>
              </a:rPr>
              <a:t>55-56】</a:t>
            </a:r>
          </a:p>
          <a:p>
            <a:pPr algn="l">
              <a:lnSpc>
                <a:spcPct val="100000"/>
              </a:lnSpc>
            </a:pPr>
            <a:r>
              <a:rPr lang="zh-CN" altLang="en-US" sz="3600" b="1" dirty="0" smtClean="0">
                <a:ea typeface="黑体" panose="02010609060101010101" pitchFamily="49" charset="-122"/>
              </a:rPr>
              <a:t>我</a:t>
            </a:r>
            <a:r>
              <a:rPr lang="zh-CN" altLang="en-US" sz="3600" b="1" dirty="0">
                <a:ea typeface="黑体" panose="02010609060101010101" pitchFamily="49" charset="-122"/>
              </a:rPr>
              <a:t>的肉真是可吃的，我的血真是可喝的。吃我肉、喝我血的人常在我里面，我也常在他里面</a:t>
            </a:r>
            <a:r>
              <a:rPr lang="zh-CN" altLang="en-US" sz="3600" b="1" dirty="0" smtClean="0">
                <a:ea typeface="黑体" panose="02010609060101010101" pitchFamily="49" charset="-122"/>
              </a:rPr>
              <a:t>。</a:t>
            </a:r>
            <a:endParaRPr lang="en-US" altLang="zh-CN" sz="3600" b="1" dirty="0" smtClean="0">
              <a:ea typeface="黑体" panose="02010609060101010101" pitchFamily="49" charset="-122"/>
            </a:endParaRPr>
          </a:p>
          <a:p>
            <a:pPr algn="l">
              <a:lnSpc>
                <a:spcPct val="100000"/>
              </a:lnSpc>
            </a:pPr>
            <a:r>
              <a:rPr lang="en-US" altLang="zh-CN" sz="3600" b="1" dirty="0" smtClean="0">
                <a:ea typeface="黑体" panose="02010609060101010101" pitchFamily="49" charset="-122"/>
              </a:rPr>
              <a:t>For </a:t>
            </a:r>
            <a:r>
              <a:rPr lang="en-US" altLang="zh-CN" sz="3600" b="1" dirty="0">
                <a:ea typeface="黑体" panose="02010609060101010101" pitchFamily="49" charset="-122"/>
              </a:rPr>
              <a:t>My flesh is food indeed, and My blood is drink indeed. He who eats My flesh and drinks My blood abides in Me, and I in him</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7171047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323528" y="188640"/>
            <a:ext cx="8568952" cy="6408712"/>
          </a:xfrm>
        </p:spPr>
        <p:txBody>
          <a:bodyPr>
            <a:normAutofit fontScale="92500" lnSpcReduction="10000"/>
          </a:bodyPr>
          <a:lstStyle/>
          <a:p>
            <a:pPr algn="l">
              <a:lnSpc>
                <a:spcPct val="100000"/>
              </a:lnSpc>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约翰福音 </a:t>
            </a:r>
            <a:r>
              <a:rPr lang="en-US" altLang="zh-CN" sz="3600" b="1" dirty="0" smtClean="0">
                <a:ea typeface="黑体" panose="02010609060101010101" pitchFamily="49" charset="-122"/>
              </a:rPr>
              <a:t>John 6:60-61】</a:t>
            </a:r>
          </a:p>
          <a:p>
            <a:pPr algn="l">
              <a:lnSpc>
                <a:spcPct val="100000"/>
              </a:lnSpc>
            </a:pPr>
            <a:r>
              <a:rPr lang="en-US" altLang="zh-CN" sz="3600" b="1" dirty="0" smtClean="0">
                <a:ea typeface="黑体" panose="02010609060101010101" pitchFamily="49" charset="-122"/>
              </a:rPr>
              <a:t>60 </a:t>
            </a:r>
            <a:r>
              <a:rPr lang="zh-CN" altLang="en-US" sz="3600" b="1" dirty="0" smtClean="0">
                <a:ea typeface="黑体" panose="02010609060101010101" pitchFamily="49" charset="-122"/>
              </a:rPr>
              <a:t>他</a:t>
            </a:r>
            <a:r>
              <a:rPr lang="zh-CN" altLang="en-US" sz="3600" b="1" dirty="0">
                <a:ea typeface="黑体" panose="02010609060101010101" pitchFamily="49" charset="-122"/>
              </a:rPr>
              <a:t>的门徒中有好些人听见了，就说：“这话甚难，谁能听呢？” </a:t>
            </a:r>
          </a:p>
          <a:p>
            <a:pPr algn="l">
              <a:lnSpc>
                <a:spcPct val="100000"/>
              </a:lnSpc>
            </a:pPr>
            <a:r>
              <a:rPr lang="en-US" altLang="zh-CN" sz="3600" b="1" dirty="0">
                <a:ea typeface="黑体" panose="02010609060101010101" pitchFamily="49" charset="-122"/>
              </a:rPr>
              <a:t>Therefore many of His disciples, when they heard this, said, "This is a hard saying; who can understand it?"</a:t>
            </a:r>
          </a:p>
          <a:p>
            <a:pPr algn="l">
              <a:lnSpc>
                <a:spcPct val="100000"/>
              </a:lnSpc>
            </a:pPr>
            <a:r>
              <a:rPr lang="en-US" altLang="zh-CN" sz="3600" b="1" dirty="0" smtClean="0">
                <a:ea typeface="黑体" panose="02010609060101010101" pitchFamily="49" charset="-122"/>
              </a:rPr>
              <a:t>61 </a:t>
            </a:r>
            <a:r>
              <a:rPr lang="zh-CN" altLang="en-US" sz="3600" b="1" dirty="0" smtClean="0">
                <a:ea typeface="黑体" panose="02010609060101010101" pitchFamily="49" charset="-122"/>
              </a:rPr>
              <a:t>耶稣</a:t>
            </a:r>
            <a:r>
              <a:rPr lang="zh-CN" altLang="en-US" sz="3600" b="1" dirty="0">
                <a:ea typeface="黑体" panose="02010609060101010101" pitchFamily="49" charset="-122"/>
              </a:rPr>
              <a:t>心里知道门徒为这话议论，就对他们说：“这话是叫你们厌弃吗（</a:t>
            </a:r>
            <a:r>
              <a:rPr lang="zh-CN" altLang="en-US" sz="3600" b="1" dirty="0">
                <a:solidFill>
                  <a:srgbClr val="FF0000"/>
                </a:solidFill>
                <a:ea typeface="黑体" panose="02010609060101010101" pitchFamily="49" charset="-122"/>
              </a:rPr>
              <a:t>“厌弃”原文作“跌倒”</a:t>
            </a:r>
            <a:r>
              <a:rPr lang="zh-CN" altLang="en-US" sz="3600" b="1" dirty="0">
                <a:ea typeface="黑体" panose="02010609060101010101" pitchFamily="49" charset="-122"/>
              </a:rPr>
              <a:t>）？ </a:t>
            </a:r>
          </a:p>
          <a:p>
            <a:pPr algn="l">
              <a:lnSpc>
                <a:spcPct val="100000"/>
              </a:lnSpc>
            </a:pPr>
            <a:r>
              <a:rPr lang="en-US" altLang="zh-CN" sz="3600" b="1" dirty="0">
                <a:ea typeface="黑体" panose="02010609060101010101" pitchFamily="49" charset="-122"/>
              </a:rPr>
              <a:t>When Jesus knew in Himself that His disciples complained about this, He said to them, "Does this offend you</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90757959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611560" y="260648"/>
            <a:ext cx="8280920" cy="6336704"/>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11:2-6】</a:t>
            </a:r>
          </a:p>
          <a:p>
            <a:pPr algn="l">
              <a:lnSpc>
                <a:spcPct val="100000"/>
              </a:lnSpc>
            </a:pPr>
            <a:r>
              <a:rPr lang="en-US" altLang="zh-CN" sz="3600" b="1" dirty="0" smtClean="0">
                <a:ea typeface="黑体" panose="02010609060101010101" pitchFamily="49" charset="-122"/>
              </a:rPr>
              <a:t>6</a:t>
            </a:r>
            <a:r>
              <a:rPr lang="zh-CN" altLang="en-US" sz="3600" b="1" dirty="0">
                <a:ea typeface="黑体" panose="02010609060101010101" pitchFamily="49" charset="-122"/>
              </a:rPr>
              <a:t>凡不因我跌倒的就有福了。”</a:t>
            </a:r>
          </a:p>
          <a:p>
            <a:pPr algn="l">
              <a:lnSpc>
                <a:spcPct val="100000"/>
              </a:lnSpc>
            </a:pPr>
            <a:r>
              <a:rPr lang="en-US" altLang="zh-CN" sz="3600" b="1" dirty="0">
                <a:ea typeface="黑体" panose="02010609060101010101" pitchFamily="49" charset="-122"/>
              </a:rPr>
              <a:t>And blessed is he who is not offended because of Me."</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23545177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323528" y="188640"/>
            <a:ext cx="8568952" cy="6408712"/>
          </a:xfrm>
        </p:spPr>
        <p:txBody>
          <a:bodyPr>
            <a:normAutofit/>
          </a:bodyPr>
          <a:lstStyle/>
          <a:p>
            <a:pPr algn="l">
              <a:lnSpc>
                <a:spcPct val="100000"/>
              </a:lnSpc>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约翰福音 </a:t>
            </a:r>
            <a:r>
              <a:rPr lang="en-US" altLang="zh-CN" sz="3600" b="1" dirty="0" smtClean="0">
                <a:ea typeface="黑体" panose="02010609060101010101" pitchFamily="49" charset="-122"/>
              </a:rPr>
              <a:t>John 6:66-67】</a:t>
            </a:r>
          </a:p>
          <a:p>
            <a:pPr algn="l">
              <a:lnSpc>
                <a:spcPct val="100000"/>
              </a:lnSpc>
            </a:pPr>
            <a:r>
              <a:rPr lang="en-US" altLang="zh-CN" sz="3600" b="1" dirty="0" smtClean="0">
                <a:ea typeface="黑体" panose="02010609060101010101" pitchFamily="49" charset="-122"/>
              </a:rPr>
              <a:t>66 </a:t>
            </a:r>
            <a:r>
              <a:rPr lang="zh-CN" altLang="en-US" sz="3600" b="1" dirty="0" smtClean="0">
                <a:ea typeface="黑体" panose="02010609060101010101" pitchFamily="49" charset="-122"/>
              </a:rPr>
              <a:t>从此</a:t>
            </a:r>
            <a:r>
              <a:rPr lang="zh-CN" altLang="en-US" sz="3600" b="1" dirty="0">
                <a:ea typeface="黑体" panose="02010609060101010101" pitchFamily="49" charset="-122"/>
              </a:rPr>
              <a:t>，他门徒中多有退去的，不再和他同行。</a:t>
            </a:r>
          </a:p>
          <a:p>
            <a:pPr algn="l">
              <a:lnSpc>
                <a:spcPct val="100000"/>
              </a:lnSpc>
            </a:pPr>
            <a:r>
              <a:rPr lang="en-US" altLang="zh-CN" sz="3600" b="1" dirty="0">
                <a:ea typeface="黑体" panose="02010609060101010101" pitchFamily="49" charset="-122"/>
              </a:rPr>
              <a:t>From this time many of his disciples turned back and no longer followed him.</a:t>
            </a:r>
          </a:p>
          <a:p>
            <a:pPr algn="l">
              <a:lnSpc>
                <a:spcPct val="100000"/>
              </a:lnSpc>
            </a:pPr>
            <a:r>
              <a:rPr lang="en-US" altLang="zh-CN" sz="3600" b="1" dirty="0" smtClean="0">
                <a:ea typeface="黑体" panose="02010609060101010101" pitchFamily="49" charset="-122"/>
              </a:rPr>
              <a:t>67 </a:t>
            </a:r>
            <a:r>
              <a:rPr lang="zh-CN" altLang="en-US" sz="3600" b="1" dirty="0" smtClean="0">
                <a:ea typeface="黑体" panose="02010609060101010101" pitchFamily="49" charset="-122"/>
              </a:rPr>
              <a:t>耶稣</a:t>
            </a:r>
            <a:r>
              <a:rPr lang="zh-CN" altLang="en-US" sz="3600" b="1" dirty="0">
                <a:ea typeface="黑体" panose="02010609060101010101" pitchFamily="49" charset="-122"/>
              </a:rPr>
              <a:t>就对那十二个门徒说：“你们也要去吗？”</a:t>
            </a:r>
          </a:p>
          <a:p>
            <a:pPr algn="l">
              <a:lnSpc>
                <a:spcPct val="100000"/>
              </a:lnSpc>
            </a:pPr>
            <a:r>
              <a:rPr lang="en-US" altLang="zh-CN" sz="3600" b="1" dirty="0">
                <a:ea typeface="黑体" panose="02010609060101010101" pitchFamily="49" charset="-122"/>
              </a:rPr>
              <a:t>You do not want to leave too, do you? Jesus asked the Twelve.</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96959418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467544" y="260648"/>
            <a:ext cx="8280920" cy="6336704"/>
          </a:xfrm>
        </p:spPr>
        <p:txBody>
          <a:bodyPr>
            <a:normAutofit/>
          </a:bodyPr>
          <a:lstStyle/>
          <a:p>
            <a:pPr algn="l">
              <a:lnSpc>
                <a:spcPct val="100000"/>
              </a:lnSpc>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马太福音 </a:t>
            </a:r>
            <a:r>
              <a:rPr lang="en-US" altLang="zh-CN" sz="3600" b="1" dirty="0" smtClean="0">
                <a:ea typeface="黑体" panose="02010609060101010101" pitchFamily="49" charset="-122"/>
              </a:rPr>
              <a:t>Matthew 26:11】</a:t>
            </a:r>
            <a:endParaRPr lang="en-US" altLang="zh-CN" sz="3600" b="1" dirty="0">
              <a:ea typeface="黑体" panose="02010609060101010101" pitchFamily="49" charset="-122"/>
            </a:endParaRPr>
          </a:p>
          <a:p>
            <a:pPr algn="l">
              <a:lnSpc>
                <a:spcPct val="100000"/>
              </a:lnSpc>
            </a:pPr>
            <a:r>
              <a:rPr lang="zh-CN" altLang="en-US" sz="3600" b="1" dirty="0" smtClean="0">
                <a:ea typeface="黑体" panose="02010609060101010101" pitchFamily="49" charset="-122"/>
              </a:rPr>
              <a:t>“</a:t>
            </a:r>
            <a:r>
              <a:rPr lang="zh-CN" altLang="en-US" sz="3600" b="1" dirty="0">
                <a:ea typeface="黑体" panose="02010609060101010101" pitchFamily="49" charset="-122"/>
              </a:rPr>
              <a:t>因为常有穷人和你们同在，只是你们不常有我</a:t>
            </a:r>
            <a:r>
              <a:rPr lang="zh-CN" altLang="en-US" sz="3600" b="1" dirty="0" smtClean="0">
                <a:ea typeface="黑体" panose="02010609060101010101" pitchFamily="49" charset="-122"/>
              </a:rPr>
              <a:t>。</a:t>
            </a:r>
            <a:endParaRPr lang="en-US" altLang="zh-CN" sz="3600" b="1" dirty="0" smtClean="0">
              <a:ea typeface="黑体" panose="02010609060101010101" pitchFamily="49" charset="-122"/>
            </a:endParaRPr>
          </a:p>
          <a:p>
            <a:pPr algn="l">
              <a:lnSpc>
                <a:spcPct val="100000"/>
              </a:lnSpc>
            </a:pPr>
            <a:r>
              <a:rPr lang="en-US" altLang="zh-CN" sz="3600" b="1" dirty="0" smtClean="0">
                <a:ea typeface="黑体" panose="02010609060101010101" pitchFamily="49" charset="-122"/>
              </a:rPr>
              <a:t>For </a:t>
            </a:r>
            <a:r>
              <a:rPr lang="en-US" altLang="zh-CN" sz="3600" b="1" dirty="0">
                <a:ea typeface="黑体" panose="02010609060101010101" pitchFamily="49" charset="-122"/>
              </a:rPr>
              <a:t>you have the poor with you always, but Me you do not have always</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85824365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467544" y="260648"/>
            <a:ext cx="8280920" cy="6336704"/>
          </a:xfrm>
        </p:spPr>
        <p:txBody>
          <a:bodyPr>
            <a:normAutofit/>
          </a:bodyPr>
          <a:lstStyle/>
          <a:p>
            <a:pPr algn="l">
              <a:lnSpc>
                <a:spcPct val="100000"/>
              </a:lnSpc>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马太福音 </a:t>
            </a:r>
            <a:r>
              <a:rPr lang="en-US" altLang="zh-CN" sz="3600" b="1" dirty="0" smtClean="0">
                <a:ea typeface="黑体" panose="02010609060101010101" pitchFamily="49" charset="-122"/>
              </a:rPr>
              <a:t>Matthew 23</a:t>
            </a:r>
            <a:r>
              <a:rPr lang="zh-CN" altLang="en-US" sz="3600" b="1" dirty="0" smtClean="0">
                <a:ea typeface="黑体" panose="02010609060101010101" pitchFamily="49" charset="-122"/>
              </a:rPr>
              <a:t>：</a:t>
            </a:r>
            <a:r>
              <a:rPr lang="en-US" altLang="zh-CN" sz="3600" b="1" dirty="0" smtClean="0">
                <a:ea typeface="黑体" panose="02010609060101010101" pitchFamily="49" charset="-122"/>
              </a:rPr>
              <a:t>27】</a:t>
            </a:r>
          </a:p>
          <a:p>
            <a:pPr algn="l">
              <a:lnSpc>
                <a:spcPct val="100000"/>
              </a:lnSpc>
            </a:pPr>
            <a:r>
              <a:rPr lang="zh-CN" altLang="en-US" sz="3600" b="1" dirty="0" smtClean="0">
                <a:ea typeface="黑体" panose="02010609060101010101" pitchFamily="49" charset="-122"/>
              </a:rPr>
              <a:t>“</a:t>
            </a:r>
            <a:r>
              <a:rPr lang="zh-CN" altLang="en-US" sz="3600" b="1" dirty="0">
                <a:ea typeface="黑体" panose="02010609060101010101" pitchFamily="49" charset="-122"/>
              </a:rPr>
              <a:t>你们好像粉饰的坟墓，外面好看，里面却装满了死人的骨头和一切的污秽。</a:t>
            </a:r>
            <a:r>
              <a:rPr lang="en-US" altLang="zh-CN" sz="3600" b="1" dirty="0">
                <a:ea typeface="黑体" panose="02010609060101010101" pitchFamily="49" charset="-122"/>
              </a:rPr>
              <a:t>You are like whitewashed tombs, which look beautiful on the outside but on the inside are full of dead men's bones and everything unclean. </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07224384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467544" y="260648"/>
            <a:ext cx="8280920" cy="6336704"/>
          </a:xfrm>
        </p:spPr>
        <p:txBody>
          <a:bodyPr>
            <a:normAutofit/>
          </a:bodyPr>
          <a:lstStyle/>
          <a:p>
            <a:pPr algn="l">
              <a:lnSpc>
                <a:spcPct val="100000"/>
              </a:lnSpc>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路加福音 </a:t>
            </a:r>
            <a:r>
              <a:rPr lang="en-US" altLang="zh-CN" sz="3600" b="1" dirty="0" smtClean="0">
                <a:ea typeface="黑体" panose="02010609060101010101" pitchFamily="49" charset="-122"/>
              </a:rPr>
              <a:t>Luke 23</a:t>
            </a:r>
            <a:r>
              <a:rPr lang="zh-CN" altLang="en-US" sz="3600" b="1" dirty="0" smtClean="0">
                <a:ea typeface="黑体" panose="02010609060101010101" pitchFamily="49" charset="-122"/>
              </a:rPr>
              <a:t>：</a:t>
            </a:r>
            <a:r>
              <a:rPr lang="en-US" altLang="zh-CN" sz="3600" b="1" dirty="0" smtClean="0">
                <a:ea typeface="黑体" panose="02010609060101010101" pitchFamily="49" charset="-122"/>
              </a:rPr>
              <a:t>43】</a:t>
            </a:r>
          </a:p>
          <a:p>
            <a:pPr algn="l">
              <a:lnSpc>
                <a:spcPct val="100000"/>
              </a:lnSpc>
            </a:pPr>
            <a:r>
              <a:rPr lang="zh-CN" altLang="en-US" sz="3600" b="1" dirty="0" smtClean="0">
                <a:ea typeface="黑体" panose="02010609060101010101" pitchFamily="49" charset="-122"/>
              </a:rPr>
              <a:t>“</a:t>
            </a:r>
            <a:r>
              <a:rPr lang="zh-CN" altLang="en-US" sz="3600" b="1" dirty="0">
                <a:ea typeface="黑体" panose="02010609060101010101" pitchFamily="49" charset="-122"/>
              </a:rPr>
              <a:t>我实在告诉你：今日你要同我在乐园里了</a:t>
            </a:r>
            <a:r>
              <a:rPr lang="zh-CN" altLang="en-US" sz="3600" b="1" dirty="0" smtClean="0">
                <a:ea typeface="黑体" panose="02010609060101010101" pitchFamily="49" charset="-122"/>
              </a:rPr>
              <a:t>。</a:t>
            </a:r>
            <a:endParaRPr lang="en-US" altLang="zh-CN" sz="3600" b="1" dirty="0" smtClean="0">
              <a:ea typeface="黑体" panose="02010609060101010101" pitchFamily="49" charset="-122"/>
            </a:endParaRPr>
          </a:p>
          <a:p>
            <a:pPr algn="l">
              <a:lnSpc>
                <a:spcPct val="100000"/>
              </a:lnSpc>
            </a:pPr>
            <a:r>
              <a:rPr lang="en-US" altLang="zh-CN" sz="3600" b="1" dirty="0" smtClean="0">
                <a:ea typeface="黑体" panose="02010609060101010101" pitchFamily="49" charset="-122"/>
              </a:rPr>
              <a:t>Assuredly</a:t>
            </a:r>
            <a:r>
              <a:rPr lang="en-US" altLang="zh-CN" sz="3600" b="1" dirty="0">
                <a:ea typeface="黑体" panose="02010609060101010101" pitchFamily="49" charset="-122"/>
              </a:rPr>
              <a:t>, I say to you, today you will be with Me in Paradise</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02727758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395536" y="188640"/>
            <a:ext cx="8280920" cy="6336704"/>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11:11</a:t>
            </a:r>
            <a:r>
              <a:rPr lang="en-US" altLang="zh-CN" sz="3600" b="1" dirty="0" smtClean="0">
                <a:ea typeface="黑体" panose="02010609060101010101" pitchFamily="49" charset="-122"/>
              </a:rPr>
              <a:t>】</a:t>
            </a:r>
          </a:p>
          <a:p>
            <a:pPr algn="l">
              <a:lnSpc>
                <a:spcPct val="100000"/>
              </a:lnSpc>
            </a:pPr>
            <a:r>
              <a:rPr lang="zh-CN" altLang="en-US" sz="3600" b="1" dirty="0" smtClean="0">
                <a:ea typeface="黑体" panose="02010609060101010101" pitchFamily="49" charset="-122"/>
              </a:rPr>
              <a:t>我</a:t>
            </a:r>
            <a:r>
              <a:rPr lang="zh-CN" altLang="en-US" sz="3600" b="1" dirty="0">
                <a:ea typeface="黑体" panose="02010609060101010101" pitchFamily="49" charset="-122"/>
              </a:rPr>
              <a:t>实在告诉你们：凡妇人所生的，没有一个兴起来大过施洗约翰的；然而天国里最小的比他还大。</a:t>
            </a:r>
          </a:p>
          <a:p>
            <a:pPr algn="l">
              <a:lnSpc>
                <a:spcPct val="100000"/>
              </a:lnSpc>
            </a:pPr>
            <a:r>
              <a:rPr lang="en-US" altLang="zh-CN" sz="3600" b="1" dirty="0">
                <a:ea typeface="黑体" panose="02010609060101010101" pitchFamily="49" charset="-122"/>
              </a:rPr>
              <a:t>"Assuredly, I say to you, among those born of women there has not risen one greater than John the Baptist; but he who is least in the kingdom of heaven is greater than he.</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11926853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395536" y="260648"/>
            <a:ext cx="8280920" cy="6336704"/>
          </a:xfrm>
        </p:spPr>
        <p:txBody>
          <a:bodyPr>
            <a:normAutofit/>
          </a:bodyPr>
          <a:lstStyle/>
          <a:p>
            <a:pPr algn="l">
              <a:lnSpc>
                <a:spcPct val="100000"/>
              </a:lnSpc>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路加福音 </a:t>
            </a:r>
            <a:r>
              <a:rPr lang="en-US" altLang="zh-CN" sz="3600" b="1" dirty="0" smtClean="0">
                <a:ea typeface="黑体" panose="02010609060101010101" pitchFamily="49" charset="-122"/>
              </a:rPr>
              <a:t>Luke 9</a:t>
            </a:r>
            <a:r>
              <a:rPr lang="zh-CN" altLang="en-US" sz="3600" b="1" dirty="0" smtClean="0">
                <a:ea typeface="黑体" panose="02010609060101010101" pitchFamily="49" charset="-122"/>
              </a:rPr>
              <a:t>：</a:t>
            </a:r>
            <a:r>
              <a:rPr lang="en-US" altLang="zh-CN" sz="3600" b="1" dirty="0" smtClean="0">
                <a:ea typeface="黑体" panose="02010609060101010101" pitchFamily="49" charset="-122"/>
              </a:rPr>
              <a:t>23】</a:t>
            </a:r>
          </a:p>
          <a:p>
            <a:pPr algn="l">
              <a:lnSpc>
                <a:spcPct val="100000"/>
              </a:lnSpc>
            </a:pPr>
            <a:r>
              <a:rPr lang="zh-CN" altLang="en-US" sz="3600" b="1" dirty="0" smtClean="0">
                <a:ea typeface="黑体" panose="02010609060101010101" pitchFamily="49" charset="-122"/>
              </a:rPr>
              <a:t>若</a:t>
            </a:r>
            <a:r>
              <a:rPr lang="zh-CN" altLang="en-US" sz="3600" b="1" dirty="0">
                <a:ea typeface="黑体" panose="02010609060101010101" pitchFamily="49" charset="-122"/>
              </a:rPr>
              <a:t>有人要跟从我，就当舍己，天天背起他的十字架来跟从我</a:t>
            </a:r>
            <a:r>
              <a:rPr lang="zh-CN" altLang="en-US" sz="3600" b="1" dirty="0" smtClean="0">
                <a:ea typeface="黑体" panose="02010609060101010101" pitchFamily="49" charset="-122"/>
              </a:rPr>
              <a:t>。</a:t>
            </a:r>
            <a:endParaRPr lang="en-US" altLang="zh-CN" sz="3600" b="1" dirty="0" smtClean="0">
              <a:ea typeface="黑体" panose="02010609060101010101" pitchFamily="49" charset="-122"/>
            </a:endParaRPr>
          </a:p>
          <a:p>
            <a:pPr algn="l">
              <a:lnSpc>
                <a:spcPct val="100000"/>
              </a:lnSpc>
            </a:pPr>
            <a:r>
              <a:rPr lang="en-US" altLang="zh-CN" sz="3600" b="1" dirty="0" smtClean="0">
                <a:ea typeface="黑体" panose="02010609060101010101" pitchFamily="49" charset="-122"/>
              </a:rPr>
              <a:t>If </a:t>
            </a:r>
            <a:r>
              <a:rPr lang="en-US" altLang="zh-CN" sz="3600" b="1" dirty="0">
                <a:ea typeface="黑体" panose="02010609060101010101" pitchFamily="49" charset="-122"/>
              </a:rPr>
              <a:t>anyone desires to come after Me, let him deny himself, and take up his cross daily, and follow Me</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88473063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395536" y="764704"/>
            <a:ext cx="8352928" cy="5184576"/>
          </a:xfrm>
        </p:spPr>
        <p:txBody>
          <a:bodyPr>
            <a:noAutofit/>
          </a:bodyPr>
          <a:lstStyle/>
          <a:p>
            <a:pPr algn="l">
              <a:lnSpc>
                <a:spcPct val="100000"/>
              </a:lnSpc>
            </a:pPr>
            <a:r>
              <a:rPr lang="en-US" altLang="zh-CN" sz="3600" b="1" i="1" dirty="0">
                <a:ea typeface="黑体" panose="02010609060101010101" pitchFamily="49" charset="-122"/>
              </a:rPr>
              <a:t>"This is God's universe, and God does things his way. You may have a better way, but you don't have a universe." </a:t>
            </a:r>
            <a:endParaRPr lang="en-US" altLang="zh-CN" sz="3600" b="1" i="1" dirty="0" smtClean="0">
              <a:ea typeface="黑体" panose="02010609060101010101" pitchFamily="49" charset="-122"/>
            </a:endParaRPr>
          </a:p>
          <a:p>
            <a:pPr algn="l">
              <a:lnSpc>
                <a:spcPct val="100000"/>
              </a:lnSpc>
            </a:pPr>
            <a:r>
              <a:rPr lang="en-US" altLang="zh-CN" sz="3600" b="1" dirty="0" smtClean="0">
                <a:ea typeface="黑体" panose="02010609060101010101" pitchFamily="49" charset="-122"/>
              </a:rPr>
              <a:t>--</a:t>
            </a:r>
            <a:r>
              <a:rPr lang="en-US" altLang="zh-CN" sz="3600" b="1" dirty="0">
                <a:ea typeface="黑体" panose="02010609060101010101" pitchFamily="49" charset="-122"/>
              </a:rPr>
              <a:t>J. Vernon McGee</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42945136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467544" y="332656"/>
            <a:ext cx="8280920" cy="6336704"/>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11:2-3】</a:t>
            </a:r>
          </a:p>
          <a:p>
            <a:pPr algn="l">
              <a:lnSpc>
                <a:spcPct val="100000"/>
              </a:lnSpc>
            </a:pPr>
            <a:r>
              <a:rPr lang="en-US" altLang="zh-CN" sz="3600" b="1" dirty="0">
                <a:ea typeface="黑体" panose="02010609060101010101" pitchFamily="49" charset="-122"/>
              </a:rPr>
              <a:t>2</a:t>
            </a:r>
            <a:r>
              <a:rPr lang="zh-CN" altLang="en-US" sz="3600" b="1" dirty="0">
                <a:ea typeface="黑体" panose="02010609060101010101" pitchFamily="49" charset="-122"/>
              </a:rPr>
              <a:t>约翰在监里听见基督所作的事，就打发两个门徒去，</a:t>
            </a:r>
          </a:p>
          <a:p>
            <a:pPr algn="l">
              <a:lnSpc>
                <a:spcPct val="100000"/>
              </a:lnSpc>
            </a:pPr>
            <a:r>
              <a:rPr lang="en-US" altLang="zh-CN" sz="3600" b="1" dirty="0">
                <a:ea typeface="黑体" panose="02010609060101010101" pitchFamily="49" charset="-122"/>
              </a:rPr>
              <a:t>And when John had heard in prison about the works of Christ, he sent two of his disciples</a:t>
            </a:r>
          </a:p>
          <a:p>
            <a:pPr algn="l">
              <a:lnSpc>
                <a:spcPct val="100000"/>
              </a:lnSpc>
            </a:pPr>
            <a:r>
              <a:rPr lang="en-US" altLang="zh-CN" sz="3600" b="1" dirty="0">
                <a:ea typeface="黑体" panose="02010609060101010101" pitchFamily="49" charset="-122"/>
              </a:rPr>
              <a:t>3</a:t>
            </a:r>
            <a:r>
              <a:rPr lang="zh-CN" altLang="en-US" sz="3600" b="1" dirty="0">
                <a:ea typeface="黑体" panose="02010609060101010101" pitchFamily="49" charset="-122"/>
              </a:rPr>
              <a:t>问他说：“那将要来的是你吗？还是我们等候别人呢？” </a:t>
            </a:r>
          </a:p>
          <a:p>
            <a:pPr algn="l">
              <a:lnSpc>
                <a:spcPct val="100000"/>
              </a:lnSpc>
            </a:pPr>
            <a:r>
              <a:rPr lang="en-US" altLang="zh-CN" sz="3600" b="1" dirty="0">
                <a:ea typeface="黑体" panose="02010609060101010101" pitchFamily="49" charset="-122"/>
              </a:rPr>
              <a:t>and said to Him, "Are You the Coming One, or do we look for another?"</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40734005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467544" y="332656"/>
            <a:ext cx="8280920" cy="6336704"/>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玛拉基书</a:t>
            </a:r>
            <a:r>
              <a:rPr lang="en-US" altLang="zh-CN" sz="3600" b="1" dirty="0">
                <a:ea typeface="黑体" panose="02010609060101010101" pitchFamily="49" charset="-122"/>
              </a:rPr>
              <a:t>Malachi 3:1a】</a:t>
            </a:r>
          </a:p>
          <a:p>
            <a:pPr algn="l">
              <a:lnSpc>
                <a:spcPct val="100000"/>
              </a:lnSpc>
            </a:pPr>
            <a:r>
              <a:rPr lang="zh-CN" altLang="en-US" sz="3600" b="1" dirty="0">
                <a:ea typeface="黑体" panose="02010609060101010101" pitchFamily="49" charset="-122"/>
              </a:rPr>
              <a:t>万军之耶和华说：“我要差遣我的使者在我前面预备道路</a:t>
            </a:r>
            <a:r>
              <a:rPr lang="en-US" altLang="zh-CN" sz="3600" b="1" dirty="0">
                <a:ea typeface="黑体" panose="02010609060101010101" pitchFamily="49" charset="-122"/>
              </a:rPr>
              <a:t>……” </a:t>
            </a:r>
          </a:p>
          <a:p>
            <a:pPr algn="l">
              <a:lnSpc>
                <a:spcPct val="100000"/>
              </a:lnSpc>
            </a:pPr>
            <a:r>
              <a:rPr lang="en-US" altLang="zh-CN" sz="3600" b="1" dirty="0">
                <a:ea typeface="黑体" panose="02010609060101010101" pitchFamily="49" charset="-122"/>
              </a:rPr>
              <a:t>"Behold, I send My messenger, And he will prepare the way before Me…." Says the LORD of hosts.</a:t>
            </a:r>
          </a:p>
        </p:txBody>
      </p:sp>
    </p:spTree>
    <p:extLst>
      <p:ext uri="{BB962C8B-B14F-4D97-AF65-F5344CB8AC3E}">
        <p14:creationId xmlns:p14="http://schemas.microsoft.com/office/powerpoint/2010/main" val="135511336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467544" y="332656"/>
            <a:ext cx="8280920" cy="6336704"/>
          </a:xfrm>
        </p:spPr>
        <p:txBody>
          <a:bodyPr>
            <a:normAutofit fontScale="92500" lnSpcReduction="100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玛拉基书</a:t>
            </a:r>
            <a:r>
              <a:rPr lang="en-US" altLang="zh-CN" sz="3600" b="1" dirty="0">
                <a:ea typeface="黑体" panose="02010609060101010101" pitchFamily="49" charset="-122"/>
              </a:rPr>
              <a:t>Malachi 4:5-6】</a:t>
            </a:r>
          </a:p>
          <a:p>
            <a:pPr algn="l">
              <a:lnSpc>
                <a:spcPct val="100000"/>
              </a:lnSpc>
            </a:pPr>
            <a:r>
              <a:rPr lang="en-US" altLang="zh-CN" sz="3600" b="1" dirty="0">
                <a:ea typeface="黑体" panose="02010609060101010101" pitchFamily="49" charset="-122"/>
              </a:rPr>
              <a:t>5 “</a:t>
            </a:r>
            <a:r>
              <a:rPr lang="zh-CN" altLang="en-US" sz="3600" b="1" dirty="0">
                <a:ea typeface="黑体" panose="02010609060101010101" pitchFamily="49" charset="-122"/>
              </a:rPr>
              <a:t>看哪</a:t>
            </a:r>
            <a:r>
              <a:rPr lang="en-US" altLang="zh-CN" sz="3600" b="1" dirty="0">
                <a:ea typeface="黑体" panose="02010609060101010101" pitchFamily="49" charset="-122"/>
              </a:rPr>
              <a:t>!</a:t>
            </a:r>
            <a:r>
              <a:rPr lang="zh-CN" altLang="en-US" sz="3600" b="1" dirty="0">
                <a:ea typeface="黑体" panose="02010609060101010101" pitchFamily="49" charset="-122"/>
              </a:rPr>
              <a:t>耶和华大而可畏之日未到以前，我必差遣先知以利亚到你们那里去。</a:t>
            </a:r>
          </a:p>
          <a:p>
            <a:pPr algn="l">
              <a:lnSpc>
                <a:spcPct val="100000"/>
              </a:lnSpc>
            </a:pPr>
            <a:r>
              <a:rPr lang="en-US" altLang="zh-CN" sz="3600" b="1" dirty="0">
                <a:ea typeface="黑体" panose="02010609060101010101" pitchFamily="49" charset="-122"/>
              </a:rPr>
              <a:t>Behold, I will send you Elijah the prophet Before the coming of the great and dreadful day of the LORD.</a:t>
            </a:r>
          </a:p>
          <a:p>
            <a:pPr algn="l">
              <a:lnSpc>
                <a:spcPct val="100000"/>
              </a:lnSpc>
            </a:pPr>
            <a:r>
              <a:rPr lang="en-US" altLang="zh-CN" sz="3600" b="1" dirty="0">
                <a:ea typeface="黑体" panose="02010609060101010101" pitchFamily="49" charset="-122"/>
              </a:rPr>
              <a:t>6</a:t>
            </a:r>
            <a:r>
              <a:rPr lang="zh-CN" altLang="en-US" sz="3600" b="1" dirty="0">
                <a:ea typeface="黑体" panose="02010609060101010101" pitchFamily="49" charset="-122"/>
              </a:rPr>
              <a:t>他必使父亲的心转向儿女，儿女的心转向父亲，免得我来咒诅遍地。” </a:t>
            </a:r>
          </a:p>
          <a:p>
            <a:pPr algn="l">
              <a:lnSpc>
                <a:spcPct val="100000"/>
              </a:lnSpc>
            </a:pPr>
            <a:r>
              <a:rPr lang="en-US" altLang="zh-CN" sz="3600" b="1" dirty="0">
                <a:ea typeface="黑体" panose="02010609060101010101" pitchFamily="49" charset="-122"/>
              </a:rPr>
              <a:t>And he will turn The hearts of the fathers to the children, And the hearts of the children to their fathers, Lest I come and strike the earth with a curse."</a:t>
            </a:r>
          </a:p>
        </p:txBody>
      </p:sp>
    </p:spTree>
    <p:extLst>
      <p:ext uri="{BB962C8B-B14F-4D97-AF65-F5344CB8AC3E}">
        <p14:creationId xmlns:p14="http://schemas.microsoft.com/office/powerpoint/2010/main" val="113140222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467544" y="332656"/>
            <a:ext cx="8280920" cy="6336704"/>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3:1-3】</a:t>
            </a:r>
          </a:p>
          <a:p>
            <a:pPr algn="l">
              <a:lnSpc>
                <a:spcPct val="100000"/>
              </a:lnSpc>
            </a:pPr>
            <a:r>
              <a:rPr lang="en-US" altLang="zh-CN" sz="3600" b="1" dirty="0">
                <a:ea typeface="黑体" panose="02010609060101010101" pitchFamily="49" charset="-122"/>
              </a:rPr>
              <a:t>1</a:t>
            </a:r>
            <a:r>
              <a:rPr lang="zh-CN" altLang="en-US" sz="3600" b="1" dirty="0">
                <a:ea typeface="黑体" panose="02010609060101010101" pitchFamily="49" charset="-122"/>
              </a:rPr>
              <a:t>那时，有施洗的约翰出来，在犹太的旷野传道，说：</a:t>
            </a:r>
          </a:p>
          <a:p>
            <a:pPr algn="l">
              <a:lnSpc>
                <a:spcPct val="100000"/>
              </a:lnSpc>
            </a:pPr>
            <a:r>
              <a:rPr lang="en-US" altLang="zh-CN" sz="3600" b="1" dirty="0">
                <a:ea typeface="黑体" panose="02010609060101010101" pitchFamily="49" charset="-122"/>
              </a:rPr>
              <a:t>In those days John the Baptist came preaching in the wilderness of Judea,</a:t>
            </a:r>
          </a:p>
          <a:p>
            <a:pPr algn="l">
              <a:lnSpc>
                <a:spcPct val="100000"/>
              </a:lnSpc>
            </a:pPr>
            <a:r>
              <a:rPr lang="en-US" altLang="zh-CN" sz="3600" b="1" dirty="0">
                <a:ea typeface="黑体" panose="02010609060101010101" pitchFamily="49" charset="-122"/>
              </a:rPr>
              <a:t>2 “</a:t>
            </a:r>
            <a:r>
              <a:rPr lang="zh-CN" altLang="en-US" sz="3600" b="1" dirty="0">
                <a:ea typeface="黑体" panose="02010609060101010101" pitchFamily="49" charset="-122"/>
              </a:rPr>
              <a:t>天国近了，你们应当悔改！” </a:t>
            </a:r>
          </a:p>
          <a:p>
            <a:pPr algn="l">
              <a:lnSpc>
                <a:spcPct val="100000"/>
              </a:lnSpc>
            </a:pPr>
            <a:r>
              <a:rPr lang="en-US" altLang="zh-CN" sz="3600" b="1" dirty="0">
                <a:ea typeface="黑体" panose="02010609060101010101" pitchFamily="49" charset="-122"/>
              </a:rPr>
              <a:t>and saying, "Repent, for the kingdom of heaven is at hand</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53539668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467544" y="332656"/>
            <a:ext cx="8280920" cy="6336704"/>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3:1-3】</a:t>
            </a:r>
          </a:p>
          <a:p>
            <a:pPr algn="l">
              <a:lnSpc>
                <a:spcPct val="100000"/>
              </a:lnSpc>
            </a:pPr>
            <a:r>
              <a:rPr lang="en-US" altLang="zh-CN" sz="3600" b="1" dirty="0" smtClean="0">
                <a:ea typeface="黑体" panose="02010609060101010101" pitchFamily="49" charset="-122"/>
              </a:rPr>
              <a:t>3</a:t>
            </a:r>
            <a:r>
              <a:rPr lang="zh-CN" altLang="en-US" sz="3600" b="1" dirty="0">
                <a:ea typeface="黑体" panose="02010609060101010101" pitchFamily="49" charset="-122"/>
              </a:rPr>
              <a:t>这人就是先知以赛亚所说的，他说：“在旷野有人声喊着说：‘预备主的道，修直他的路！’” </a:t>
            </a:r>
          </a:p>
          <a:p>
            <a:pPr algn="l">
              <a:lnSpc>
                <a:spcPct val="100000"/>
              </a:lnSpc>
            </a:pPr>
            <a:r>
              <a:rPr lang="en-US" altLang="zh-CN" sz="3600" b="1" dirty="0">
                <a:ea typeface="黑体" panose="02010609060101010101" pitchFamily="49" charset="-122"/>
              </a:rPr>
              <a:t>For this is he who was spoken of by the prophet Isaiah, saying: "The voice of one crying in the wilderness: "Prepare the way of the LORD; Make His paths straight."'</a:t>
            </a:r>
          </a:p>
        </p:txBody>
      </p:sp>
    </p:spTree>
    <p:extLst>
      <p:ext uri="{BB962C8B-B14F-4D97-AF65-F5344CB8AC3E}">
        <p14:creationId xmlns:p14="http://schemas.microsoft.com/office/powerpoint/2010/main" val="322840456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467544" y="332656"/>
            <a:ext cx="8280920" cy="6336704"/>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11:10】</a:t>
            </a:r>
          </a:p>
          <a:p>
            <a:pPr algn="l">
              <a:lnSpc>
                <a:spcPct val="100000"/>
              </a:lnSpc>
            </a:pPr>
            <a:r>
              <a:rPr lang="zh-CN" altLang="en-US" sz="3600" b="1" dirty="0">
                <a:ea typeface="黑体" panose="02010609060101010101" pitchFamily="49" charset="-122"/>
              </a:rPr>
              <a:t>经上记着说：‘我要差遣我的使者在你前面预备道路。’所说的就是这个人。</a:t>
            </a:r>
          </a:p>
          <a:p>
            <a:pPr algn="l">
              <a:lnSpc>
                <a:spcPct val="100000"/>
              </a:lnSpc>
            </a:pPr>
            <a:r>
              <a:rPr lang="en-US" altLang="zh-CN" sz="3600" b="1" dirty="0">
                <a:ea typeface="黑体" panose="02010609060101010101" pitchFamily="49" charset="-122"/>
              </a:rPr>
              <a:t>For this is he of whom it is written: "Behold, I send My messenger before Your face, Who will prepare Your way before You.'</a:t>
            </a:r>
          </a:p>
        </p:txBody>
      </p:sp>
    </p:spTree>
    <p:extLst>
      <p:ext uri="{BB962C8B-B14F-4D97-AF65-F5344CB8AC3E}">
        <p14:creationId xmlns:p14="http://schemas.microsoft.com/office/powerpoint/2010/main" val="586794398"/>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3620</TotalTime>
  <Words>2650</Words>
  <Application>Microsoft Office PowerPoint</Application>
  <PresentationFormat>全屏显示(4:3)</PresentationFormat>
  <Paragraphs>184</Paragraphs>
  <Slides>36</Slides>
  <Notes>36</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36</vt:i4>
      </vt:variant>
    </vt:vector>
  </HeadingPairs>
  <TitlesOfParts>
    <vt:vector size="43" baseType="lpstr">
      <vt:lpstr>新細明體</vt:lpstr>
      <vt:lpstr>黑体</vt:lpstr>
      <vt:lpstr>宋体</vt:lpstr>
      <vt:lpstr>Arial</vt:lpstr>
      <vt:lpstr>Calibri</vt:lpstr>
      <vt:lpstr>Calibri Light</vt:lpstr>
      <vt:lpstr>1_Office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412</cp:revision>
  <dcterms:created xsi:type="dcterms:W3CDTF">2014-02-25T17:54:08Z</dcterms:created>
  <dcterms:modified xsi:type="dcterms:W3CDTF">2017-08-20T07:25:46Z</dcterms:modified>
</cp:coreProperties>
</file>