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1" r:id="rId2"/>
    <p:sldId id="257" r:id="rId3"/>
    <p:sldId id="285" r:id="rId4"/>
    <p:sldId id="266" r:id="rId5"/>
    <p:sldId id="274" r:id="rId6"/>
    <p:sldId id="280" r:id="rId7"/>
    <p:sldId id="286" r:id="rId8"/>
    <p:sldId id="288" r:id="rId9"/>
    <p:sldId id="290" r:id="rId10"/>
    <p:sldId id="263" r:id="rId11"/>
    <p:sldId id="279" r:id="rId12"/>
    <p:sldId id="283" r:id="rId13"/>
    <p:sldId id="291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714" autoAdjust="0"/>
  </p:normalViewPr>
  <p:slideViewPr>
    <p:cSldViewPr snapToGrid="0">
      <p:cViewPr varScale="1">
        <p:scale>
          <a:sx n="50" d="100"/>
          <a:sy n="50" d="100"/>
        </p:scale>
        <p:origin x="789" y="34"/>
      </p:cViewPr>
      <p:guideLst/>
    </p:cSldViewPr>
  </p:slideViewPr>
  <p:outlineViewPr>
    <p:cViewPr>
      <p:scale>
        <a:sx n="33" d="100"/>
        <a:sy n="33" d="100"/>
      </p:scale>
      <p:origin x="0" y="-46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B63F1-5434-4431-836A-ADBE55C121EB}" type="datetimeFigureOut">
              <a:rPr lang="en-US" smtClean="0"/>
              <a:t>09/10/2017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5F048-44B6-4664-8243-B4E0E459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8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As for you, you were dead in your transgressions and sins………… But because of His great love for us, God, who is rich in mercy. It’s finished.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2D740-D51B-4230-8D67-2BBDCBAB8192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000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</a:t>
            </a:r>
            <a:r>
              <a:rPr lang="en-US" baseline="0" dirty="0"/>
              <a:t> is His work, not mine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2D740-D51B-4230-8D67-2BBDCBAB8192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466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As for you, you were dead in your transgressions and sins………… But because of His great love for us, God, who is rich in mercy. It’s finished.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2D740-D51B-4230-8D67-2BBDCBAB8192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06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06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37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25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1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67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42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85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95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6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30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6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AC19E-2B59-4DE6-A2A4-5D4A0FE2B781}" type="datetimeFigureOut">
              <a:rPr lang="zh-TW" altLang="en-US" smtClean="0"/>
              <a:t>2017/9/10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神的工作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8183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什麼是善工？神藉我們完成的工作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0700" y="3963183"/>
            <a:ext cx="8828314" cy="2152609"/>
          </a:xfrm>
        </p:spPr>
        <p:txBody>
          <a:bodyPr>
            <a:normAutofit/>
          </a:bodyPr>
          <a:lstStyle/>
          <a:p>
            <a:pPr lvl="0"/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教訓（導）</a:t>
            </a:r>
            <a:r>
              <a:rPr lang="en-US" altLang="zh-TW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培養、裝備</a:t>
            </a:r>
            <a:endParaRPr lang="en-US" altLang="zh-TW" sz="36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宣（傳）講 </a:t>
            </a:r>
            <a:r>
              <a:rPr lang="en-US" altLang="zh-TW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傳福音、講道</a:t>
            </a:r>
            <a:endParaRPr lang="en-US" altLang="zh-TW" sz="36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醫治 </a:t>
            </a:r>
            <a:r>
              <a:rPr lang="en-US" altLang="zh-TW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各種服事、社會工作、福音預工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748145" y="1895505"/>
            <a:ext cx="10913424" cy="1750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耶穌走遍各城各鄉，在會堂裡教訓（</a:t>
            </a:r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teaching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）人，宣講（</a:t>
            </a:r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preaching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）天國的福音，又醫治（</a:t>
            </a:r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healing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）各樣的病症。（太</a:t>
            </a:r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9:35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6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563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942" y="246373"/>
            <a:ext cx="10265229" cy="87865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神工作的時代意義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基督徒的使命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98171"/>
            <a:ext cx="10537371" cy="4495799"/>
          </a:xfrm>
        </p:spPr>
        <p:txBody>
          <a:bodyPr>
            <a:normAutofit/>
          </a:bodyPr>
          <a:lstStyle/>
          <a:p>
            <a:pPr lvl="0"/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介紹神已經為我們完成的工作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，救恩 </a:t>
            </a:r>
            <a:r>
              <a:rPr lang="en-US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傳福音，傳講清楚（不成為異端）</a:t>
            </a:r>
            <a:endParaRPr lang="en-US" altLang="zh-TW" sz="36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/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接受神在我裡面工作</a:t>
            </a:r>
            <a:r>
              <a:rPr lang="en-US" altLang="zh-TW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個人生命的成長，過程</a:t>
            </a:r>
            <a:endParaRPr lang="en-US" altLang="zh-TW" sz="36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/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尋求神藉我完成的工作 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（善工）</a:t>
            </a:r>
            <a:r>
              <a:rPr lang="en-US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事先禱告，尋求善工，按個人恩賜，與神同工</a:t>
            </a:r>
            <a:endParaRPr lang="en-US" altLang="zh-TW" sz="36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36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36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6575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5029" y="250371"/>
            <a:ext cx="3604309" cy="925286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50000"/>
                  </a:schemeClr>
                </a:solidFill>
                <a:latin typeface="+mn-lt"/>
                <a:ea typeface="微軟正黑體" panose="020B0604030504040204" pitchFamily="34" charset="-120"/>
              </a:rPr>
              <a:t>結論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3515" y="1578429"/>
            <a:ext cx="10559142" cy="3951514"/>
          </a:xfrm>
        </p:spPr>
        <p:txBody>
          <a:bodyPr>
            <a:noAutofit/>
          </a:bodyPr>
          <a:lstStyle/>
          <a:p>
            <a:pPr lvl="0"/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得救 </a:t>
            </a:r>
            <a:r>
              <a:rPr lang="en-US" altLang="zh-TW" sz="40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-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 </a:t>
            </a:r>
            <a:r>
              <a:rPr lang="zh-CN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基督为我作成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– </a:t>
            </a:r>
            <a:r>
              <a:rPr lang="zh-TW" altLang="en-US" sz="32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從</a:t>
            </a:r>
            <a:r>
              <a:rPr lang="zh-CN" altLang="en-US" sz="32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罪人</a:t>
            </a:r>
            <a:r>
              <a:rPr lang="zh-TW" altLang="en-US" sz="32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到</a:t>
            </a:r>
            <a:r>
              <a:rPr lang="zh-CN" altLang="en-US" sz="32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新造的人</a:t>
            </a:r>
            <a:endParaRPr lang="en-US" altLang="zh-CN" sz="3200" dirty="0">
              <a:solidFill>
                <a:schemeClr val="accent5">
                  <a:lumMod val="50000"/>
                </a:schemeClr>
              </a:solidFill>
              <a:ea typeface="微軟正黑體" panose="020B0604030504040204" pitchFamily="34" charset="-120"/>
            </a:endParaRPr>
          </a:p>
          <a:p>
            <a:pPr lvl="0"/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生命成長</a:t>
            </a:r>
            <a:r>
              <a:rPr lang="zh-CN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– </a:t>
            </a:r>
            <a:r>
              <a:rPr lang="zh-CN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基督在我里面工作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– 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大誡命</a:t>
            </a:r>
            <a:endParaRPr lang="en-US" altLang="zh-CN" sz="3200" dirty="0">
              <a:solidFill>
                <a:schemeClr val="accent5">
                  <a:lumMod val="50000"/>
                </a:schemeClr>
              </a:solidFill>
              <a:ea typeface="微軟正黑體" panose="020B0604030504040204" pitchFamily="34" charset="-120"/>
            </a:endParaRPr>
          </a:p>
          <a:p>
            <a:pPr lvl="0"/>
            <a:r>
              <a:rPr lang="zh-CN" altLang="en-US" sz="40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完成使命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– </a:t>
            </a:r>
            <a:r>
              <a:rPr lang="zh-CN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基督藉我作成</a:t>
            </a:r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 </a:t>
            </a:r>
            <a:r>
              <a:rPr lang="en-US" altLang="zh-CN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– </a:t>
            </a:r>
            <a:r>
              <a:rPr lang="zh-CN" altLang="en-US" sz="3600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大使命</a:t>
            </a:r>
            <a:endParaRPr lang="en-US" altLang="zh-CN" sz="3200" dirty="0">
              <a:solidFill>
                <a:schemeClr val="accent5">
                  <a:lumMod val="50000"/>
                </a:schemeClr>
              </a:solidFill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736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3647" y="93451"/>
            <a:ext cx="4768153" cy="765572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以弗所</a:t>
            </a:r>
            <a:r>
              <a:rPr lang="en-US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2:1-10</a:t>
            </a:r>
            <a:endParaRPr lang="zh-TW" altLang="en-US" sz="36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65514" y="1076737"/>
            <a:ext cx="9176657" cy="5541777"/>
          </a:xfrm>
        </p:spPr>
        <p:txBody>
          <a:bodyPr>
            <a:noAutofit/>
          </a:bodyPr>
          <a:lstStyle/>
          <a:p>
            <a:pPr lvl="0"/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為我們作成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for Us (v. 4-8)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與基督一同活過來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(v. 5)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與基督一同復活（舉起）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(v. 6)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與基督一同坐在天上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(v. 6)</a:t>
            </a:r>
            <a:endParaRPr lang="zh-TW" altLang="zh-TW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在我們裡面工作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in Us (v. 10a)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我們原是神的工作</a:t>
            </a:r>
            <a:endParaRPr lang="en-US" altLang="zh-TW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在基督耶穌裡造成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(v. 10)</a:t>
            </a:r>
            <a:endParaRPr lang="en-US" altLang="zh-TW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藉我們工作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through Us (v. 10b)</a:t>
            </a: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叫我們行善（作善工）</a:t>
            </a:r>
            <a:endParaRPr lang="en-US" altLang="zh-TW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神所預備的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(v. 10)</a:t>
            </a:r>
          </a:p>
        </p:txBody>
      </p:sp>
    </p:spTree>
    <p:extLst>
      <p:ext uri="{BB962C8B-B14F-4D97-AF65-F5344CB8AC3E}">
        <p14:creationId xmlns:p14="http://schemas.microsoft.com/office/powerpoint/2010/main" val="212342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認識神的工作</a:t>
            </a:r>
            <a:endParaRPr lang="en-US" altLang="zh-TW" sz="40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神的工作是什麼？</a:t>
            </a:r>
            <a:r>
              <a:rPr lang="en-US" altLang="zh-TW" sz="40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40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有什麼？</a:t>
            </a:r>
            <a:endParaRPr lang="en-US" altLang="zh-TW" sz="40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6388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024743"/>
            <a:ext cx="10515600" cy="4152220"/>
          </a:xfrm>
        </p:spPr>
        <p:txBody>
          <a:bodyPr>
            <a:normAutofit/>
          </a:bodyPr>
          <a:lstStyle/>
          <a:p>
            <a:pPr lvl="0"/>
            <a:r>
              <a:rPr lang="zh-TW" altLang="en-US" sz="44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神已經成就什麼工作？</a:t>
            </a:r>
            <a:endParaRPr lang="en-US" altLang="zh-TW" sz="44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44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神正在成就什麼工作？</a:t>
            </a:r>
            <a:endParaRPr lang="en-US" altLang="zh-TW" sz="44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44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神要我們做什麼工作？</a:t>
            </a:r>
            <a:endParaRPr lang="zh-TW" altLang="zh-TW" sz="44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560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4395" y="178130"/>
            <a:ext cx="6733309" cy="855024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</a:t>
            </a:r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Work</a:t>
            </a:r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338" y="1589313"/>
            <a:ext cx="11304319" cy="5127173"/>
          </a:xfrm>
        </p:spPr>
        <p:txBody>
          <a:bodyPr>
            <a:normAutofit/>
          </a:bodyPr>
          <a:lstStyle/>
          <a:p>
            <a:pPr lvl="0"/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「我在地上已經榮耀你，你所託付我的事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（工作）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，我已成全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（完成）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了」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（約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「耶穌說：我的食物就是遵行神的旨意，做成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（完成）祂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的工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（作）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（約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34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「我們原是他的工作，在基督耶穌裡造成的，為要叫我們行善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（做善工）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，就是神所預備叫我們去行的</a:t>
            </a:r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（弗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zh-TW" altLang="zh-TW" sz="32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0505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77505" y="360727"/>
            <a:ext cx="1147613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你們死在過犯罪惡之中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他叫你們活過來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那時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你們在其中行事為人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隨從今世的風俗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順服空中掌權者的首領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就是現今在悖逆之子心中</a:t>
            </a:r>
            <a:r>
              <a:rPr lang="zh-TW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運行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的邪靈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我們從前也都在他們中間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放縱肉體和心中所喜好的去行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本為可怒之子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和別人一樣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</a:p>
          <a:p>
            <a:r>
              <a:rPr lang="zh-TW" altLang="en-US" sz="32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然而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神既有豐富的憐憫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因祂愛我們的大愛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當我們死在過犯中的時候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便叫我們與基督一同活過來 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你們得救是本乎恩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他又叫我們與基督耶穌一同復活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一同坐在天上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要將他極豐富的恩典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就是他在基督耶穌裡向我們所施的恩慈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顥明給後來的世代看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你們得救是本乎恩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也因著信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這並不是出於自己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乃是神所賜的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;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也不是出於</a:t>
            </a:r>
            <a:r>
              <a:rPr lang="zh-TW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行為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免得有人自誇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我們原是神的</a:t>
            </a:r>
            <a:r>
              <a:rPr lang="zh-TW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工作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在基督耶穌裡造成的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為要叫我們</a:t>
            </a:r>
            <a:r>
              <a:rPr lang="zh-TW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行善</a:t>
            </a:r>
            <a:r>
              <a:rPr lang="en-US" altLang="zh-TW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善工</a:t>
            </a:r>
            <a:r>
              <a:rPr lang="en-US" altLang="zh-TW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就是神所預備叫我們行的。</a:t>
            </a:r>
            <a:r>
              <a:rPr lang="en-US" altLang="zh-TW" sz="3200" dirty="0">
                <a:solidFill>
                  <a:srgbClr val="002060"/>
                </a:solidFill>
              </a:rPr>
              <a:t>God prepared in advance </a:t>
            </a:r>
            <a:r>
              <a:rPr lang="en-US" altLang="zh-TW" sz="2800" dirty="0">
                <a:solidFill>
                  <a:srgbClr val="002060"/>
                </a:solidFill>
              </a:rPr>
              <a:t>(</a:t>
            </a:r>
            <a:r>
              <a:rPr lang="zh-TW" altLang="en-US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弗</a:t>
            </a:r>
            <a:r>
              <a:rPr lang="en-US" altLang="zh-TW" sz="2800" dirty="0">
                <a:solidFill>
                  <a:srgbClr val="002060"/>
                </a:solidFill>
              </a:rPr>
              <a:t>2:1-10)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10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3647" y="93451"/>
            <a:ext cx="4768153" cy="765572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以弗所</a:t>
            </a:r>
            <a:r>
              <a:rPr lang="en-US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2:1-10</a:t>
            </a:r>
            <a:endParaRPr lang="zh-TW" altLang="en-US" sz="36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65514" y="1382486"/>
            <a:ext cx="9176657" cy="3668485"/>
          </a:xfrm>
        </p:spPr>
        <p:txBody>
          <a:bodyPr>
            <a:noAutofit/>
          </a:bodyPr>
          <a:lstStyle/>
          <a:p>
            <a:pPr lvl="0"/>
            <a:r>
              <a:rPr lang="zh-TW" altLang="en-US" sz="44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為我們作成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for Us (v. 4-8)</a:t>
            </a:r>
          </a:p>
          <a:p>
            <a:r>
              <a:rPr lang="zh-TW" altLang="en-US" sz="44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在我們裡面工作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in Us (v. 10a)</a:t>
            </a:r>
          </a:p>
          <a:p>
            <a:r>
              <a:rPr lang="zh-TW" altLang="en-US" sz="44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藉我們工作 </a:t>
            </a:r>
            <a:r>
              <a:rPr lang="en-US" altLang="zh-TW" sz="3600" b="1" dirty="0">
                <a:solidFill>
                  <a:schemeClr val="accent5">
                    <a:lumMod val="50000"/>
                  </a:schemeClr>
                </a:solidFill>
                <a:ea typeface="微軟正黑體" panose="020B0604030504040204" pitchFamily="34" charset="-120"/>
              </a:rPr>
              <a:t>Work through Us (v. 10b)</a:t>
            </a:r>
          </a:p>
        </p:txBody>
      </p:sp>
    </p:spTree>
    <p:extLst>
      <p:ext uri="{BB962C8B-B14F-4D97-AF65-F5344CB8AC3E}">
        <p14:creationId xmlns:p14="http://schemas.microsoft.com/office/powerpoint/2010/main" val="414246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9" y="278041"/>
            <a:ext cx="10515600" cy="962932"/>
          </a:xfrm>
        </p:spPr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神為我們工作（成就） </a:t>
            </a:r>
            <a:r>
              <a:rPr lang="en-US" altLang="zh-TW" dirty="0">
                <a:solidFill>
                  <a:srgbClr val="002060"/>
                </a:solidFill>
              </a:rPr>
              <a:t>Work for Us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458686"/>
            <a:ext cx="11016343" cy="5302841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救恩</a:t>
            </a:r>
            <a:r>
              <a:rPr lang="en-US" altLang="zh-TW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你們死在過犯罪惡之中</a:t>
            </a:r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………… 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然而 神既有豐富的憐憫，因他愛我們的大愛 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v.1-4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40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叫我們與基督一同活過來 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v.5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dirty="0">
              <a:solidFill>
                <a:srgbClr val="C00000"/>
              </a:solidFill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叫我們與基督一同復活（舉起）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v.6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dirty="0">
              <a:solidFill>
                <a:srgbClr val="C00000"/>
              </a:solidFill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與基督一同坐在天上 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v.6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dirty="0">
              <a:solidFill>
                <a:srgbClr val="C00000"/>
              </a:solidFill>
            </a:endParaRPr>
          </a:p>
          <a:p>
            <a:endParaRPr lang="en-US" altLang="zh-TW" sz="36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你們得救是本乎恩，也因著信</a:t>
            </a:r>
            <a:r>
              <a:rPr lang="en-US" altLang="zh-TW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(v. 8)</a:t>
            </a:r>
          </a:p>
        </p:txBody>
      </p:sp>
    </p:spTree>
    <p:extLst>
      <p:ext uri="{BB962C8B-B14F-4D97-AF65-F5344CB8AC3E}">
        <p14:creationId xmlns:p14="http://schemas.microsoft.com/office/powerpoint/2010/main" val="23061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1178" y="0"/>
            <a:ext cx="10478549" cy="84289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神在我們裡面工作（成就） </a:t>
            </a:r>
            <a:r>
              <a:rPr lang="en-US" altLang="zh-TW" dirty="0">
                <a:solidFill>
                  <a:srgbClr val="002060"/>
                </a:solidFill>
              </a:rPr>
              <a:t>Work In Us</a:t>
            </a:r>
            <a:endParaRPr lang="zh-TW" altLang="en-US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9149" y="1535928"/>
            <a:ext cx="10858051" cy="3841113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我們原是神的工作，在基督耶穌裡造成的　　 </a:t>
            </a:r>
            <a:r>
              <a:rPr lang="en-US" altLang="zh-TW" sz="3200" dirty="0">
                <a:solidFill>
                  <a:srgbClr val="C00000"/>
                </a:solidFill>
              </a:rPr>
              <a:t> (v. 10)</a:t>
            </a:r>
          </a:p>
          <a:p>
            <a:endParaRPr lang="en-US" altLang="zh-TW" sz="4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做成</a:t>
            </a:r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你們得救的工夫。因為你們立志行事，都是神在你們心裡</a:t>
            </a:r>
            <a:r>
              <a:rPr lang="zh-TW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運行</a:t>
            </a:r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的，為要成就祂的美意。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（腓</a:t>
            </a:r>
            <a:r>
              <a:rPr lang="en-US" altLang="zh-TW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2:12-13</a:t>
            </a:r>
            <a:r>
              <a:rPr lang="zh-TW" altLang="en-US" sz="3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1646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1453" y="274637"/>
            <a:ext cx="10310070" cy="966933"/>
          </a:xfrm>
        </p:spPr>
        <p:txBody>
          <a:bodyPr>
            <a:no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神藉我們工作（成就） </a:t>
            </a:r>
            <a:r>
              <a:rPr lang="en-US" altLang="zh-TW" dirty="0">
                <a:solidFill>
                  <a:srgbClr val="002060"/>
                </a:solidFill>
              </a:rPr>
              <a:t>Work Through Us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1453" y="1774970"/>
            <a:ext cx="10515600" cy="357688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為了叫我們行善，就是神所預備叫我們行的　</a:t>
            </a:r>
            <a:r>
              <a:rPr lang="en-US" altLang="zh-TW" sz="3200" dirty="0">
                <a:solidFill>
                  <a:srgbClr val="C00000"/>
                </a:solidFill>
              </a:rPr>
              <a:t>(v. 10)</a:t>
            </a:r>
          </a:p>
        </p:txBody>
      </p:sp>
    </p:spTree>
    <p:extLst>
      <p:ext uri="{BB962C8B-B14F-4D97-AF65-F5344CB8AC3E}">
        <p14:creationId xmlns:p14="http://schemas.microsoft.com/office/powerpoint/2010/main" val="3367792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9042</TotalTime>
  <Words>919</Words>
  <Application>Microsoft Office PowerPoint</Application>
  <PresentationFormat>寬螢幕</PresentationFormat>
  <Paragraphs>60</Paragraphs>
  <Slides>13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神的工作</vt:lpstr>
      <vt:lpstr>PowerPoint 簡報</vt:lpstr>
      <vt:lpstr>PowerPoint 簡報</vt:lpstr>
      <vt:lpstr>工作（Work）</vt:lpstr>
      <vt:lpstr>PowerPoint 簡報</vt:lpstr>
      <vt:lpstr>以弗所 2:1-10</vt:lpstr>
      <vt:lpstr>神為我們工作（成就） Work for Us</vt:lpstr>
      <vt:lpstr>神在我們裡面工作（成就） Work In Us</vt:lpstr>
      <vt:lpstr>神藉我們工作（成就） Work Through Us</vt:lpstr>
      <vt:lpstr>什麼是善工？神藉我們完成的工作</vt:lpstr>
      <vt:lpstr>神工作的時代意義 - 基督徒的使命</vt:lpstr>
      <vt:lpstr>結論</vt:lpstr>
      <vt:lpstr>以弗所 2:1-10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發現新事</dc:title>
  <dc:creator>蔡耀明</dc:creator>
  <cp:lastModifiedBy>蔡耀明</cp:lastModifiedBy>
  <cp:revision>60</cp:revision>
  <dcterms:created xsi:type="dcterms:W3CDTF">2014-10-08T10:57:41Z</dcterms:created>
  <dcterms:modified xsi:type="dcterms:W3CDTF">2017-09-10T11:49:35Z</dcterms:modified>
</cp:coreProperties>
</file>