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0"/>
  </p:notesMasterIdLst>
  <p:handoutMasterIdLst>
    <p:handoutMasterId r:id="rId21"/>
  </p:handoutMasterIdLst>
  <p:sldIdLst>
    <p:sldId id="469" r:id="rId2"/>
    <p:sldId id="780" r:id="rId3"/>
    <p:sldId id="781" r:id="rId4"/>
    <p:sldId id="759" r:id="rId5"/>
    <p:sldId id="760" r:id="rId6"/>
    <p:sldId id="761" r:id="rId7"/>
    <p:sldId id="762" r:id="rId8"/>
    <p:sldId id="763" r:id="rId9"/>
    <p:sldId id="764" r:id="rId10"/>
    <p:sldId id="765" r:id="rId11"/>
    <p:sldId id="766" r:id="rId12"/>
    <p:sldId id="767" r:id="rId13"/>
    <p:sldId id="782" r:id="rId14"/>
    <p:sldId id="768" r:id="rId15"/>
    <p:sldId id="783" r:id="rId16"/>
    <p:sldId id="774" r:id="rId17"/>
    <p:sldId id="769" r:id="rId18"/>
    <p:sldId id="784" r:id="rId1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8" d="100"/>
          <a:sy n="78" d="100"/>
        </p:scale>
        <p:origin x="43" y="10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2017/9/24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2017/9/24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24314682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39720331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28218240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20430618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25448080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15989461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10447917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17</a:t>
            </a:fld>
            <a:endParaRPr lang="en-US" altLang="zh-CN" dirty="0" smtClean="0">
              <a:solidFill>
                <a:prstClr val="black"/>
              </a:solidFill>
            </a:endParaRPr>
          </a:p>
        </p:txBody>
      </p:sp>
    </p:spTree>
    <p:extLst>
      <p:ext uri="{BB962C8B-B14F-4D97-AF65-F5344CB8AC3E}">
        <p14:creationId xmlns:p14="http://schemas.microsoft.com/office/powerpoint/2010/main" val="36171954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18</a:t>
            </a:fld>
            <a:endParaRPr lang="en-US" altLang="zh-CN" dirty="0" smtClean="0">
              <a:solidFill>
                <a:prstClr val="black"/>
              </a:solidFill>
            </a:endParaRPr>
          </a:p>
        </p:txBody>
      </p:sp>
    </p:spTree>
    <p:extLst>
      <p:ext uri="{BB962C8B-B14F-4D97-AF65-F5344CB8AC3E}">
        <p14:creationId xmlns:p14="http://schemas.microsoft.com/office/powerpoint/2010/main" val="18336946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1074454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2525048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21153204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13420694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28817381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4350000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16226014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2161716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2017/9/24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66587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2017/9/24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22559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2017/9/24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12764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2017/9/24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60781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2017/9/24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1712672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2017/9/24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887654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2017/9/24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18987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2017/9/24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024648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2017/9/24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622609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2017/9/24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34085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2017/9/24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290815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2017/9/24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258493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11:25-30】</a:t>
            </a:r>
          </a:p>
          <a:p>
            <a:pPr algn="l">
              <a:lnSpc>
                <a:spcPct val="100000"/>
              </a:lnSpc>
            </a:pPr>
            <a:r>
              <a:rPr lang="en-US" altLang="zh-CN" sz="3600" b="1" dirty="0">
                <a:ea typeface="黑体" panose="02010609060101010101" pitchFamily="49" charset="-122"/>
              </a:rPr>
              <a:t>25</a:t>
            </a:r>
            <a:r>
              <a:rPr lang="zh-CN" altLang="en-US" sz="3600" b="1" dirty="0">
                <a:ea typeface="黑体" panose="02010609060101010101" pitchFamily="49" charset="-122"/>
              </a:rPr>
              <a:t>那时，耶稣说：“父啊，天地的主，我感谢你！因为你将这些事向聪明通达人就藏起来，向婴孩就显出来。</a:t>
            </a:r>
          </a:p>
          <a:p>
            <a:pPr algn="l">
              <a:lnSpc>
                <a:spcPct val="100000"/>
              </a:lnSpc>
            </a:pPr>
            <a:r>
              <a:rPr lang="en-US" altLang="zh-CN" sz="3600" b="1" dirty="0">
                <a:ea typeface="黑体" panose="02010609060101010101" pitchFamily="49" charset="-122"/>
              </a:rPr>
              <a:t>At that time Jesus answered and said, "I thank You, Father, Lord of heaven and earth, that You have hidden these things from the wise and prudent and have revealed them to babes.</a:t>
            </a:r>
          </a:p>
          <a:p>
            <a:pPr algn="l">
              <a:lnSpc>
                <a:spcPct val="100000"/>
              </a:lnSpc>
            </a:pPr>
            <a:r>
              <a:rPr lang="en-US" altLang="zh-CN" sz="3600" b="1" dirty="0">
                <a:ea typeface="黑体" panose="02010609060101010101" pitchFamily="49" charset="-122"/>
              </a:rPr>
              <a:t>26 </a:t>
            </a:r>
            <a:r>
              <a:rPr lang="zh-CN" altLang="en-US" sz="3600" b="1" dirty="0">
                <a:ea typeface="黑体" panose="02010609060101010101" pitchFamily="49" charset="-122"/>
              </a:rPr>
              <a:t>父啊，是的，因为你的美意本是如此。</a:t>
            </a:r>
          </a:p>
          <a:p>
            <a:pPr algn="l">
              <a:lnSpc>
                <a:spcPct val="100000"/>
              </a:lnSpc>
            </a:pPr>
            <a:r>
              <a:rPr lang="en-US" altLang="zh-CN" sz="3600" b="1" dirty="0">
                <a:ea typeface="黑体" panose="02010609060101010101" pitchFamily="49" charset="-122"/>
              </a:rPr>
              <a:t>Even so, Father, for so it seemed good in Your sight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a:t>
            </a:r>
            <a:r>
              <a:rPr lang="en-US" altLang="zh-CN" sz="3600" b="1" dirty="0" smtClean="0">
                <a:ea typeface="黑体" panose="02010609060101010101" pitchFamily="49" charset="-122"/>
              </a:rPr>
              <a:t>11:28-29】</a:t>
            </a:r>
            <a:endParaRPr lang="en-US" altLang="zh-CN" sz="3600" b="1" dirty="0">
              <a:ea typeface="黑体" panose="02010609060101010101" pitchFamily="49" charset="-122"/>
            </a:endParaRPr>
          </a:p>
          <a:p>
            <a:pPr algn="l">
              <a:lnSpc>
                <a:spcPct val="100000"/>
              </a:lnSpc>
            </a:pPr>
            <a:r>
              <a:rPr lang="en-US" altLang="zh-CN" sz="3600" b="1" dirty="0">
                <a:ea typeface="黑体" panose="02010609060101010101" pitchFamily="49" charset="-122"/>
              </a:rPr>
              <a:t>28 </a:t>
            </a:r>
            <a:r>
              <a:rPr lang="zh-CN" altLang="en-US" sz="3600" b="1" dirty="0">
                <a:ea typeface="黑体" panose="02010609060101010101" pitchFamily="49" charset="-122"/>
              </a:rPr>
              <a:t>凡劳苦担重担的人，可以到我这里来，我就使你们得安息。</a:t>
            </a:r>
          </a:p>
          <a:p>
            <a:pPr algn="l">
              <a:lnSpc>
                <a:spcPct val="100000"/>
              </a:lnSpc>
            </a:pPr>
            <a:r>
              <a:rPr lang="en-US" altLang="zh-CN" sz="3600" b="1" dirty="0">
                <a:ea typeface="黑体" panose="02010609060101010101" pitchFamily="49" charset="-122"/>
              </a:rPr>
              <a:t>Come to Me, all you who labor and are heavy laden, and I will give you rest.</a:t>
            </a:r>
          </a:p>
          <a:p>
            <a:pPr algn="l">
              <a:lnSpc>
                <a:spcPct val="100000"/>
              </a:lnSpc>
            </a:pPr>
            <a:r>
              <a:rPr lang="en-US" altLang="zh-CN" sz="3600" b="1" dirty="0">
                <a:ea typeface="黑体" panose="02010609060101010101" pitchFamily="49" charset="-122"/>
              </a:rPr>
              <a:t>29 </a:t>
            </a:r>
            <a:r>
              <a:rPr lang="zh-CN" altLang="en-US" sz="3600" b="1" dirty="0">
                <a:ea typeface="黑体" panose="02010609060101010101" pitchFamily="49" charset="-122"/>
              </a:rPr>
              <a:t>我心里柔和谦卑，你们当负我的轭，学我的样式，这样，你们心里就必得享安息。</a:t>
            </a:r>
          </a:p>
          <a:p>
            <a:pPr algn="l">
              <a:lnSpc>
                <a:spcPct val="100000"/>
              </a:lnSpc>
            </a:pPr>
            <a:r>
              <a:rPr lang="en-US" altLang="zh-CN" sz="3600" b="1" dirty="0">
                <a:ea typeface="黑体" panose="02010609060101010101" pitchFamily="49" charset="-122"/>
              </a:rPr>
              <a:t>Take My yoke upon you and learn from Me, for I am gentle and lowly in heart, and you will find rest for your souls.</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70903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3553">
                                            <p:txEl>
                                              <p:pRg st="3" end="3"/>
                                            </p:txEl>
                                          </p:spTgt>
                                        </p:tgtEl>
                                        <p:attrNameLst>
                                          <p:attrName>style.visibility</p:attrName>
                                        </p:attrNameLst>
                                      </p:cBhvr>
                                      <p:to>
                                        <p:strVal val="visible"/>
                                      </p:to>
                                    </p:set>
                                    <p:anim calcmode="lin" valueType="num">
                                      <p:cBhvr additive="base">
                                        <p:cTn id="7" dur="500" fill="hold"/>
                                        <p:tgtEl>
                                          <p:spTgt spid="2355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55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3553">
                                            <p:txEl>
                                              <p:pRg st="4" end="4"/>
                                            </p:txEl>
                                          </p:spTgt>
                                        </p:tgtEl>
                                        <p:attrNameLst>
                                          <p:attrName>style.visibility</p:attrName>
                                        </p:attrNameLst>
                                      </p:cBhvr>
                                      <p:to>
                                        <p:strVal val="visible"/>
                                      </p:to>
                                    </p:set>
                                    <p:anim calcmode="lin" valueType="num">
                                      <p:cBhvr additive="base">
                                        <p:cTn id="13" dur="500" fill="hold"/>
                                        <p:tgtEl>
                                          <p:spTgt spid="2355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355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诗歌</a:t>
            </a:r>
            <a:r>
              <a:rPr lang="en-US" altLang="zh-CN" sz="3600" b="1" dirty="0">
                <a:ea typeface="黑体" panose="02010609060101010101" pitchFamily="49" charset="-122"/>
              </a:rPr>
              <a:t>Psalms 23:1-3】</a:t>
            </a:r>
          </a:p>
          <a:p>
            <a:pPr algn="l">
              <a:lnSpc>
                <a:spcPct val="100000"/>
              </a:lnSpc>
            </a:pPr>
            <a:r>
              <a:rPr lang="en-US" altLang="zh-CN" sz="3600" b="1" dirty="0">
                <a:ea typeface="黑体" panose="02010609060101010101" pitchFamily="49" charset="-122"/>
              </a:rPr>
              <a:t>1</a:t>
            </a:r>
            <a:r>
              <a:rPr lang="zh-CN" altLang="en-US" sz="3600" b="1" dirty="0">
                <a:ea typeface="黑体" panose="02010609060101010101" pitchFamily="49" charset="-122"/>
              </a:rPr>
              <a:t>耶和华是我的牧者，我必不至缺乏。</a:t>
            </a:r>
          </a:p>
          <a:p>
            <a:pPr algn="l">
              <a:lnSpc>
                <a:spcPct val="100000"/>
              </a:lnSpc>
            </a:pPr>
            <a:r>
              <a:rPr lang="en-US" altLang="zh-CN" sz="3600" b="1" dirty="0">
                <a:ea typeface="黑体" panose="02010609060101010101" pitchFamily="49" charset="-122"/>
              </a:rPr>
              <a:t>The LORD is my shepherd; I shall not want.</a:t>
            </a:r>
          </a:p>
          <a:p>
            <a:pPr algn="l">
              <a:lnSpc>
                <a:spcPct val="100000"/>
              </a:lnSpc>
            </a:pPr>
            <a:r>
              <a:rPr lang="en-US" altLang="zh-CN" sz="3600" b="1" dirty="0">
                <a:ea typeface="黑体" panose="02010609060101010101" pitchFamily="49" charset="-122"/>
              </a:rPr>
              <a:t>2</a:t>
            </a:r>
            <a:r>
              <a:rPr lang="zh-CN" altLang="en-US" sz="3600" b="1" dirty="0">
                <a:ea typeface="黑体" panose="02010609060101010101" pitchFamily="49" charset="-122"/>
              </a:rPr>
              <a:t>他使我躺卧在青草地上，领我在可安歇的水边；</a:t>
            </a:r>
          </a:p>
          <a:p>
            <a:pPr algn="l">
              <a:lnSpc>
                <a:spcPct val="100000"/>
              </a:lnSpc>
            </a:pPr>
            <a:r>
              <a:rPr lang="en-US" altLang="zh-CN" sz="3600" b="1" dirty="0">
                <a:ea typeface="黑体" panose="02010609060101010101" pitchFamily="49" charset="-122"/>
              </a:rPr>
              <a:t>He makes me to lie down in green pastures; He leads me beside the still waters.</a:t>
            </a:r>
          </a:p>
          <a:p>
            <a:pPr algn="l">
              <a:lnSpc>
                <a:spcPct val="100000"/>
              </a:lnSpc>
            </a:pPr>
            <a:r>
              <a:rPr lang="en-US" altLang="zh-CN" sz="3600" b="1" dirty="0">
                <a:ea typeface="黑体" panose="02010609060101010101" pitchFamily="49" charset="-122"/>
              </a:rPr>
              <a:t>3 </a:t>
            </a:r>
            <a:r>
              <a:rPr lang="zh-CN" altLang="en-US" sz="3600" b="1" dirty="0">
                <a:ea typeface="黑体" panose="02010609060101010101" pitchFamily="49" charset="-122"/>
              </a:rPr>
              <a:t>他使我的灵魂苏醒，为自己的名引导我走义路。 </a:t>
            </a:r>
          </a:p>
          <a:p>
            <a:pPr algn="l">
              <a:lnSpc>
                <a:spcPct val="100000"/>
              </a:lnSpc>
            </a:pPr>
            <a:r>
              <a:rPr lang="en-US" altLang="zh-CN" sz="3600" b="1" dirty="0">
                <a:ea typeface="黑体" panose="02010609060101010101" pitchFamily="49" charset="-122"/>
              </a:rPr>
              <a:t>He restores my soul; He leads me in the paths of righteousness For His name's sake.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7354615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诗歌</a:t>
            </a:r>
            <a:r>
              <a:rPr lang="en-US" altLang="zh-CN" sz="3600" b="1" dirty="0">
                <a:ea typeface="黑体" panose="02010609060101010101" pitchFamily="49" charset="-122"/>
              </a:rPr>
              <a:t>Psalms 23: 4-6】</a:t>
            </a:r>
          </a:p>
          <a:p>
            <a:pPr algn="l">
              <a:lnSpc>
                <a:spcPct val="100000"/>
              </a:lnSpc>
            </a:pPr>
            <a:r>
              <a:rPr lang="en-US" altLang="zh-CN" sz="3600" b="1" dirty="0">
                <a:ea typeface="黑体" panose="02010609060101010101" pitchFamily="49" charset="-122"/>
              </a:rPr>
              <a:t>4 </a:t>
            </a:r>
            <a:r>
              <a:rPr lang="zh-CN" altLang="en-US" sz="3600" b="1" dirty="0">
                <a:ea typeface="黑体" panose="02010609060101010101" pitchFamily="49" charset="-122"/>
              </a:rPr>
              <a:t>我虽然行过死荫的幽谷，也不怕遭害，因为你与我同在；你的杖，你的竿，都安慰我。</a:t>
            </a:r>
          </a:p>
          <a:p>
            <a:pPr algn="l">
              <a:lnSpc>
                <a:spcPct val="100000"/>
              </a:lnSpc>
            </a:pPr>
            <a:r>
              <a:rPr lang="en-US" altLang="zh-CN" sz="3600" b="1" dirty="0">
                <a:ea typeface="黑体" panose="02010609060101010101" pitchFamily="49" charset="-122"/>
              </a:rPr>
              <a:t>Yea, though I walk through the valley of the shadow of death, I will fear no evil; For You are with me; Your rod and Your staff, they comfort me.</a:t>
            </a:r>
          </a:p>
          <a:p>
            <a:pPr algn="l">
              <a:lnSpc>
                <a:spcPct val="100000"/>
              </a:lnSpc>
            </a:pPr>
            <a:r>
              <a:rPr lang="en-US" altLang="zh-CN" sz="3600" b="1" dirty="0">
                <a:ea typeface="黑体" panose="02010609060101010101" pitchFamily="49" charset="-122"/>
              </a:rPr>
              <a:t>5 </a:t>
            </a:r>
            <a:r>
              <a:rPr lang="zh-CN" altLang="en-US" sz="3600" b="1" dirty="0">
                <a:ea typeface="黑体" panose="02010609060101010101" pitchFamily="49" charset="-122"/>
              </a:rPr>
              <a:t>在我敌人面前，你为我摆设筵席；你用油膏了我的头，使我的福杯满溢。</a:t>
            </a:r>
          </a:p>
          <a:p>
            <a:pPr algn="l">
              <a:lnSpc>
                <a:spcPct val="100000"/>
              </a:lnSpc>
            </a:pPr>
            <a:r>
              <a:rPr lang="en-US" altLang="zh-CN" sz="3600" b="1" dirty="0">
                <a:ea typeface="黑体" panose="02010609060101010101" pitchFamily="49" charset="-122"/>
              </a:rPr>
              <a:t>You prepare a table before me in the presence of my enemies; You anoint my head with oil; My cup runs over</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2571836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诗歌</a:t>
            </a:r>
            <a:r>
              <a:rPr lang="en-US" altLang="zh-CN" sz="3600" b="1" dirty="0">
                <a:ea typeface="黑体" panose="02010609060101010101" pitchFamily="49" charset="-122"/>
              </a:rPr>
              <a:t>Psalms 23: 4-6】</a:t>
            </a:r>
          </a:p>
          <a:p>
            <a:pPr algn="l">
              <a:lnSpc>
                <a:spcPct val="100000"/>
              </a:lnSpc>
            </a:pPr>
            <a:r>
              <a:rPr lang="en-US" altLang="zh-CN" sz="3600" b="1" dirty="0" smtClean="0">
                <a:ea typeface="黑体" panose="02010609060101010101" pitchFamily="49" charset="-122"/>
              </a:rPr>
              <a:t>6 </a:t>
            </a:r>
            <a:r>
              <a:rPr lang="zh-CN" altLang="en-US" sz="3600" b="1" dirty="0">
                <a:ea typeface="黑体" panose="02010609060101010101" pitchFamily="49" charset="-122"/>
              </a:rPr>
              <a:t>我一生一世必有恩惠慈爱随着我，我且要住在耶和华的殿中，直到永远。</a:t>
            </a:r>
          </a:p>
          <a:p>
            <a:pPr algn="l">
              <a:lnSpc>
                <a:spcPct val="100000"/>
              </a:lnSpc>
            </a:pPr>
            <a:r>
              <a:rPr lang="en-US" altLang="zh-CN" sz="3600" b="1" dirty="0">
                <a:ea typeface="黑体" panose="02010609060101010101" pitchFamily="49" charset="-122"/>
              </a:rPr>
              <a:t>Surely goodness and mercy shall follow me All the days of my life; And I will dwell in the house of the LORD Forever.</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7110301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腓立比书</a:t>
            </a:r>
            <a:r>
              <a:rPr lang="en-US" altLang="zh-CN" sz="3600" b="1" dirty="0">
                <a:ea typeface="黑体" panose="02010609060101010101" pitchFamily="49" charset="-122"/>
              </a:rPr>
              <a:t>Philippians 4:11-13】</a:t>
            </a:r>
          </a:p>
          <a:p>
            <a:pPr algn="l">
              <a:lnSpc>
                <a:spcPct val="100000"/>
              </a:lnSpc>
            </a:pPr>
            <a:r>
              <a:rPr lang="en-US" altLang="zh-CN" sz="3600" b="1" dirty="0">
                <a:ea typeface="黑体" panose="02010609060101010101" pitchFamily="49" charset="-122"/>
              </a:rPr>
              <a:t>11</a:t>
            </a:r>
            <a:r>
              <a:rPr lang="zh-CN" altLang="en-US" sz="3600" b="1" dirty="0">
                <a:ea typeface="黑体" panose="02010609060101010101" pitchFamily="49" charset="-122"/>
              </a:rPr>
              <a:t>我并不是因缺乏说这话，我无论在什么景况都可以知足，这是我已经学会了。</a:t>
            </a:r>
          </a:p>
          <a:p>
            <a:pPr algn="l">
              <a:lnSpc>
                <a:spcPct val="100000"/>
              </a:lnSpc>
            </a:pPr>
            <a:r>
              <a:rPr lang="en-US" altLang="zh-CN" sz="3600" b="1" dirty="0">
                <a:ea typeface="黑体" panose="02010609060101010101" pitchFamily="49" charset="-122"/>
              </a:rPr>
              <a:t>Not that I speak in regard to need, for I have learned in whatever state I am, to be content:</a:t>
            </a:r>
          </a:p>
          <a:p>
            <a:pPr algn="l">
              <a:lnSpc>
                <a:spcPct val="100000"/>
              </a:lnSpc>
            </a:pPr>
            <a:r>
              <a:rPr lang="en-US" altLang="zh-CN" sz="3600" b="1" dirty="0">
                <a:ea typeface="黑体" panose="02010609060101010101" pitchFamily="49" charset="-122"/>
              </a:rPr>
              <a:t>12</a:t>
            </a:r>
            <a:r>
              <a:rPr lang="zh-CN" altLang="en-US" sz="3600" b="1" dirty="0">
                <a:ea typeface="黑体" panose="02010609060101010101" pitchFamily="49" charset="-122"/>
              </a:rPr>
              <a:t>我知道怎样处卑贱，也知道怎样处丰富，或饱足、或饥饿、或有余、或缺乏，随事随在，我都得了秘诀。</a:t>
            </a:r>
          </a:p>
          <a:p>
            <a:pPr algn="l">
              <a:lnSpc>
                <a:spcPct val="100000"/>
              </a:lnSpc>
            </a:pPr>
            <a:r>
              <a:rPr lang="en-US" altLang="zh-CN" sz="3600" b="1" dirty="0">
                <a:ea typeface="黑体" panose="02010609060101010101" pitchFamily="49" charset="-122"/>
              </a:rPr>
              <a:t>I know how to be abased, and I know how to abound. Everywhere and in all things I have learned both to be full and to be hungry, both to abound and to suffer need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5532436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腓立比书</a:t>
            </a:r>
            <a:r>
              <a:rPr lang="en-US" altLang="zh-CN" sz="3600" b="1" dirty="0">
                <a:ea typeface="黑体" panose="02010609060101010101" pitchFamily="49" charset="-122"/>
              </a:rPr>
              <a:t>Philippians 4:11-13】</a:t>
            </a:r>
          </a:p>
          <a:p>
            <a:pPr algn="l">
              <a:lnSpc>
                <a:spcPct val="100000"/>
              </a:lnSpc>
            </a:pPr>
            <a:r>
              <a:rPr lang="en-US" altLang="zh-CN" sz="3600" b="1" dirty="0">
                <a:ea typeface="黑体" panose="02010609060101010101" pitchFamily="49" charset="-122"/>
              </a:rPr>
              <a:t>13</a:t>
            </a:r>
            <a:r>
              <a:rPr lang="zh-CN" altLang="en-US" sz="3600" b="1" dirty="0">
                <a:ea typeface="黑体" panose="02010609060101010101" pitchFamily="49" charset="-122"/>
              </a:rPr>
              <a:t>我靠着那加给我力量的，凡事都能作。</a:t>
            </a:r>
          </a:p>
          <a:p>
            <a:pPr algn="l">
              <a:lnSpc>
                <a:spcPct val="100000"/>
              </a:lnSpc>
            </a:pPr>
            <a:r>
              <a:rPr lang="en-US" altLang="zh-CN" sz="3600" b="1" dirty="0">
                <a:ea typeface="黑体" panose="02010609060101010101" pitchFamily="49" charset="-122"/>
              </a:rPr>
              <a:t>I can do all things through Christ who strengthens me.</a:t>
            </a:r>
          </a:p>
        </p:txBody>
      </p:sp>
    </p:spTree>
    <p:extLst>
      <p:ext uri="{BB962C8B-B14F-4D97-AF65-F5344CB8AC3E}">
        <p14:creationId xmlns:p14="http://schemas.microsoft.com/office/powerpoint/2010/main" val="2467407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腓立比书</a:t>
            </a:r>
            <a:r>
              <a:rPr lang="en-US" altLang="zh-CN" sz="3600" b="1" dirty="0">
                <a:ea typeface="黑体" panose="02010609060101010101" pitchFamily="49" charset="-122"/>
              </a:rPr>
              <a:t>Philippians 3:7-8】</a:t>
            </a:r>
          </a:p>
          <a:p>
            <a:pPr algn="l">
              <a:lnSpc>
                <a:spcPct val="100000"/>
              </a:lnSpc>
            </a:pPr>
            <a:r>
              <a:rPr lang="en-US" altLang="zh-CN" sz="3600" b="1" dirty="0">
                <a:ea typeface="黑体" panose="02010609060101010101" pitchFamily="49" charset="-122"/>
              </a:rPr>
              <a:t>7</a:t>
            </a:r>
            <a:r>
              <a:rPr lang="zh-CN" altLang="en-US" sz="3600" b="1" dirty="0">
                <a:ea typeface="黑体" panose="02010609060101010101" pitchFamily="49" charset="-122"/>
              </a:rPr>
              <a:t>只是我先前以为与我有益的，我现在因基督都当作有损的。</a:t>
            </a:r>
          </a:p>
          <a:p>
            <a:pPr algn="l">
              <a:lnSpc>
                <a:spcPct val="100000"/>
              </a:lnSpc>
            </a:pPr>
            <a:r>
              <a:rPr lang="en-US" altLang="zh-CN" sz="3600" b="1" dirty="0">
                <a:ea typeface="黑体" panose="02010609060101010101" pitchFamily="49" charset="-122"/>
              </a:rPr>
              <a:t>But what things were gain to me, these I have counted loss for Christ.</a:t>
            </a:r>
          </a:p>
          <a:p>
            <a:pPr algn="l">
              <a:lnSpc>
                <a:spcPct val="100000"/>
              </a:lnSpc>
            </a:pPr>
            <a:r>
              <a:rPr lang="en-US" altLang="zh-CN" sz="3600" b="1" dirty="0">
                <a:ea typeface="黑体" panose="02010609060101010101" pitchFamily="49" charset="-122"/>
              </a:rPr>
              <a:t>8</a:t>
            </a:r>
            <a:r>
              <a:rPr lang="zh-CN" altLang="en-US" sz="3600" b="1" dirty="0">
                <a:ea typeface="黑体" panose="02010609060101010101" pitchFamily="49" charset="-122"/>
              </a:rPr>
              <a:t>不但如此，我也将万事当作有损的，因我以认识我主基督耶稣为至宝。我为他已经丢弃万事，看作粪土，为要得着基督，</a:t>
            </a:r>
          </a:p>
          <a:p>
            <a:pPr algn="l">
              <a:lnSpc>
                <a:spcPct val="100000"/>
              </a:lnSpc>
            </a:pPr>
            <a:r>
              <a:rPr lang="en-US" altLang="zh-CN" sz="3600" b="1" dirty="0">
                <a:ea typeface="黑体" panose="02010609060101010101" pitchFamily="49" charset="-122"/>
              </a:rPr>
              <a:t>Yet indeed I also count all things loss for the excellence of the knowledge of Christ Jesus my Lord, for whom I have suffered the loss of all things, and count them as rubbish, that I may gain </a:t>
            </a:r>
            <a:r>
              <a:rPr lang="en-US" altLang="zh-CN" sz="3600" b="1" dirty="0" smtClean="0">
                <a:ea typeface="黑体" panose="02010609060101010101" pitchFamily="49" charset="-122"/>
              </a:rPr>
              <a:t>Christ</a:t>
            </a:r>
            <a:r>
              <a:rPr lang="en-US" altLang="zh-CN" sz="3600" b="1" dirty="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6568431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提摩太后书 </a:t>
            </a:r>
            <a:r>
              <a:rPr lang="en-US" altLang="zh-CN" sz="3600" b="1" dirty="0">
                <a:ea typeface="黑体" panose="02010609060101010101" pitchFamily="49" charset="-122"/>
              </a:rPr>
              <a:t>2 Timothy 4:6-8】</a:t>
            </a:r>
          </a:p>
          <a:p>
            <a:pPr algn="l">
              <a:lnSpc>
                <a:spcPct val="100000"/>
              </a:lnSpc>
            </a:pPr>
            <a:r>
              <a:rPr lang="en-US" altLang="zh-CN" sz="3600" b="1" dirty="0">
                <a:ea typeface="黑体" panose="02010609060101010101" pitchFamily="49" charset="-122"/>
              </a:rPr>
              <a:t>6</a:t>
            </a:r>
            <a:r>
              <a:rPr lang="zh-CN" altLang="en-US" sz="3600" b="1" dirty="0">
                <a:ea typeface="黑体" panose="02010609060101010101" pitchFamily="49" charset="-122"/>
              </a:rPr>
              <a:t>我现在被浇奠，我离世的时候到了。</a:t>
            </a:r>
          </a:p>
          <a:p>
            <a:pPr algn="l">
              <a:lnSpc>
                <a:spcPct val="100000"/>
              </a:lnSpc>
            </a:pPr>
            <a:r>
              <a:rPr lang="en-US" altLang="zh-CN" sz="3600" b="1" dirty="0">
                <a:ea typeface="黑体" panose="02010609060101010101" pitchFamily="49" charset="-122"/>
              </a:rPr>
              <a:t>For I am already being poured out as a drink offering, and the time of my departure is at hand.</a:t>
            </a:r>
          </a:p>
          <a:p>
            <a:pPr algn="l">
              <a:lnSpc>
                <a:spcPct val="100000"/>
              </a:lnSpc>
            </a:pPr>
            <a:r>
              <a:rPr lang="en-US" altLang="zh-CN" sz="3600" b="1" dirty="0">
                <a:ea typeface="黑体" panose="02010609060101010101" pitchFamily="49" charset="-122"/>
              </a:rPr>
              <a:t>7</a:t>
            </a:r>
            <a:r>
              <a:rPr lang="zh-CN" altLang="en-US" sz="3600" b="1" dirty="0">
                <a:ea typeface="黑体" panose="02010609060101010101" pitchFamily="49" charset="-122"/>
              </a:rPr>
              <a:t>那美好的仗我已经打过了，当跑的路我已经跑尽了，所信的道我已经守住了。</a:t>
            </a:r>
          </a:p>
          <a:p>
            <a:pPr algn="l">
              <a:lnSpc>
                <a:spcPct val="100000"/>
              </a:lnSpc>
            </a:pPr>
            <a:r>
              <a:rPr lang="en-US" altLang="zh-CN" sz="3600" b="1" dirty="0">
                <a:ea typeface="黑体" panose="02010609060101010101" pitchFamily="49" charset="-122"/>
              </a:rPr>
              <a:t>I have fought the good fight, I have finished the race, I have kept the faith</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3610634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提摩太后书 </a:t>
            </a:r>
            <a:r>
              <a:rPr lang="en-US" altLang="zh-CN" sz="3600" b="1" dirty="0">
                <a:ea typeface="黑体" panose="02010609060101010101" pitchFamily="49" charset="-122"/>
              </a:rPr>
              <a:t>2 Timothy 4:6-8】</a:t>
            </a:r>
          </a:p>
          <a:p>
            <a:pPr algn="l">
              <a:lnSpc>
                <a:spcPct val="100000"/>
              </a:lnSpc>
            </a:pPr>
            <a:r>
              <a:rPr lang="en-US" altLang="zh-CN" sz="3600" b="1" dirty="0" smtClean="0">
                <a:ea typeface="黑体" panose="02010609060101010101" pitchFamily="49" charset="-122"/>
              </a:rPr>
              <a:t>8</a:t>
            </a:r>
            <a:r>
              <a:rPr lang="zh-CN" altLang="en-US" sz="3600" b="1" dirty="0">
                <a:ea typeface="黑体" panose="02010609060101010101" pitchFamily="49" charset="-122"/>
              </a:rPr>
              <a:t>从此以后，有公义的冠冕为我存留，就是按着公义审判的主到了那日要赐给我的，不但赐给我，也赐给凡爱慕他显现的人。 </a:t>
            </a:r>
          </a:p>
          <a:p>
            <a:pPr algn="l">
              <a:lnSpc>
                <a:spcPct val="100000"/>
              </a:lnSpc>
            </a:pPr>
            <a:r>
              <a:rPr lang="en-US" altLang="zh-CN" sz="3600" b="1" dirty="0">
                <a:ea typeface="黑体" panose="02010609060101010101" pitchFamily="49" charset="-122"/>
              </a:rPr>
              <a:t>Finally, there is laid up for me the crown of righteousness, which the Lord, the righteous Judge, will give to me on that Day, and not to me only but also to all who have loved His appearing.</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6270434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11:25-30】</a:t>
            </a:r>
          </a:p>
          <a:p>
            <a:pPr algn="l">
              <a:lnSpc>
                <a:spcPct val="100000"/>
              </a:lnSpc>
            </a:pPr>
            <a:r>
              <a:rPr lang="en-US" altLang="zh-CN" sz="3600" b="1" dirty="0" smtClean="0">
                <a:ea typeface="黑体" panose="02010609060101010101" pitchFamily="49" charset="-122"/>
              </a:rPr>
              <a:t>27 </a:t>
            </a:r>
            <a:r>
              <a:rPr lang="zh-CN" altLang="en-US" sz="3600" b="1" dirty="0">
                <a:ea typeface="黑体" panose="02010609060101010101" pitchFamily="49" charset="-122"/>
              </a:rPr>
              <a:t>一切所有的，都是我父交付我的。除了父，没有人知道子；除了子和子所愿意指示的，没有人知道父。</a:t>
            </a:r>
          </a:p>
          <a:p>
            <a:pPr algn="l">
              <a:lnSpc>
                <a:spcPct val="100000"/>
              </a:lnSpc>
            </a:pPr>
            <a:r>
              <a:rPr lang="en-US" altLang="zh-CN" sz="3600" b="1" dirty="0">
                <a:ea typeface="黑体" panose="02010609060101010101" pitchFamily="49" charset="-122"/>
              </a:rPr>
              <a:t>All things have been delivered to Me by My Father, and no one knows the Son except the Father. Nor does anyone know the Father except the Son, and the one to whom the Son wills to reveal Him.</a:t>
            </a:r>
          </a:p>
          <a:p>
            <a:pPr algn="l">
              <a:lnSpc>
                <a:spcPct val="100000"/>
              </a:lnSpc>
            </a:pPr>
            <a:r>
              <a:rPr lang="en-US" altLang="zh-CN" sz="3600" b="1" dirty="0">
                <a:ea typeface="黑体" panose="02010609060101010101" pitchFamily="49" charset="-122"/>
              </a:rPr>
              <a:t>28 </a:t>
            </a:r>
            <a:r>
              <a:rPr lang="zh-CN" altLang="en-US" sz="3600" b="1" dirty="0">
                <a:ea typeface="黑体" panose="02010609060101010101" pitchFamily="49" charset="-122"/>
              </a:rPr>
              <a:t>凡劳苦担重担的人，可以到我这里来，我就使你们得安息。</a:t>
            </a:r>
          </a:p>
          <a:p>
            <a:pPr algn="l">
              <a:lnSpc>
                <a:spcPct val="100000"/>
              </a:lnSpc>
            </a:pPr>
            <a:r>
              <a:rPr lang="en-US" altLang="zh-CN" sz="3600" b="1" dirty="0">
                <a:ea typeface="黑体" panose="02010609060101010101" pitchFamily="49" charset="-122"/>
              </a:rPr>
              <a:t>Come to Me, all you who labor and are heavy laden, and I will give you rest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9537911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11:25-30】</a:t>
            </a:r>
          </a:p>
          <a:p>
            <a:pPr algn="l">
              <a:lnSpc>
                <a:spcPct val="100000"/>
              </a:lnSpc>
            </a:pPr>
            <a:r>
              <a:rPr lang="en-US" altLang="zh-CN" sz="3600" b="1" dirty="0" smtClean="0">
                <a:ea typeface="黑体" panose="02010609060101010101" pitchFamily="49" charset="-122"/>
              </a:rPr>
              <a:t>29 </a:t>
            </a:r>
            <a:r>
              <a:rPr lang="zh-CN" altLang="en-US" sz="3600" b="1" dirty="0">
                <a:ea typeface="黑体" panose="02010609060101010101" pitchFamily="49" charset="-122"/>
              </a:rPr>
              <a:t>我心里柔和谦卑，你们当负我的轭，学我的样式，这样，你们心里就必得享安息。</a:t>
            </a:r>
          </a:p>
          <a:p>
            <a:pPr algn="l">
              <a:lnSpc>
                <a:spcPct val="100000"/>
              </a:lnSpc>
            </a:pPr>
            <a:r>
              <a:rPr lang="en-US" altLang="zh-CN" sz="3600" b="1" dirty="0">
                <a:ea typeface="黑体" panose="02010609060101010101" pitchFamily="49" charset="-122"/>
              </a:rPr>
              <a:t>Take My yoke upon you and learn from Me, for I am gentle and lowly in heart, and you will find rest for your souls.</a:t>
            </a:r>
          </a:p>
          <a:p>
            <a:pPr algn="l">
              <a:lnSpc>
                <a:spcPct val="100000"/>
              </a:lnSpc>
            </a:pPr>
            <a:r>
              <a:rPr lang="en-US" altLang="zh-CN" sz="3600" b="1" dirty="0">
                <a:ea typeface="黑体" panose="02010609060101010101" pitchFamily="49" charset="-122"/>
              </a:rPr>
              <a:t>30 </a:t>
            </a:r>
            <a:r>
              <a:rPr lang="zh-CN" altLang="en-US" sz="3600" b="1" dirty="0">
                <a:ea typeface="黑体" panose="02010609060101010101" pitchFamily="49" charset="-122"/>
              </a:rPr>
              <a:t>因为我的轭是容易的，我的担子是轻省的。”</a:t>
            </a:r>
          </a:p>
          <a:p>
            <a:pPr algn="l">
              <a:lnSpc>
                <a:spcPct val="100000"/>
              </a:lnSpc>
            </a:pPr>
            <a:r>
              <a:rPr lang="en-US" altLang="zh-CN" sz="3600" b="1" dirty="0">
                <a:ea typeface="黑体" panose="02010609060101010101" pitchFamily="49" charset="-122"/>
              </a:rPr>
              <a:t>For My yoke is easy and My burden is light."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8310106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a:t>
            </a:r>
            <a:r>
              <a:rPr lang="en-US" altLang="zh-CN" sz="3600" b="1" dirty="0" smtClean="0">
                <a:ea typeface="黑体" panose="02010609060101010101" pitchFamily="49" charset="-122"/>
              </a:rPr>
              <a:t>11:28】</a:t>
            </a:r>
            <a:endParaRPr lang="en-US" altLang="zh-CN" sz="3600" b="1" dirty="0">
              <a:ea typeface="黑体" panose="02010609060101010101" pitchFamily="49" charset="-122"/>
            </a:endParaRPr>
          </a:p>
          <a:p>
            <a:pPr algn="l">
              <a:lnSpc>
                <a:spcPct val="100000"/>
              </a:lnSpc>
            </a:pPr>
            <a:r>
              <a:rPr lang="zh-CN" altLang="en-US" sz="3600" b="1" dirty="0" smtClean="0">
                <a:ea typeface="黑体" panose="02010609060101010101" pitchFamily="49" charset="-122"/>
              </a:rPr>
              <a:t>凡</a:t>
            </a:r>
            <a:r>
              <a:rPr lang="zh-CN" altLang="en-US" sz="3600" b="1" dirty="0">
                <a:ea typeface="黑体" panose="02010609060101010101" pitchFamily="49" charset="-122"/>
              </a:rPr>
              <a:t>劳苦担重担的人，可以到我这里来，我就使你们得安息。</a:t>
            </a:r>
          </a:p>
          <a:p>
            <a:pPr algn="l">
              <a:lnSpc>
                <a:spcPct val="100000"/>
              </a:lnSpc>
            </a:pPr>
            <a:r>
              <a:rPr lang="en-US" altLang="zh-CN" sz="3600" b="1" dirty="0">
                <a:ea typeface="黑体" panose="02010609060101010101" pitchFamily="49" charset="-122"/>
              </a:rPr>
              <a:t>Come to Me, all you who labor and are heavy laden, and I will give you rest.</a:t>
            </a:r>
          </a:p>
        </p:txBody>
      </p:sp>
    </p:spTree>
    <p:extLst>
      <p:ext uri="{BB962C8B-B14F-4D97-AF65-F5344CB8AC3E}">
        <p14:creationId xmlns:p14="http://schemas.microsoft.com/office/powerpoint/2010/main" val="4373989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诗篇</a:t>
            </a:r>
            <a:r>
              <a:rPr lang="en-US" altLang="zh-CN" sz="3600" b="1" dirty="0">
                <a:ea typeface="黑体" panose="02010609060101010101" pitchFamily="49" charset="-122"/>
              </a:rPr>
              <a:t>Psalms 62:1】</a:t>
            </a:r>
          </a:p>
          <a:p>
            <a:pPr algn="l">
              <a:lnSpc>
                <a:spcPct val="100000"/>
              </a:lnSpc>
            </a:pPr>
            <a:r>
              <a:rPr lang="zh-CN" altLang="en-US" sz="3600" b="1" dirty="0">
                <a:ea typeface="黑体" panose="02010609060101010101" pitchFamily="49" charset="-122"/>
              </a:rPr>
              <a:t>我的心默默无声，专等候　神，我的救恩是从他而来。</a:t>
            </a:r>
          </a:p>
          <a:p>
            <a:pPr algn="l">
              <a:lnSpc>
                <a:spcPct val="100000"/>
              </a:lnSpc>
            </a:pPr>
            <a:r>
              <a:rPr lang="en-US" altLang="zh-CN" sz="3600" b="1" dirty="0">
                <a:ea typeface="黑体" panose="02010609060101010101" pitchFamily="49" charset="-122"/>
              </a:rPr>
              <a:t>My soul finds rest in God alone; my salvation comes from Him. </a:t>
            </a:r>
            <a:r>
              <a:rPr lang="zh-CN" altLang="en-US" sz="3600" b="1" dirty="0">
                <a:ea typeface="黑体" panose="02010609060101010101" pitchFamily="49" charset="-122"/>
              </a:rPr>
              <a:t>（</a:t>
            </a:r>
            <a:r>
              <a:rPr lang="en-US" altLang="zh-CN" sz="3600" b="1" dirty="0">
                <a:ea typeface="黑体" panose="02010609060101010101" pitchFamily="49" charset="-122"/>
              </a:rPr>
              <a:t>NIV</a:t>
            </a:r>
            <a:r>
              <a:rPr lang="zh-CN" altLang="en-US" sz="3600" b="1" dirty="0">
                <a:ea typeface="黑体" panose="02010609060101010101" pitchFamily="49" charset="-122"/>
              </a:rPr>
              <a:t>）</a:t>
            </a:r>
            <a:endParaRPr lang="zh-CN" altLang="en-US" sz="3600" b="1" dirty="0">
              <a:ea typeface="黑体" panose="02010609060101010101" pitchFamily="49" charset="-122"/>
            </a:endParaRPr>
          </a:p>
        </p:txBody>
      </p:sp>
    </p:spTree>
    <p:extLst>
      <p:ext uri="{BB962C8B-B14F-4D97-AF65-F5344CB8AC3E}">
        <p14:creationId xmlns:p14="http://schemas.microsoft.com/office/powerpoint/2010/main" val="25446039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以赛亚书</a:t>
            </a:r>
            <a:r>
              <a:rPr lang="en-US" altLang="zh-CN" sz="3600" b="1" dirty="0">
                <a:ea typeface="黑体" panose="02010609060101010101" pitchFamily="49" charset="-122"/>
              </a:rPr>
              <a:t>Isaiah 48:22</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耶和华</a:t>
            </a:r>
            <a:r>
              <a:rPr lang="zh-CN" altLang="en-US" sz="3600" b="1" dirty="0">
                <a:ea typeface="黑体" panose="02010609060101010101" pitchFamily="49" charset="-122"/>
              </a:rPr>
              <a:t>说：“恶人必不得平安。</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a:t>
            </a:r>
            <a:r>
              <a:rPr lang="en-US" altLang="zh-CN" sz="3600" b="1" dirty="0">
                <a:ea typeface="黑体" panose="02010609060101010101" pitchFamily="49" charset="-122"/>
              </a:rPr>
              <a:t>There is no peace," says the LORD, "for the wicked</a:t>
            </a:r>
            <a:r>
              <a:rPr lang="en-US" altLang="zh-CN" sz="3600" b="1" dirty="0" smtClean="0">
                <a:ea typeface="黑体" panose="02010609060101010101" pitchFamily="49" charset="-122"/>
              </a:rPr>
              <a:t>.“</a:t>
            </a:r>
          </a:p>
          <a:p>
            <a:pPr algn="l">
              <a:lnSpc>
                <a:spcPct val="100000"/>
              </a:lnSpc>
            </a:pPr>
            <a:endParaRPr lang="en-US" altLang="zh-CN" sz="3600" b="1" dirty="0">
              <a:ea typeface="黑体" panose="02010609060101010101" pitchFamily="49" charset="-122"/>
            </a:endParaRPr>
          </a:p>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希伯来书</a:t>
            </a:r>
            <a:r>
              <a:rPr lang="en-US" altLang="zh-CN" sz="3600" b="1" dirty="0">
                <a:ea typeface="黑体" panose="02010609060101010101" pitchFamily="49" charset="-122"/>
              </a:rPr>
              <a:t>Hebrews 3:11</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我</a:t>
            </a:r>
            <a:r>
              <a:rPr lang="zh-CN" altLang="en-US" sz="3600" b="1" dirty="0">
                <a:ea typeface="黑体" panose="02010609060101010101" pitchFamily="49" charset="-122"/>
              </a:rPr>
              <a:t>就在怒中起誓说：‘他们断不可进入我的安息。’</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So </a:t>
            </a:r>
            <a:r>
              <a:rPr lang="en-US" altLang="zh-CN" sz="3600" b="1" dirty="0">
                <a:ea typeface="黑体" panose="02010609060101010101" pitchFamily="49" charset="-122"/>
              </a:rPr>
              <a:t>I swore in My wrath, "They shall not enter My rest."'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0959844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850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传道书</a:t>
            </a:r>
            <a:r>
              <a:rPr lang="en-US" altLang="zh-CN" sz="3600" b="1" dirty="0">
                <a:ea typeface="黑体" panose="02010609060101010101" pitchFamily="49" charset="-122"/>
              </a:rPr>
              <a:t>Ecclesiastes 2:10-11】</a:t>
            </a:r>
          </a:p>
          <a:p>
            <a:pPr algn="l">
              <a:lnSpc>
                <a:spcPct val="100000"/>
              </a:lnSpc>
            </a:pPr>
            <a:r>
              <a:rPr lang="en-US" altLang="zh-CN" sz="3600" b="1" dirty="0">
                <a:ea typeface="黑体" panose="02010609060101010101" pitchFamily="49" charset="-122"/>
              </a:rPr>
              <a:t>10</a:t>
            </a:r>
            <a:r>
              <a:rPr lang="zh-CN" altLang="en-US" sz="3600" b="1" dirty="0">
                <a:ea typeface="黑体" panose="02010609060101010101" pitchFamily="49" charset="-122"/>
              </a:rPr>
              <a:t>凡我眼所求的，我没有留下不给他的；我心所乐的，我没有禁止不享受的；因我的心为我一切所劳碌的快乐，这就是我从劳碌中所得的份。</a:t>
            </a:r>
          </a:p>
          <a:p>
            <a:pPr algn="l">
              <a:lnSpc>
                <a:spcPct val="100000"/>
              </a:lnSpc>
            </a:pPr>
            <a:r>
              <a:rPr lang="en-US" altLang="zh-CN" sz="3600" b="1" dirty="0">
                <a:ea typeface="黑体" panose="02010609060101010101" pitchFamily="49" charset="-122"/>
              </a:rPr>
              <a:t>I denied myself nothing my eyes desired; I refused my heart no pleasure. My heart took delight in all my work, and this was the reward for all my labor.</a:t>
            </a:r>
          </a:p>
          <a:p>
            <a:pPr algn="l">
              <a:lnSpc>
                <a:spcPct val="100000"/>
              </a:lnSpc>
            </a:pPr>
            <a:r>
              <a:rPr lang="en-US" altLang="zh-CN" sz="3600" b="1" dirty="0">
                <a:ea typeface="黑体" panose="02010609060101010101" pitchFamily="49" charset="-122"/>
              </a:rPr>
              <a:t>11</a:t>
            </a:r>
            <a:r>
              <a:rPr lang="zh-CN" altLang="en-US" sz="3600" b="1" dirty="0">
                <a:ea typeface="黑体" panose="02010609060101010101" pitchFamily="49" charset="-122"/>
              </a:rPr>
              <a:t>后来，我察看我手所经营的一切事和我劳碌所成的功，谁知都是虚空，都是捕风，在日光之下毫无益处。</a:t>
            </a:r>
          </a:p>
          <a:p>
            <a:pPr algn="l">
              <a:lnSpc>
                <a:spcPct val="100000"/>
              </a:lnSpc>
            </a:pPr>
            <a:r>
              <a:rPr lang="en-US" altLang="zh-CN" sz="3600" b="1" dirty="0">
                <a:ea typeface="黑体" panose="02010609060101010101" pitchFamily="49" charset="-122"/>
              </a:rPr>
              <a:t>Yet when I surveyed all that my hands had done and what I had toiled to achieve, everything was meaningless, a chasing after the wind; nothing was gained under the sun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6379118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传道书</a:t>
            </a:r>
            <a:r>
              <a:rPr lang="en-US" altLang="zh-CN" sz="3600" b="1" dirty="0">
                <a:ea typeface="黑体" panose="02010609060101010101" pitchFamily="49" charset="-122"/>
              </a:rPr>
              <a:t>Ecclesiastes 2:25-26</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论</a:t>
            </a:r>
            <a:r>
              <a:rPr lang="zh-CN" altLang="en-US" sz="3600" b="1" dirty="0">
                <a:ea typeface="黑体" panose="02010609060101010101" pitchFamily="49" charset="-122"/>
              </a:rPr>
              <a:t>到吃用、享福，谁能胜过我呢？</a:t>
            </a:r>
            <a:r>
              <a:rPr lang="en-US" altLang="zh-CN" sz="3600" b="1" dirty="0">
                <a:ea typeface="黑体" panose="02010609060101010101" pitchFamily="49" charset="-122"/>
              </a:rPr>
              <a:t>……</a:t>
            </a:r>
            <a:r>
              <a:rPr lang="zh-CN" altLang="en-US" sz="3600" b="1" dirty="0">
                <a:ea typeface="黑体" panose="02010609060101010101" pitchFamily="49" charset="-122"/>
              </a:rPr>
              <a:t>这也是虚空，也是捕风。</a:t>
            </a:r>
          </a:p>
          <a:p>
            <a:pPr algn="l">
              <a:lnSpc>
                <a:spcPct val="100000"/>
              </a:lnSpc>
            </a:pPr>
            <a:r>
              <a:rPr lang="en-US" altLang="zh-CN" sz="3600" b="1" dirty="0">
                <a:ea typeface="黑体" panose="02010609060101010101" pitchFamily="49" charset="-122"/>
              </a:rPr>
              <a:t>For who can eat, or who can have enjoyment, more than I? .... This also is vanity and grasping for the wind.</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691963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诗篇</a:t>
            </a:r>
            <a:r>
              <a:rPr lang="en-US" altLang="zh-CN" sz="3600" b="1" dirty="0">
                <a:ea typeface="黑体" panose="02010609060101010101" pitchFamily="49" charset="-122"/>
              </a:rPr>
              <a:t>Psalms 23</a:t>
            </a:r>
            <a:r>
              <a:rPr lang="zh-CN" altLang="en-US" sz="3600" b="1" dirty="0">
                <a:ea typeface="黑体" panose="02010609060101010101" pitchFamily="49" charset="-122"/>
              </a:rPr>
              <a:t>：</a:t>
            </a:r>
            <a:r>
              <a:rPr lang="en-US" altLang="zh-CN" sz="3600" b="1" dirty="0">
                <a:ea typeface="黑体" panose="02010609060101010101" pitchFamily="49" charset="-122"/>
              </a:rPr>
              <a:t>1</a:t>
            </a:r>
            <a:r>
              <a:rPr lang="en-US" altLang="zh-CN" sz="3600" b="1" dirty="0" smtClean="0">
                <a:ea typeface="黑体" panose="02010609060101010101" pitchFamily="49" charset="-122"/>
              </a:rPr>
              <a:t>】</a:t>
            </a:r>
          </a:p>
          <a:p>
            <a:pPr algn="l">
              <a:lnSpc>
                <a:spcPct val="100000"/>
              </a:lnSpc>
            </a:pPr>
            <a:r>
              <a:rPr lang="en-US" altLang="zh-CN" sz="3600" b="1" dirty="0" smtClean="0">
                <a:ea typeface="黑体" panose="02010609060101010101" pitchFamily="49" charset="-122"/>
              </a:rPr>
              <a:t>“</a:t>
            </a:r>
            <a:r>
              <a:rPr lang="zh-CN" altLang="en-US" sz="3600" b="1" dirty="0">
                <a:ea typeface="黑体" panose="02010609060101010101" pitchFamily="49" charset="-122"/>
              </a:rPr>
              <a:t>耶和华是我的牧者，我必不至缺乏” </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The </a:t>
            </a:r>
            <a:r>
              <a:rPr lang="en-US" altLang="zh-CN" sz="3600" b="1" dirty="0">
                <a:ea typeface="黑体" panose="02010609060101010101" pitchFamily="49" charset="-122"/>
              </a:rPr>
              <a:t>LORD is my shepherd; I shall not want.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2978839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3678</TotalTime>
  <Words>1505</Words>
  <Application>Microsoft Office PowerPoint</Application>
  <PresentationFormat>全屏显示(4:3)</PresentationFormat>
  <Paragraphs>98</Paragraphs>
  <Slides>18</Slides>
  <Notes>18</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18</vt:i4>
      </vt:variant>
    </vt:vector>
  </HeadingPairs>
  <TitlesOfParts>
    <vt:vector size="25"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423</cp:revision>
  <dcterms:created xsi:type="dcterms:W3CDTF">2014-02-25T17:54:08Z</dcterms:created>
  <dcterms:modified xsi:type="dcterms:W3CDTF">2017-09-24T07:43:52Z</dcterms:modified>
</cp:coreProperties>
</file>