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4"/>
  </p:notesMasterIdLst>
  <p:handoutMasterIdLst>
    <p:handoutMasterId r:id="rId35"/>
  </p:handoutMasterIdLst>
  <p:sldIdLst>
    <p:sldId id="469" r:id="rId2"/>
    <p:sldId id="801" r:id="rId3"/>
    <p:sldId id="802" r:id="rId4"/>
    <p:sldId id="803" r:id="rId5"/>
    <p:sldId id="804" r:id="rId6"/>
    <p:sldId id="805" r:id="rId7"/>
    <p:sldId id="785" r:id="rId8"/>
    <p:sldId id="786" r:id="rId9"/>
    <p:sldId id="787" r:id="rId10"/>
    <p:sldId id="788" r:id="rId11"/>
    <p:sldId id="789" r:id="rId12"/>
    <p:sldId id="790" r:id="rId13"/>
    <p:sldId id="806" r:id="rId14"/>
    <p:sldId id="807" r:id="rId15"/>
    <p:sldId id="808" r:id="rId16"/>
    <p:sldId id="809" r:id="rId17"/>
    <p:sldId id="791" r:id="rId18"/>
    <p:sldId id="810" r:id="rId19"/>
    <p:sldId id="811" r:id="rId20"/>
    <p:sldId id="780" r:id="rId21"/>
    <p:sldId id="812" r:id="rId22"/>
    <p:sldId id="781" r:id="rId23"/>
    <p:sldId id="792" r:id="rId24"/>
    <p:sldId id="793" r:id="rId25"/>
    <p:sldId id="759" r:id="rId26"/>
    <p:sldId id="794" r:id="rId27"/>
    <p:sldId id="795" r:id="rId28"/>
    <p:sldId id="760" r:id="rId29"/>
    <p:sldId id="761" r:id="rId30"/>
    <p:sldId id="813" r:id="rId31"/>
    <p:sldId id="814" r:id="rId32"/>
    <p:sldId id="815" r:id="rId3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2017/10/7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2017/10/7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3427467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1254723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1210877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263138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3303124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2094647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735219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1799703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3538621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4122488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2031435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1074454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23380302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25250482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38242648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2277749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21153204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24010091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14451125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13420694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29</a:t>
            </a:fld>
            <a:endParaRPr lang="en-US" altLang="zh-CN" dirty="0" smtClean="0">
              <a:solidFill>
                <a:prstClr val="black"/>
              </a:solidFill>
            </a:endParaRPr>
          </a:p>
        </p:txBody>
      </p:sp>
    </p:spTree>
    <p:extLst>
      <p:ext uri="{BB962C8B-B14F-4D97-AF65-F5344CB8AC3E}">
        <p14:creationId xmlns:p14="http://schemas.microsoft.com/office/powerpoint/2010/main" val="2881738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8231159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30</a:t>
            </a:fld>
            <a:endParaRPr lang="en-US" altLang="zh-CN" dirty="0" smtClean="0">
              <a:solidFill>
                <a:prstClr val="black"/>
              </a:solidFill>
            </a:endParaRPr>
          </a:p>
        </p:txBody>
      </p:sp>
    </p:spTree>
    <p:extLst>
      <p:ext uri="{BB962C8B-B14F-4D97-AF65-F5344CB8AC3E}">
        <p14:creationId xmlns:p14="http://schemas.microsoft.com/office/powerpoint/2010/main" val="25331550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31</a:t>
            </a:fld>
            <a:endParaRPr lang="en-US" altLang="zh-CN" dirty="0" smtClean="0">
              <a:solidFill>
                <a:prstClr val="black"/>
              </a:solidFill>
            </a:endParaRPr>
          </a:p>
        </p:txBody>
      </p:sp>
    </p:spTree>
    <p:extLst>
      <p:ext uri="{BB962C8B-B14F-4D97-AF65-F5344CB8AC3E}">
        <p14:creationId xmlns:p14="http://schemas.microsoft.com/office/powerpoint/2010/main" val="7574742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32</a:t>
            </a:fld>
            <a:endParaRPr lang="en-US" altLang="zh-CN" dirty="0" smtClean="0">
              <a:solidFill>
                <a:prstClr val="black"/>
              </a:solidFill>
            </a:endParaRPr>
          </a:p>
        </p:txBody>
      </p:sp>
    </p:spTree>
    <p:extLst>
      <p:ext uri="{BB962C8B-B14F-4D97-AF65-F5344CB8AC3E}">
        <p14:creationId xmlns:p14="http://schemas.microsoft.com/office/powerpoint/2010/main" val="2035166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671116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3482538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2506529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3206475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715141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3615787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2017/10/7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2017/10/7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2017/10/7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2017/10/7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2017/10/7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2017/10/7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2017/10/7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2017/10/7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12:14-21】</a:t>
            </a:r>
          </a:p>
          <a:p>
            <a:pPr algn="l">
              <a:lnSpc>
                <a:spcPct val="100000"/>
              </a:lnSpc>
            </a:pPr>
            <a:r>
              <a:rPr lang="en-US" altLang="zh-CN" sz="3600" b="1" dirty="0">
                <a:ea typeface="黑体" panose="02010609060101010101" pitchFamily="49" charset="-122"/>
              </a:rPr>
              <a:t>14</a:t>
            </a:r>
            <a:r>
              <a:rPr lang="zh-CN" altLang="en-US" sz="3600" b="1" dirty="0">
                <a:ea typeface="黑体" panose="02010609060101010101" pitchFamily="49" charset="-122"/>
              </a:rPr>
              <a:t>法利赛人出去，商议怎样可以除灭耶稣。</a:t>
            </a:r>
          </a:p>
          <a:p>
            <a:pPr algn="l">
              <a:lnSpc>
                <a:spcPct val="100000"/>
              </a:lnSpc>
            </a:pPr>
            <a:r>
              <a:rPr lang="en-US" altLang="zh-CN" sz="3600" b="1" dirty="0">
                <a:ea typeface="黑体" panose="02010609060101010101" pitchFamily="49" charset="-122"/>
              </a:rPr>
              <a:t>But the Pharisees went out and plotted how they might kill Jesus.</a:t>
            </a:r>
          </a:p>
          <a:p>
            <a:pPr algn="l">
              <a:lnSpc>
                <a:spcPct val="100000"/>
              </a:lnSpc>
            </a:pPr>
            <a:r>
              <a:rPr lang="en-US" altLang="zh-CN" sz="3600" b="1" dirty="0">
                <a:ea typeface="黑体" panose="02010609060101010101" pitchFamily="49" charset="-122"/>
              </a:rPr>
              <a:t>15</a:t>
            </a:r>
            <a:r>
              <a:rPr lang="zh-CN" altLang="en-US" sz="3600" b="1" dirty="0">
                <a:ea typeface="黑体" panose="02010609060101010101" pitchFamily="49" charset="-122"/>
              </a:rPr>
              <a:t>耶稣知道了，就离开那里，有许多人跟着祂。祂把其中有病的人都治好了。</a:t>
            </a:r>
          </a:p>
          <a:p>
            <a:pPr algn="l">
              <a:lnSpc>
                <a:spcPct val="100000"/>
              </a:lnSpc>
            </a:pPr>
            <a:r>
              <a:rPr lang="en-US" altLang="zh-CN" sz="3600" b="1" dirty="0">
                <a:ea typeface="黑体" panose="02010609060101010101" pitchFamily="49" charset="-122"/>
              </a:rPr>
              <a:t>Aware of this, Jesus withdrew from that place. Many followed him, and he healed all their sick</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 </a:t>
            </a:r>
            <a:r>
              <a:rPr lang="en-US" altLang="zh-CN" sz="3600" b="1" dirty="0">
                <a:ea typeface="黑体" panose="02010609060101010101" pitchFamily="49" charset="-122"/>
              </a:rPr>
              <a:t>John 12:32-33】</a:t>
            </a:r>
          </a:p>
          <a:p>
            <a:pPr algn="l">
              <a:lnSpc>
                <a:spcPct val="100000"/>
              </a:lnSpc>
            </a:pPr>
            <a:r>
              <a:rPr lang="en-US" altLang="zh-CN" sz="3600" b="1" dirty="0">
                <a:ea typeface="黑体" panose="02010609060101010101" pitchFamily="49" charset="-122"/>
              </a:rPr>
              <a:t>32</a:t>
            </a:r>
            <a:r>
              <a:rPr lang="zh-CN" altLang="en-US" sz="3600" b="1" dirty="0">
                <a:ea typeface="黑体" panose="02010609060101010101" pitchFamily="49" charset="-122"/>
              </a:rPr>
              <a:t>我若从地上被举起来，就要吸引万人来归我。” </a:t>
            </a:r>
          </a:p>
          <a:p>
            <a:pPr algn="l">
              <a:lnSpc>
                <a:spcPct val="100000"/>
              </a:lnSpc>
            </a:pPr>
            <a:r>
              <a:rPr lang="en-US" altLang="zh-CN" sz="3600" b="1" dirty="0">
                <a:ea typeface="黑体" panose="02010609060101010101" pitchFamily="49" charset="-122"/>
              </a:rPr>
              <a:t>But I, when I am lifted up from the earth, will draw all men to myself</a:t>
            </a:r>
            <a:r>
              <a:rPr lang="en-US" altLang="zh-CN" sz="3600" b="1" dirty="0" smtClean="0">
                <a:ea typeface="黑体" panose="02010609060101010101" pitchFamily="49" charset="-122"/>
              </a:rPr>
              <a:t>.“</a:t>
            </a:r>
          </a:p>
          <a:p>
            <a:pPr algn="l">
              <a:lnSpc>
                <a:spcPct val="100000"/>
              </a:lnSpc>
            </a:pP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33</a:t>
            </a:r>
            <a:r>
              <a:rPr lang="zh-CN" altLang="en-US" sz="3600" b="1" dirty="0">
                <a:ea typeface="黑体" panose="02010609060101010101" pitchFamily="49" charset="-122"/>
              </a:rPr>
              <a:t>耶稣这话原是指着自己将要怎样死说的。</a:t>
            </a:r>
            <a:r>
              <a:rPr lang="en-US" altLang="zh-CN" sz="3600" b="1" dirty="0">
                <a:ea typeface="黑体" panose="02010609060101010101" pitchFamily="49" charset="-122"/>
              </a:rPr>
              <a:t>He said this to show the kind of death he was going to die.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12412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12::16</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又</a:t>
            </a:r>
            <a:r>
              <a:rPr lang="zh-CN" altLang="en-US" sz="3600" b="1" dirty="0">
                <a:ea typeface="黑体" panose="02010609060101010101" pitchFamily="49" charset="-122"/>
              </a:rPr>
              <a:t>嘱咐他们，不要</a:t>
            </a:r>
            <a:r>
              <a:rPr lang="zh-CN" altLang="en-US" sz="3600" b="1" dirty="0" smtClean="0">
                <a:ea typeface="黑体" panose="02010609060101010101" pitchFamily="49" charset="-122"/>
              </a:rPr>
              <a:t>给</a:t>
            </a:r>
            <a:r>
              <a:rPr lang="zh-CN" altLang="en-US" sz="3600" b="1" dirty="0">
                <a:ea typeface="黑体" panose="02010609060101010101" pitchFamily="49" charset="-122"/>
              </a:rPr>
              <a:t>祂</a:t>
            </a:r>
            <a:r>
              <a:rPr lang="zh-CN" altLang="en-US" sz="3600" b="1" dirty="0" smtClean="0">
                <a:ea typeface="黑体" panose="02010609060101010101" pitchFamily="49" charset="-122"/>
              </a:rPr>
              <a:t>传名。</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warning </a:t>
            </a:r>
            <a:r>
              <a:rPr lang="en-US" altLang="zh-CN" sz="3600" b="1" dirty="0">
                <a:ea typeface="黑体" panose="02010609060101010101" pitchFamily="49" charset="-122"/>
              </a:rPr>
              <a:t>them not to tell who he was.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340575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6:1-6</a:t>
            </a:r>
            <a:r>
              <a:rPr lang="zh-CN" altLang="en-US" sz="3600" b="1" dirty="0">
                <a:ea typeface="黑体" panose="02010609060101010101" pitchFamily="49" charset="-122"/>
              </a:rPr>
              <a:t>；</a:t>
            </a:r>
            <a:r>
              <a:rPr lang="en-US" altLang="zh-CN" sz="3600" b="1" dirty="0">
                <a:ea typeface="黑体" panose="02010609060101010101" pitchFamily="49" charset="-122"/>
              </a:rPr>
              <a:t>16-18】</a:t>
            </a:r>
          </a:p>
          <a:p>
            <a:pPr algn="l">
              <a:lnSpc>
                <a:spcPct val="100000"/>
              </a:lnSpc>
            </a:pPr>
            <a:r>
              <a:rPr lang="en-US" altLang="zh-CN" sz="3600" b="1" dirty="0">
                <a:ea typeface="黑体" panose="02010609060101010101" pitchFamily="49" charset="-122"/>
              </a:rPr>
              <a:t>1“</a:t>
            </a:r>
            <a:r>
              <a:rPr lang="zh-CN" altLang="en-US" sz="3600" b="1" dirty="0">
                <a:ea typeface="黑体" panose="02010609060101010101" pitchFamily="49" charset="-122"/>
              </a:rPr>
              <a:t>你们要小心，不可将善事行在人的面前，故意叫他们看见；若是这样，就不能得你们天父的赏赐了。</a:t>
            </a:r>
          </a:p>
          <a:p>
            <a:pPr algn="l">
              <a:lnSpc>
                <a:spcPct val="100000"/>
              </a:lnSpc>
            </a:pPr>
            <a:r>
              <a:rPr lang="en-US" altLang="zh-CN" sz="3600" b="1" dirty="0">
                <a:ea typeface="黑体" panose="02010609060101010101" pitchFamily="49" charset="-122"/>
              </a:rPr>
              <a:t>"Take heed that you do not do your charitable deeds before men, to be seen by them. Otherwise you have no reward from your Father in heaven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19513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6:1-6</a:t>
            </a:r>
            <a:r>
              <a:rPr lang="zh-CN" altLang="en-US" sz="3600" b="1" dirty="0">
                <a:ea typeface="黑体" panose="02010609060101010101" pitchFamily="49" charset="-122"/>
              </a:rPr>
              <a:t>；</a:t>
            </a:r>
            <a:r>
              <a:rPr lang="en-US" altLang="zh-CN" sz="3600" b="1" dirty="0">
                <a:ea typeface="黑体" panose="02010609060101010101" pitchFamily="49" charset="-122"/>
              </a:rPr>
              <a:t>16-18】</a:t>
            </a:r>
          </a:p>
          <a:p>
            <a:pPr algn="l">
              <a:lnSpc>
                <a:spcPct val="100000"/>
              </a:lnSpc>
            </a:pPr>
            <a:r>
              <a:rPr lang="en-US" altLang="zh-CN" sz="3600" b="1" dirty="0" smtClean="0">
                <a:ea typeface="黑体" panose="02010609060101010101" pitchFamily="49" charset="-122"/>
              </a:rPr>
              <a:t>2</a:t>
            </a:r>
            <a:r>
              <a:rPr lang="zh-CN" altLang="en-US" sz="3600" b="1" dirty="0">
                <a:ea typeface="黑体" panose="02010609060101010101" pitchFamily="49" charset="-122"/>
              </a:rPr>
              <a:t>所以，你施舍的时候，不可在你前面吹号，像那假冒为善的人在会堂里和街道上所行的，故意要得人的荣耀。我实在告诉你们，他们已经得了他们的赏赐。</a:t>
            </a:r>
          </a:p>
          <a:p>
            <a:pPr algn="l">
              <a:lnSpc>
                <a:spcPct val="100000"/>
              </a:lnSpc>
            </a:pPr>
            <a:r>
              <a:rPr lang="en-US" altLang="zh-CN" sz="3600" b="1" dirty="0">
                <a:ea typeface="黑体" panose="02010609060101010101" pitchFamily="49" charset="-122"/>
              </a:rPr>
              <a:t>Therefore, when you do a charitable deed, do not sound a trumpet before you as the hypocrites do in the synagogues and in the streets, that they may have glory from men. Assuredly, I say to you, they have their reward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219330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6:1-6</a:t>
            </a:r>
            <a:r>
              <a:rPr lang="zh-CN" altLang="en-US" sz="3600" b="1" dirty="0">
                <a:ea typeface="黑体" panose="02010609060101010101" pitchFamily="49" charset="-122"/>
              </a:rPr>
              <a:t>；</a:t>
            </a:r>
            <a:r>
              <a:rPr lang="en-US" altLang="zh-CN" sz="3600" b="1" dirty="0">
                <a:ea typeface="黑体" panose="02010609060101010101" pitchFamily="49" charset="-122"/>
              </a:rPr>
              <a:t>16-18】</a:t>
            </a:r>
          </a:p>
          <a:p>
            <a:pPr algn="l">
              <a:lnSpc>
                <a:spcPct val="100000"/>
              </a:lnSpc>
            </a:pPr>
            <a:r>
              <a:rPr lang="en-US" altLang="zh-CN" sz="3600" b="1" dirty="0" smtClean="0">
                <a:ea typeface="黑体" panose="02010609060101010101" pitchFamily="49" charset="-122"/>
              </a:rPr>
              <a:t>3</a:t>
            </a:r>
            <a:r>
              <a:rPr lang="zh-CN" altLang="en-US" sz="3600" b="1" dirty="0">
                <a:ea typeface="黑体" panose="02010609060101010101" pitchFamily="49" charset="-122"/>
              </a:rPr>
              <a:t>你施舍的时候，不要叫左手知道右手所作的，</a:t>
            </a:r>
          </a:p>
          <a:p>
            <a:pPr algn="l">
              <a:lnSpc>
                <a:spcPct val="100000"/>
              </a:lnSpc>
            </a:pPr>
            <a:r>
              <a:rPr lang="en-US" altLang="zh-CN" sz="3600" b="1" dirty="0">
                <a:ea typeface="黑体" panose="02010609060101010101" pitchFamily="49" charset="-122"/>
              </a:rPr>
              <a:t>But when you do a charitable deed, do not let your left hand know what your right hand is doing,</a:t>
            </a:r>
          </a:p>
          <a:p>
            <a:pPr algn="l">
              <a:lnSpc>
                <a:spcPct val="100000"/>
              </a:lnSpc>
            </a:pPr>
            <a:r>
              <a:rPr lang="en-US" altLang="zh-CN" sz="3600" b="1" dirty="0">
                <a:ea typeface="黑体" panose="02010609060101010101" pitchFamily="49" charset="-122"/>
              </a:rPr>
              <a:t>4</a:t>
            </a:r>
            <a:r>
              <a:rPr lang="zh-CN" altLang="en-US" sz="3600" b="1" dirty="0">
                <a:ea typeface="黑体" panose="02010609060101010101" pitchFamily="49" charset="-122"/>
              </a:rPr>
              <a:t>要叫你施舍的事行在暗中，你父在暗中察看，必然报答你（有古卷作“必在明处报答你”）。”</a:t>
            </a:r>
          </a:p>
          <a:p>
            <a:pPr algn="l">
              <a:lnSpc>
                <a:spcPct val="100000"/>
              </a:lnSpc>
            </a:pPr>
            <a:r>
              <a:rPr lang="en-US" altLang="zh-CN" sz="3600" b="1" dirty="0">
                <a:ea typeface="黑体" panose="02010609060101010101" pitchFamily="49" charset="-122"/>
              </a:rPr>
              <a:t>that your charitable deed may be in secret; and your Father who sees in secret will Himself reward you openly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658622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6:1-6</a:t>
            </a:r>
            <a:r>
              <a:rPr lang="zh-CN" altLang="en-US" sz="3600" b="1" dirty="0">
                <a:ea typeface="黑体" panose="02010609060101010101" pitchFamily="49" charset="-122"/>
              </a:rPr>
              <a:t>；</a:t>
            </a:r>
            <a:r>
              <a:rPr lang="en-US" altLang="zh-CN" sz="3600" b="1" dirty="0">
                <a:ea typeface="黑体" panose="02010609060101010101" pitchFamily="49" charset="-122"/>
              </a:rPr>
              <a:t>16-18】</a:t>
            </a:r>
          </a:p>
          <a:p>
            <a:pPr algn="l">
              <a:lnSpc>
                <a:spcPct val="100000"/>
              </a:lnSpc>
            </a:pPr>
            <a:r>
              <a:rPr lang="en-US" altLang="zh-CN" sz="3600" b="1" dirty="0" smtClean="0">
                <a:ea typeface="黑体" panose="02010609060101010101" pitchFamily="49" charset="-122"/>
              </a:rPr>
              <a:t>5</a:t>
            </a:r>
            <a:r>
              <a:rPr lang="en-US" altLang="zh-CN" sz="3600" b="1" dirty="0">
                <a:ea typeface="黑体" panose="02010609060101010101" pitchFamily="49" charset="-122"/>
              </a:rPr>
              <a:t>“</a:t>
            </a:r>
            <a:r>
              <a:rPr lang="zh-CN" altLang="en-US" sz="3600" b="1" dirty="0">
                <a:ea typeface="黑体" panose="02010609060101010101" pitchFamily="49" charset="-122"/>
              </a:rPr>
              <a:t>你们祷告的时候，不可像那假冒为善的人，爱站在会堂里和十字路口上祷告，故意叫人看见。我实在告诉你们，他们已经得了他们的赏赐。</a:t>
            </a:r>
          </a:p>
          <a:p>
            <a:pPr algn="l">
              <a:lnSpc>
                <a:spcPct val="100000"/>
              </a:lnSpc>
            </a:pPr>
            <a:r>
              <a:rPr lang="en-US" altLang="zh-CN" sz="3600" b="1" dirty="0">
                <a:ea typeface="黑体" panose="02010609060101010101" pitchFamily="49" charset="-122"/>
              </a:rPr>
              <a:t>"And when you pray, you shall not be like the hypocrites. For they love to pray standing in the synagogues and on the corners of the streets, that they may be seen by men. Assuredly, I say to you, they have their reward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347331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6:1-6</a:t>
            </a:r>
            <a:r>
              <a:rPr lang="zh-CN" altLang="en-US" sz="3600" b="1" dirty="0">
                <a:ea typeface="黑体" panose="02010609060101010101" pitchFamily="49" charset="-122"/>
              </a:rPr>
              <a:t>；</a:t>
            </a:r>
            <a:r>
              <a:rPr lang="en-US" altLang="zh-CN" sz="3600" b="1" dirty="0">
                <a:ea typeface="黑体" panose="02010609060101010101" pitchFamily="49" charset="-122"/>
              </a:rPr>
              <a:t>16-18】</a:t>
            </a:r>
          </a:p>
          <a:p>
            <a:pPr algn="l">
              <a:lnSpc>
                <a:spcPct val="100000"/>
              </a:lnSpc>
            </a:pPr>
            <a:r>
              <a:rPr lang="en-US" altLang="zh-CN" sz="3600" b="1" dirty="0" smtClean="0">
                <a:ea typeface="黑体" panose="02010609060101010101" pitchFamily="49" charset="-122"/>
              </a:rPr>
              <a:t>6</a:t>
            </a:r>
            <a:r>
              <a:rPr lang="zh-CN" altLang="en-US" sz="3600" b="1" dirty="0">
                <a:ea typeface="黑体" panose="02010609060101010101" pitchFamily="49" charset="-122"/>
              </a:rPr>
              <a:t>你祷告的时候，要进你的内屋，关上门，祷告你在暗中的父。你父在暗中察看，必然报答你。</a:t>
            </a:r>
          </a:p>
          <a:p>
            <a:pPr algn="l">
              <a:lnSpc>
                <a:spcPct val="100000"/>
              </a:lnSpc>
            </a:pPr>
            <a:r>
              <a:rPr lang="en-US" altLang="zh-CN" sz="3600" b="1" dirty="0">
                <a:ea typeface="黑体" panose="02010609060101010101" pitchFamily="49" charset="-122"/>
              </a:rPr>
              <a:t>But you, when you pray, go into your room, and when you have shut your door, pray to your Father who is in the secret place; and your Father who sees in secret will reward you openly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57744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6:1-6</a:t>
            </a:r>
            <a:r>
              <a:rPr lang="zh-CN" altLang="en-US" sz="3600" b="1" dirty="0">
                <a:ea typeface="黑体" panose="02010609060101010101" pitchFamily="49" charset="-122"/>
              </a:rPr>
              <a:t>；</a:t>
            </a:r>
            <a:r>
              <a:rPr lang="en-US" altLang="zh-CN" sz="3600" b="1" dirty="0">
                <a:ea typeface="黑体" panose="02010609060101010101" pitchFamily="49" charset="-122"/>
              </a:rPr>
              <a:t>16-18】</a:t>
            </a:r>
          </a:p>
          <a:p>
            <a:pPr algn="l">
              <a:lnSpc>
                <a:spcPct val="100000"/>
              </a:lnSpc>
            </a:pPr>
            <a:r>
              <a:rPr lang="en-US" altLang="zh-CN" sz="3600" b="1" dirty="0">
                <a:ea typeface="黑体" panose="02010609060101010101" pitchFamily="49" charset="-122"/>
              </a:rPr>
              <a:t>16“</a:t>
            </a:r>
            <a:r>
              <a:rPr lang="zh-CN" altLang="en-US" sz="3600" b="1" dirty="0">
                <a:ea typeface="黑体" panose="02010609060101010101" pitchFamily="49" charset="-122"/>
              </a:rPr>
              <a:t>你们禁食的时候，不可像那假冒为善的人，脸上带着愁容，因为他们把脸弄得难看，故意叫人看出他们是禁食。我实在告诉你们：他们已经得了他们的赏赐。</a:t>
            </a:r>
          </a:p>
          <a:p>
            <a:pPr algn="l">
              <a:lnSpc>
                <a:spcPct val="100000"/>
              </a:lnSpc>
            </a:pPr>
            <a:r>
              <a:rPr lang="en-US" altLang="zh-CN" sz="3600" b="1" dirty="0">
                <a:ea typeface="黑体" panose="02010609060101010101" pitchFamily="49" charset="-122"/>
              </a:rPr>
              <a:t>"Moreover, when you fast, do not be like the hypocrites, with a sad countenance. For they disfigure their faces that they may appear to men to be fasting. Assuredly, I say to you, they have their reward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74177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6:1-6</a:t>
            </a:r>
            <a:r>
              <a:rPr lang="zh-CN" altLang="en-US" sz="3600" b="1" dirty="0">
                <a:ea typeface="黑体" panose="02010609060101010101" pitchFamily="49" charset="-122"/>
              </a:rPr>
              <a:t>；</a:t>
            </a:r>
            <a:r>
              <a:rPr lang="en-US" altLang="zh-CN" sz="3600" b="1" dirty="0">
                <a:ea typeface="黑体" panose="02010609060101010101" pitchFamily="49" charset="-122"/>
              </a:rPr>
              <a:t>16-18】</a:t>
            </a:r>
          </a:p>
          <a:p>
            <a:pPr algn="l">
              <a:lnSpc>
                <a:spcPct val="100000"/>
              </a:lnSpc>
            </a:pPr>
            <a:r>
              <a:rPr lang="en-US" altLang="zh-CN" sz="3600" b="1" dirty="0" smtClean="0">
                <a:ea typeface="黑体" panose="02010609060101010101" pitchFamily="49" charset="-122"/>
              </a:rPr>
              <a:t>17</a:t>
            </a:r>
            <a:r>
              <a:rPr lang="zh-CN" altLang="en-US" sz="3600" b="1" dirty="0">
                <a:ea typeface="黑体" panose="02010609060101010101" pitchFamily="49" charset="-122"/>
              </a:rPr>
              <a:t>你禁食的时候，要梳头洗脸，</a:t>
            </a:r>
          </a:p>
          <a:p>
            <a:pPr algn="l">
              <a:lnSpc>
                <a:spcPct val="100000"/>
              </a:lnSpc>
            </a:pPr>
            <a:r>
              <a:rPr lang="en-US" altLang="zh-CN" sz="3600" b="1" dirty="0">
                <a:ea typeface="黑体" panose="02010609060101010101" pitchFamily="49" charset="-122"/>
              </a:rPr>
              <a:t>But you, when you fast, anoint your head and wash your face,</a:t>
            </a:r>
          </a:p>
          <a:p>
            <a:pPr algn="l">
              <a:lnSpc>
                <a:spcPct val="100000"/>
              </a:lnSpc>
            </a:pPr>
            <a:r>
              <a:rPr lang="en-US" altLang="zh-CN" sz="3600" b="1" dirty="0">
                <a:ea typeface="黑体" panose="02010609060101010101" pitchFamily="49" charset="-122"/>
              </a:rPr>
              <a:t>18</a:t>
            </a:r>
            <a:r>
              <a:rPr lang="zh-CN" altLang="en-US" sz="3600" b="1" dirty="0">
                <a:ea typeface="黑体" panose="02010609060101010101" pitchFamily="49" charset="-122"/>
              </a:rPr>
              <a:t>不叫人看出你禁食来，只叫你暗中的父看见。你父在暗中察看，必然报答你。”</a:t>
            </a:r>
          </a:p>
          <a:p>
            <a:pPr algn="l">
              <a:lnSpc>
                <a:spcPct val="100000"/>
              </a:lnSpc>
            </a:pPr>
            <a:r>
              <a:rPr lang="en-US" altLang="zh-CN" sz="3600" b="1" dirty="0">
                <a:ea typeface="黑体" panose="02010609060101010101" pitchFamily="49" charset="-122"/>
              </a:rPr>
              <a:t>so that you do not appear to men to be fasting, but to your Father who is in the secret place; and your Father who sees in secret will reward you openly.</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004362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12:18】</a:t>
            </a:r>
          </a:p>
          <a:p>
            <a:pPr algn="l">
              <a:lnSpc>
                <a:spcPct val="100000"/>
              </a:lnSpc>
            </a:pPr>
            <a:r>
              <a:rPr lang="en-US" altLang="zh-CN" sz="3600" b="1" dirty="0">
                <a:ea typeface="黑体" panose="02010609060101010101" pitchFamily="49" charset="-122"/>
              </a:rPr>
              <a:t>18 “</a:t>
            </a:r>
            <a:r>
              <a:rPr lang="zh-CN" altLang="en-US" sz="3600" b="1" dirty="0">
                <a:ea typeface="黑体" panose="02010609060101010101" pitchFamily="49" charset="-122"/>
              </a:rPr>
              <a:t>看哪，我的仆人，我所拣选、所亲爱、心里所喜悦的，我要将我的灵赐给他，他必将公理传给外邦。</a:t>
            </a:r>
          </a:p>
          <a:p>
            <a:pPr algn="l">
              <a:lnSpc>
                <a:spcPct val="100000"/>
              </a:lnSpc>
            </a:pPr>
            <a:r>
              <a:rPr lang="en-US" altLang="zh-CN" sz="3600" b="1" dirty="0">
                <a:ea typeface="黑体" panose="02010609060101010101" pitchFamily="49" charset="-122"/>
              </a:rPr>
              <a:t>Here is my servant whom I have chosen, the one I love, in whom I delight; I will put my Spirit on him, and he will proclaim justice to the nations.</a:t>
            </a:r>
          </a:p>
        </p:txBody>
      </p:sp>
    </p:spTree>
    <p:extLst>
      <p:ext uri="{BB962C8B-B14F-4D97-AF65-F5344CB8AC3E}">
        <p14:creationId xmlns:p14="http://schemas.microsoft.com/office/powerpoint/2010/main" val="3727037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12:14-21】</a:t>
            </a:r>
          </a:p>
          <a:p>
            <a:pPr algn="l">
              <a:lnSpc>
                <a:spcPct val="100000"/>
              </a:lnSpc>
            </a:pPr>
            <a:r>
              <a:rPr lang="en-US" altLang="zh-CN" sz="3600" b="1" dirty="0" smtClean="0">
                <a:ea typeface="黑体" panose="02010609060101010101" pitchFamily="49" charset="-122"/>
              </a:rPr>
              <a:t>16</a:t>
            </a:r>
            <a:r>
              <a:rPr lang="zh-CN" altLang="en-US" sz="3600" b="1" dirty="0">
                <a:ea typeface="黑体" panose="02010609060101010101" pitchFamily="49" charset="-122"/>
              </a:rPr>
              <a:t>又嘱咐他们，不要给祂传名。</a:t>
            </a:r>
          </a:p>
          <a:p>
            <a:pPr algn="l">
              <a:lnSpc>
                <a:spcPct val="100000"/>
              </a:lnSpc>
            </a:pPr>
            <a:r>
              <a:rPr lang="en-US" altLang="zh-CN" sz="3600" b="1" dirty="0">
                <a:ea typeface="黑体" panose="02010609060101010101" pitchFamily="49" charset="-122"/>
              </a:rPr>
              <a:t>warning them not to tell who he was.</a:t>
            </a:r>
          </a:p>
          <a:p>
            <a:pPr algn="l">
              <a:lnSpc>
                <a:spcPct val="100000"/>
              </a:lnSpc>
            </a:pPr>
            <a:r>
              <a:rPr lang="en-US" altLang="zh-CN" sz="3600" b="1" dirty="0">
                <a:ea typeface="黑体" panose="02010609060101010101" pitchFamily="49" charset="-122"/>
              </a:rPr>
              <a:t>17</a:t>
            </a:r>
            <a:r>
              <a:rPr lang="zh-CN" altLang="en-US" sz="3600" b="1" dirty="0">
                <a:ea typeface="黑体" panose="02010609060101010101" pitchFamily="49" charset="-122"/>
              </a:rPr>
              <a:t>这是要应验先知以赛亚的话，说：</a:t>
            </a:r>
          </a:p>
          <a:p>
            <a:pPr algn="l">
              <a:lnSpc>
                <a:spcPct val="100000"/>
              </a:lnSpc>
            </a:pPr>
            <a:r>
              <a:rPr lang="en-US" altLang="zh-CN" sz="3600" b="1" dirty="0">
                <a:ea typeface="黑体" panose="02010609060101010101" pitchFamily="49" charset="-122"/>
              </a:rPr>
              <a:t>This was to fulfill what was spoken through the prophet Isaiah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211926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5:17-19】</a:t>
            </a:r>
          </a:p>
          <a:p>
            <a:pPr algn="l">
              <a:lnSpc>
                <a:spcPct val="100000"/>
              </a:lnSpc>
            </a:pPr>
            <a:r>
              <a:rPr lang="en-US" altLang="zh-CN" sz="3600" b="1" dirty="0">
                <a:ea typeface="黑体" panose="02010609060101010101" pitchFamily="49" charset="-122"/>
              </a:rPr>
              <a:t>17 “</a:t>
            </a:r>
            <a:r>
              <a:rPr lang="zh-CN" altLang="en-US" sz="3600" b="1" dirty="0">
                <a:ea typeface="黑体" panose="02010609060101010101" pitchFamily="49" charset="-122"/>
              </a:rPr>
              <a:t>莫想我来要废掉律法和先知；我来不是要废掉，乃是要成全。</a:t>
            </a:r>
          </a:p>
          <a:p>
            <a:pPr algn="l">
              <a:lnSpc>
                <a:spcPct val="100000"/>
              </a:lnSpc>
            </a:pPr>
            <a:r>
              <a:rPr lang="en-US" altLang="zh-CN" sz="3600" b="1" dirty="0">
                <a:ea typeface="黑体" panose="02010609060101010101" pitchFamily="49" charset="-122"/>
              </a:rPr>
              <a:t>Do not think that I have come to abolish the Law or the Prophets; I have not come to abolish them but to fulfill them.</a:t>
            </a:r>
          </a:p>
          <a:p>
            <a:pPr algn="l">
              <a:lnSpc>
                <a:spcPct val="100000"/>
              </a:lnSpc>
            </a:pPr>
            <a:r>
              <a:rPr lang="en-US" altLang="zh-CN" sz="3600" b="1" dirty="0">
                <a:ea typeface="黑体" panose="02010609060101010101" pitchFamily="49" charset="-122"/>
              </a:rPr>
              <a:t>18 </a:t>
            </a:r>
            <a:r>
              <a:rPr lang="zh-CN" altLang="en-US" sz="3600" b="1" dirty="0">
                <a:ea typeface="黑体" panose="02010609060101010101" pitchFamily="49" charset="-122"/>
              </a:rPr>
              <a:t>我实在告诉你们，就是到天地都废去了，律法的一点一画也不能废去，都要成全。</a:t>
            </a:r>
          </a:p>
          <a:p>
            <a:pPr algn="l">
              <a:lnSpc>
                <a:spcPct val="100000"/>
              </a:lnSpc>
            </a:pPr>
            <a:r>
              <a:rPr lang="en-US" altLang="zh-CN" sz="3600" b="1" dirty="0">
                <a:ea typeface="黑体" panose="02010609060101010101" pitchFamily="49" charset="-122"/>
              </a:rPr>
              <a:t>I tell you the truth, until heaven and earth disappear, not the smallest letter, not the least stroke of a pen, will by any means disappear from the Law until everything is accomplished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537911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5:17-19】</a:t>
            </a:r>
          </a:p>
          <a:p>
            <a:pPr algn="l">
              <a:lnSpc>
                <a:spcPct val="100000"/>
              </a:lnSpc>
            </a:pPr>
            <a:r>
              <a:rPr lang="en-US" altLang="zh-CN" sz="3600" b="1" dirty="0" smtClean="0">
                <a:ea typeface="黑体" panose="02010609060101010101" pitchFamily="49" charset="-122"/>
              </a:rPr>
              <a:t>19</a:t>
            </a:r>
            <a:r>
              <a:rPr lang="zh-CN" altLang="en-US" sz="3600" b="1" dirty="0">
                <a:ea typeface="黑体" panose="02010609060101010101" pitchFamily="49" charset="-122"/>
              </a:rPr>
              <a:t>所以，无论何人废掉这诫命中最小的一条，又教训人这样作，他在天国要称为最小的；但无论何人遵行这诫命，又教训人遵行，他在天国要称为大的。</a:t>
            </a:r>
          </a:p>
          <a:p>
            <a:pPr algn="l">
              <a:lnSpc>
                <a:spcPct val="100000"/>
              </a:lnSpc>
            </a:pPr>
            <a:r>
              <a:rPr lang="en-US" altLang="zh-CN" sz="3600" b="1" dirty="0">
                <a:ea typeface="黑体" panose="02010609060101010101" pitchFamily="49" charset="-122"/>
              </a:rPr>
              <a:t>Anyone who breaks one of the least of these commandments and teaches others to do the same will be called least in the kingdom of heaven, but whoever practices and teaches these commands will be called great in the kingdom of heaven.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208058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3:25a</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神</a:t>
            </a:r>
            <a:r>
              <a:rPr lang="zh-CN" altLang="en-US" sz="3600" b="1" dirty="0">
                <a:ea typeface="黑体" panose="02010609060101010101" pitchFamily="49" charset="-122"/>
              </a:rPr>
              <a:t>设立耶稣作挽回祭，是凭着耶稣的血，藉着人的信，要显明神的义</a:t>
            </a:r>
            <a:r>
              <a:rPr lang="en-US" altLang="zh-CN" sz="3600" b="1" dirty="0">
                <a:ea typeface="黑体" panose="02010609060101010101" pitchFamily="49" charset="-122"/>
              </a:rPr>
              <a:t>……</a:t>
            </a:r>
          </a:p>
          <a:p>
            <a:pPr algn="l">
              <a:lnSpc>
                <a:spcPct val="100000"/>
              </a:lnSpc>
            </a:pPr>
            <a:r>
              <a:rPr lang="en-US" altLang="zh-CN" sz="3600" b="1" dirty="0">
                <a:ea typeface="黑体" panose="02010609060101010101" pitchFamily="49" charset="-122"/>
              </a:rPr>
              <a:t>God presented him as a sacrifice of atonement, through faith in his blood. He did this to demonstrate His justice….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310106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12:18】</a:t>
            </a:r>
          </a:p>
          <a:p>
            <a:pPr algn="l">
              <a:lnSpc>
                <a:spcPct val="100000"/>
              </a:lnSpc>
            </a:pPr>
            <a:r>
              <a:rPr lang="en-US" altLang="zh-CN" sz="3600" b="1" dirty="0">
                <a:ea typeface="黑体" panose="02010609060101010101" pitchFamily="49" charset="-122"/>
              </a:rPr>
              <a:t>18 “</a:t>
            </a:r>
            <a:r>
              <a:rPr lang="zh-CN" altLang="en-US" sz="3600" b="1" dirty="0">
                <a:ea typeface="黑体" panose="02010609060101010101" pitchFamily="49" charset="-122"/>
              </a:rPr>
              <a:t>看哪，我的仆人，我所拣选、所亲爱、心里所喜悦的，我要将我的灵赐给他，他必将公理传给外邦。</a:t>
            </a:r>
          </a:p>
          <a:p>
            <a:pPr algn="l">
              <a:lnSpc>
                <a:spcPct val="100000"/>
              </a:lnSpc>
            </a:pPr>
            <a:r>
              <a:rPr lang="en-US" altLang="zh-CN" sz="3600" b="1" dirty="0">
                <a:ea typeface="黑体" panose="02010609060101010101" pitchFamily="49" charset="-122"/>
              </a:rPr>
              <a:t>Here is my servant whom I have chosen, the one I love, in whom I delight; I will put my Spirit on him, and he will proclaim justice to the nations.</a:t>
            </a:r>
          </a:p>
          <a:p>
            <a:pPr algn="l">
              <a:lnSpc>
                <a:spcPct val="100000"/>
              </a:lnSpc>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360156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3:16</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神</a:t>
            </a:r>
            <a:r>
              <a:rPr lang="zh-CN" altLang="en-US" sz="3600" b="1" dirty="0">
                <a:ea typeface="黑体" panose="02010609060101010101" pitchFamily="49" charset="-122"/>
              </a:rPr>
              <a:t>爱世人，甚至将祂的独生子赐给他们，叫一切信祂的，不至灭亡，反得永生</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For </a:t>
            </a:r>
            <a:r>
              <a:rPr lang="en-US" altLang="zh-CN" sz="3600" b="1" dirty="0">
                <a:ea typeface="黑体" panose="02010609060101010101" pitchFamily="49" charset="-122"/>
              </a:rPr>
              <a:t>God so loved the world that he gave his one and only Son, that whoever believes in him shall not perish but have eternal life.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6027977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3:17-18】</a:t>
            </a:r>
          </a:p>
          <a:p>
            <a:pPr algn="l">
              <a:lnSpc>
                <a:spcPct val="100000"/>
              </a:lnSpc>
            </a:pPr>
            <a:r>
              <a:rPr lang="en-US" altLang="zh-CN" sz="3600" b="1" dirty="0">
                <a:ea typeface="黑体" panose="02010609060101010101" pitchFamily="49" charset="-122"/>
              </a:rPr>
              <a:t>17</a:t>
            </a:r>
            <a:r>
              <a:rPr lang="zh-CN" altLang="en-US" sz="3600" b="1" dirty="0">
                <a:ea typeface="黑体" panose="02010609060101010101" pitchFamily="49" charset="-122"/>
              </a:rPr>
              <a:t>因为神差祂的儿子降世，不是要定世人的</a:t>
            </a:r>
            <a:r>
              <a:rPr lang="zh-CN" altLang="en-US" sz="3600" b="1" dirty="0" smtClean="0">
                <a:ea typeface="黑体" panose="02010609060101010101" pitchFamily="49" charset="-122"/>
              </a:rPr>
              <a:t>罪，</a:t>
            </a:r>
            <a:r>
              <a:rPr lang="zh-CN" altLang="en-US" sz="3600" b="1" dirty="0">
                <a:ea typeface="黑体" panose="02010609060101010101" pitchFamily="49" charset="-122"/>
              </a:rPr>
              <a:t>乃是要叫世人因祂得救。</a:t>
            </a:r>
          </a:p>
          <a:p>
            <a:pPr algn="l">
              <a:lnSpc>
                <a:spcPct val="100000"/>
              </a:lnSpc>
            </a:pPr>
            <a:r>
              <a:rPr lang="en-US" altLang="zh-CN" sz="3600" b="1" dirty="0">
                <a:ea typeface="黑体" panose="02010609060101010101" pitchFamily="49" charset="-122"/>
              </a:rPr>
              <a:t>For God did not send his Son into the world to condemn the world, but to save the world through him.</a:t>
            </a:r>
          </a:p>
          <a:p>
            <a:pPr algn="l">
              <a:lnSpc>
                <a:spcPct val="100000"/>
              </a:lnSpc>
            </a:pPr>
            <a:r>
              <a:rPr lang="en-US" altLang="zh-CN" sz="3600" b="1" dirty="0">
                <a:ea typeface="黑体" panose="02010609060101010101" pitchFamily="49" charset="-122"/>
              </a:rPr>
              <a:t>18</a:t>
            </a:r>
            <a:r>
              <a:rPr lang="zh-CN" altLang="en-US" sz="3600" b="1" dirty="0">
                <a:ea typeface="黑体" panose="02010609060101010101" pitchFamily="49" charset="-122"/>
              </a:rPr>
              <a:t>信祂的人，不被定罪；不信的人，罪已经定了，因为他不信　神独生子的名。</a:t>
            </a:r>
          </a:p>
          <a:p>
            <a:pPr algn="l">
              <a:lnSpc>
                <a:spcPct val="100000"/>
              </a:lnSpc>
            </a:pPr>
            <a:r>
              <a:rPr lang="en-US" altLang="zh-CN" sz="3600" b="1" dirty="0">
                <a:ea typeface="黑体" panose="02010609060101010101" pitchFamily="49" charset="-122"/>
              </a:rPr>
              <a:t>Whoever believes in him is not condemned, but whoever does not believe stands condemned already because he has not believed in the name of God's one and only Son.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373989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12:19</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祂不</a:t>
            </a:r>
            <a:r>
              <a:rPr lang="zh-CN" altLang="en-US" sz="3600" b="1" dirty="0">
                <a:ea typeface="黑体" panose="02010609060101010101" pitchFamily="49" charset="-122"/>
              </a:rPr>
              <a:t>争竞，不喧嚷，街上也没有人</a:t>
            </a:r>
            <a:r>
              <a:rPr lang="zh-CN" altLang="en-US" sz="3600" b="1" dirty="0" smtClean="0">
                <a:ea typeface="黑体" panose="02010609060101010101" pitchFamily="49" charset="-122"/>
              </a:rPr>
              <a:t>听见祂的</a:t>
            </a:r>
            <a:r>
              <a:rPr lang="zh-CN" altLang="en-US" sz="3600" b="1" dirty="0">
                <a:ea typeface="黑体" panose="02010609060101010101" pitchFamily="49" charset="-122"/>
              </a:rPr>
              <a:t>声音。</a:t>
            </a:r>
          </a:p>
          <a:p>
            <a:pPr algn="l">
              <a:lnSpc>
                <a:spcPct val="100000"/>
              </a:lnSpc>
            </a:pPr>
            <a:r>
              <a:rPr lang="en-US" altLang="zh-CN" sz="3600" b="1" dirty="0">
                <a:ea typeface="黑体" panose="02010609060101010101" pitchFamily="49" charset="-122"/>
              </a:rPr>
              <a:t>He will not quarrel or cry out; no one will hear his voice in the streets.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529249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12:20a</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压伤</a:t>
            </a:r>
            <a:r>
              <a:rPr lang="zh-CN" altLang="en-US" sz="3600" b="1" dirty="0">
                <a:ea typeface="黑体" panose="02010609060101010101" pitchFamily="49" charset="-122"/>
              </a:rPr>
              <a:t>的芦苇，祂不折断；将残的灯火，祂不吹灭</a:t>
            </a:r>
            <a:r>
              <a:rPr lang="en-US" altLang="zh-CN" sz="3600" b="1" dirty="0">
                <a:ea typeface="黑体" panose="02010609060101010101" pitchFamily="49" charset="-122"/>
              </a:rPr>
              <a:t>……</a:t>
            </a:r>
          </a:p>
          <a:p>
            <a:pPr algn="l">
              <a:lnSpc>
                <a:spcPct val="100000"/>
              </a:lnSpc>
            </a:pPr>
            <a:r>
              <a:rPr lang="en-US" altLang="zh-CN" sz="3600" b="1" dirty="0">
                <a:ea typeface="黑体" panose="02010609060101010101" pitchFamily="49" charset="-122"/>
              </a:rPr>
              <a:t>A bruised reed he will not break, and a smoldering wick he will not snuff out…. </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983903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12:20-21】</a:t>
            </a:r>
          </a:p>
          <a:p>
            <a:pPr algn="l">
              <a:lnSpc>
                <a:spcPct val="100000"/>
              </a:lnSpc>
            </a:pPr>
            <a:r>
              <a:rPr lang="en-US" altLang="zh-CN" sz="3600" b="1" dirty="0">
                <a:ea typeface="黑体" panose="02010609060101010101" pitchFamily="49" charset="-122"/>
              </a:rPr>
              <a:t>20</a:t>
            </a:r>
            <a:r>
              <a:rPr lang="zh-CN" altLang="en-US" sz="3600" b="1" dirty="0">
                <a:ea typeface="黑体" panose="02010609060101010101" pitchFamily="49" charset="-122"/>
              </a:rPr>
              <a:t>压伤的芦苇，他不折断；将残的灯火，他不吹灭。等他施行公理，叫公理得胜，</a:t>
            </a:r>
          </a:p>
          <a:p>
            <a:pPr algn="l">
              <a:lnSpc>
                <a:spcPct val="100000"/>
              </a:lnSpc>
            </a:pPr>
            <a:r>
              <a:rPr lang="en-US" altLang="zh-CN" sz="3600" b="1" dirty="0">
                <a:ea typeface="黑体" panose="02010609060101010101" pitchFamily="49" charset="-122"/>
              </a:rPr>
              <a:t>A bruised reed he will not break, and a smoldering wick he will not snuff out, till he leads justice to victory.</a:t>
            </a:r>
          </a:p>
          <a:p>
            <a:pPr algn="l">
              <a:lnSpc>
                <a:spcPct val="100000"/>
              </a:lnSpc>
            </a:pPr>
            <a:r>
              <a:rPr lang="en-US" altLang="zh-CN" sz="3600" b="1" dirty="0">
                <a:ea typeface="黑体" panose="02010609060101010101" pitchFamily="49" charset="-122"/>
              </a:rPr>
              <a:t>21</a:t>
            </a:r>
            <a:r>
              <a:rPr lang="zh-CN" altLang="en-US" sz="3600" b="1" dirty="0">
                <a:ea typeface="黑体" panose="02010609060101010101" pitchFamily="49" charset="-122"/>
              </a:rPr>
              <a:t>外邦人都要仰望他的名。”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In </a:t>
            </a:r>
            <a:r>
              <a:rPr lang="en-US" altLang="zh-CN" sz="3600" b="1" dirty="0">
                <a:ea typeface="黑体" panose="02010609060101010101" pitchFamily="49" charset="-122"/>
              </a:rPr>
              <a:t>his name the nations will put their hope."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446039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2:5-11】</a:t>
            </a:r>
          </a:p>
          <a:p>
            <a:pPr algn="l">
              <a:lnSpc>
                <a:spcPct val="100000"/>
              </a:lnSpc>
            </a:pPr>
            <a:r>
              <a:rPr lang="en-US" altLang="zh-CN" sz="3600" b="1" dirty="0" smtClean="0">
                <a:ea typeface="黑体" panose="02010609060101010101" pitchFamily="49" charset="-122"/>
              </a:rPr>
              <a:t>5 </a:t>
            </a:r>
            <a:r>
              <a:rPr lang="zh-CN" altLang="en-US" sz="3600" b="1" dirty="0" smtClean="0">
                <a:ea typeface="黑体" panose="02010609060101010101" pitchFamily="49" charset="-122"/>
              </a:rPr>
              <a:t>你们</a:t>
            </a:r>
            <a:r>
              <a:rPr lang="zh-CN" altLang="en-US" sz="3600" b="1" dirty="0">
                <a:ea typeface="黑体" panose="02010609060101010101" pitchFamily="49" charset="-122"/>
              </a:rPr>
              <a:t>当以基督耶稣的心为心。</a:t>
            </a:r>
          </a:p>
          <a:p>
            <a:pPr algn="l">
              <a:lnSpc>
                <a:spcPct val="100000"/>
              </a:lnSpc>
            </a:pPr>
            <a:r>
              <a:rPr lang="en-US" altLang="zh-CN" sz="3600" b="1" dirty="0">
                <a:ea typeface="黑体" panose="02010609060101010101" pitchFamily="49" charset="-122"/>
              </a:rPr>
              <a:t>Your attitude should be the same as that of Christ Jesus:</a:t>
            </a:r>
          </a:p>
          <a:p>
            <a:pPr algn="l">
              <a:lnSpc>
                <a:spcPct val="100000"/>
              </a:lnSpc>
            </a:pPr>
            <a:r>
              <a:rPr lang="en-US" altLang="zh-CN" sz="3600" b="1" dirty="0" smtClean="0">
                <a:ea typeface="黑体" panose="02010609060101010101" pitchFamily="49" charset="-122"/>
              </a:rPr>
              <a:t>6 </a:t>
            </a:r>
            <a:r>
              <a:rPr lang="zh-CN" altLang="en-US" sz="3600" b="1" dirty="0" smtClean="0">
                <a:ea typeface="黑体" panose="02010609060101010101" pitchFamily="49" charset="-122"/>
              </a:rPr>
              <a:t>祂本有神</a:t>
            </a:r>
            <a:r>
              <a:rPr lang="zh-CN" altLang="en-US" sz="3600" b="1" dirty="0">
                <a:ea typeface="黑体" panose="02010609060101010101" pitchFamily="49" charset="-122"/>
              </a:rPr>
              <a:t>的形像，不以自己</a:t>
            </a:r>
            <a:r>
              <a:rPr lang="zh-CN" altLang="en-US" sz="3600" b="1" dirty="0" smtClean="0">
                <a:ea typeface="黑体" panose="02010609060101010101" pitchFamily="49" charset="-122"/>
              </a:rPr>
              <a:t>与神</a:t>
            </a:r>
            <a:r>
              <a:rPr lang="zh-CN" altLang="en-US" sz="3600" b="1" dirty="0">
                <a:ea typeface="黑体" panose="02010609060101010101" pitchFamily="49" charset="-122"/>
              </a:rPr>
              <a:t>同等为强夺的，</a:t>
            </a:r>
          </a:p>
          <a:p>
            <a:pPr algn="l">
              <a:lnSpc>
                <a:spcPct val="100000"/>
              </a:lnSpc>
            </a:pPr>
            <a:r>
              <a:rPr lang="en-US" altLang="zh-CN" sz="3600" b="1" dirty="0">
                <a:ea typeface="黑体" panose="02010609060101010101" pitchFamily="49" charset="-122"/>
              </a:rPr>
              <a:t>Who, being in very nature God, did not consider equality with God something to be grasped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95984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12:14-21】</a:t>
            </a:r>
          </a:p>
          <a:p>
            <a:pPr algn="l">
              <a:lnSpc>
                <a:spcPct val="100000"/>
              </a:lnSpc>
            </a:pPr>
            <a:r>
              <a:rPr lang="en-US" altLang="zh-CN" sz="3600" b="1" dirty="0" smtClean="0">
                <a:ea typeface="黑体" panose="02010609060101010101" pitchFamily="49" charset="-122"/>
              </a:rPr>
              <a:t>18</a:t>
            </a:r>
            <a:r>
              <a:rPr lang="en-US" altLang="zh-CN" sz="3600" b="1" dirty="0">
                <a:ea typeface="黑体" panose="02010609060101010101" pitchFamily="49" charset="-122"/>
              </a:rPr>
              <a:t>“</a:t>
            </a:r>
            <a:r>
              <a:rPr lang="zh-CN" altLang="en-US" sz="3600" b="1" dirty="0">
                <a:ea typeface="黑体" panose="02010609060101010101" pitchFamily="49" charset="-122"/>
              </a:rPr>
              <a:t>看哪，我的仆人，我所拣选、所亲爱、心里所喜悦的，我要将我的灵赐给祂，祂必将公理传给外邦。</a:t>
            </a:r>
          </a:p>
          <a:p>
            <a:pPr algn="l">
              <a:lnSpc>
                <a:spcPct val="100000"/>
              </a:lnSpc>
            </a:pPr>
            <a:r>
              <a:rPr lang="en-US" altLang="zh-CN" sz="3600" b="1" dirty="0">
                <a:ea typeface="黑体" panose="02010609060101010101" pitchFamily="49" charset="-122"/>
              </a:rPr>
              <a:t>Here is my servant whom I have chosen, the one I love, in whom I delight; I will put my Spirit on him, and he will proclaim justice to the nations.</a:t>
            </a:r>
          </a:p>
          <a:p>
            <a:pPr algn="l">
              <a:lnSpc>
                <a:spcPct val="100000"/>
              </a:lnSpc>
            </a:pPr>
            <a:r>
              <a:rPr lang="en-US" altLang="zh-CN" sz="3600" b="1" dirty="0">
                <a:ea typeface="黑体" panose="02010609060101010101" pitchFamily="49" charset="-122"/>
              </a:rPr>
              <a:t>19</a:t>
            </a:r>
            <a:r>
              <a:rPr lang="zh-CN" altLang="en-US" sz="3600" b="1" dirty="0">
                <a:ea typeface="黑体" panose="02010609060101010101" pitchFamily="49" charset="-122"/>
              </a:rPr>
              <a:t>祂不争竞，不喧嚷，街上也没有人听见祂的声音。</a:t>
            </a:r>
          </a:p>
          <a:p>
            <a:pPr algn="l">
              <a:lnSpc>
                <a:spcPct val="100000"/>
              </a:lnSpc>
            </a:pPr>
            <a:r>
              <a:rPr lang="en-US" altLang="zh-CN" sz="3600" b="1" dirty="0">
                <a:ea typeface="黑体" panose="02010609060101010101" pitchFamily="49" charset="-122"/>
              </a:rPr>
              <a:t>He will not quarrel or cry out; no one will hear his voice in the streets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3746819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2:5-11】</a:t>
            </a:r>
          </a:p>
          <a:p>
            <a:pPr algn="l">
              <a:lnSpc>
                <a:spcPct val="100000"/>
              </a:lnSpc>
            </a:pPr>
            <a:r>
              <a:rPr lang="en-US" altLang="zh-CN" sz="3600" b="1" dirty="0" smtClean="0">
                <a:ea typeface="黑体" panose="02010609060101010101" pitchFamily="49" charset="-122"/>
              </a:rPr>
              <a:t>7</a:t>
            </a:r>
            <a:r>
              <a:rPr lang="zh-CN" altLang="en-US" sz="3600" b="1" dirty="0">
                <a:ea typeface="黑体" panose="02010609060101010101" pitchFamily="49" charset="-122"/>
              </a:rPr>
              <a:t>反倒虚己，取了奴仆的形像，成为人的样式。</a:t>
            </a:r>
          </a:p>
          <a:p>
            <a:pPr algn="l">
              <a:lnSpc>
                <a:spcPct val="100000"/>
              </a:lnSpc>
            </a:pPr>
            <a:r>
              <a:rPr lang="en-US" altLang="zh-CN" sz="3600" b="1" dirty="0">
                <a:ea typeface="黑体" panose="02010609060101010101" pitchFamily="49" charset="-122"/>
              </a:rPr>
              <a:t>but made himself nothing, taking the very nature of a servant, being made in human likeness.</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既有人的样子，就自己卑微，存心顺服，以至于死，且死在十字架上。</a:t>
            </a:r>
          </a:p>
          <a:p>
            <a:pPr algn="l">
              <a:lnSpc>
                <a:spcPct val="100000"/>
              </a:lnSpc>
            </a:pPr>
            <a:r>
              <a:rPr lang="en-US" altLang="zh-CN" sz="3600" b="1" dirty="0">
                <a:ea typeface="黑体" panose="02010609060101010101" pitchFamily="49" charset="-122"/>
              </a:rPr>
              <a:t>And being found in appearance as a man, he humbled himself and became obedient to death-- even death on a cross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497764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2:5-11】</a:t>
            </a:r>
          </a:p>
          <a:p>
            <a:pPr algn="l">
              <a:lnSpc>
                <a:spcPct val="100000"/>
              </a:lnSpc>
            </a:pPr>
            <a:r>
              <a:rPr lang="en-US" altLang="zh-CN" sz="3600" b="1" dirty="0" smtClean="0">
                <a:ea typeface="黑体" panose="02010609060101010101" pitchFamily="49" charset="-122"/>
              </a:rPr>
              <a:t>9</a:t>
            </a:r>
            <a:r>
              <a:rPr lang="zh-CN" altLang="en-US" sz="3600" b="1" dirty="0">
                <a:ea typeface="黑体" panose="02010609060101010101" pitchFamily="49" charset="-122"/>
              </a:rPr>
              <a:t>所以　神</a:t>
            </a:r>
            <a:r>
              <a:rPr lang="zh-CN" altLang="en-US" sz="3600" b="1" dirty="0" smtClean="0">
                <a:ea typeface="黑体" panose="02010609060101010101" pitchFamily="49" charset="-122"/>
              </a:rPr>
              <a:t>将祂升</a:t>
            </a:r>
            <a:r>
              <a:rPr lang="zh-CN" altLang="en-US" sz="3600" b="1" dirty="0">
                <a:ea typeface="黑体" panose="02010609060101010101" pitchFamily="49" charset="-122"/>
              </a:rPr>
              <a:t>为至高，又赐</a:t>
            </a:r>
            <a:r>
              <a:rPr lang="zh-CN" altLang="en-US" sz="3600" b="1" dirty="0" smtClean="0">
                <a:ea typeface="黑体" panose="02010609060101010101" pitchFamily="49" charset="-122"/>
              </a:rPr>
              <a:t>给祂那</a:t>
            </a:r>
            <a:r>
              <a:rPr lang="zh-CN" altLang="en-US" sz="3600" b="1" dirty="0">
                <a:ea typeface="黑体" panose="02010609060101010101" pitchFamily="49" charset="-122"/>
              </a:rPr>
              <a:t>超乎万名之上的名，</a:t>
            </a:r>
          </a:p>
          <a:p>
            <a:pPr algn="l">
              <a:lnSpc>
                <a:spcPct val="100000"/>
              </a:lnSpc>
            </a:pPr>
            <a:r>
              <a:rPr lang="en-US" altLang="zh-CN" sz="3600" b="1" dirty="0">
                <a:ea typeface="黑体" panose="02010609060101010101" pitchFamily="49" charset="-122"/>
              </a:rPr>
              <a:t>Therefore God exalted him to the highest place and gave him the name that is above every name,</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叫一切在天上的、地上的和地底下的，因耶稣的名无不屈膝，</a:t>
            </a:r>
          </a:p>
          <a:p>
            <a:pPr algn="l">
              <a:lnSpc>
                <a:spcPct val="100000"/>
              </a:lnSpc>
            </a:pPr>
            <a:r>
              <a:rPr lang="en-US" altLang="zh-CN" sz="3600" b="1" dirty="0">
                <a:ea typeface="黑体" panose="02010609060101010101" pitchFamily="49" charset="-122"/>
              </a:rPr>
              <a:t>that at the name of Jesus every knee should bow, in heaven and on earth and under the earth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392151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2:5-11】</a:t>
            </a:r>
          </a:p>
          <a:p>
            <a:pPr algn="l">
              <a:lnSpc>
                <a:spcPct val="100000"/>
              </a:lnSpc>
            </a:pPr>
            <a:r>
              <a:rPr lang="en-US" altLang="zh-CN" sz="3600" b="1" dirty="0" smtClean="0">
                <a:ea typeface="黑体" panose="02010609060101010101" pitchFamily="49" charset="-122"/>
              </a:rPr>
              <a:t>11 </a:t>
            </a:r>
            <a:r>
              <a:rPr lang="zh-CN" altLang="en-US" sz="3600" b="1" dirty="0" smtClean="0">
                <a:ea typeface="黑体" panose="02010609060101010101" pitchFamily="49" charset="-122"/>
              </a:rPr>
              <a:t>无不</a:t>
            </a:r>
            <a:r>
              <a:rPr lang="zh-CN" altLang="en-US" sz="3600" b="1" dirty="0">
                <a:ea typeface="黑体" panose="02010609060101010101" pitchFamily="49" charset="-122"/>
              </a:rPr>
              <a:t>口称耶稣基督为主，使荣耀归与父　神。</a:t>
            </a:r>
          </a:p>
          <a:p>
            <a:pPr algn="l">
              <a:lnSpc>
                <a:spcPct val="100000"/>
              </a:lnSpc>
            </a:pPr>
            <a:r>
              <a:rPr lang="en-US" altLang="zh-CN" sz="3600" b="1" dirty="0">
                <a:ea typeface="黑体" panose="02010609060101010101" pitchFamily="49" charset="-122"/>
              </a:rPr>
              <a:t>and every tongue confess that Jesus Christ is Lord, to the glory of God the Father.</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06550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12:14-21】</a:t>
            </a:r>
          </a:p>
          <a:p>
            <a:pPr algn="l">
              <a:lnSpc>
                <a:spcPct val="100000"/>
              </a:lnSpc>
            </a:pPr>
            <a:r>
              <a:rPr lang="en-US" altLang="zh-CN" sz="3600" b="1" dirty="0" smtClean="0">
                <a:ea typeface="黑体" panose="02010609060101010101" pitchFamily="49" charset="-122"/>
              </a:rPr>
              <a:t>20</a:t>
            </a:r>
            <a:r>
              <a:rPr lang="zh-CN" altLang="en-US" sz="3600" b="1" dirty="0">
                <a:ea typeface="黑体" panose="02010609060101010101" pitchFamily="49" charset="-122"/>
              </a:rPr>
              <a:t>压伤的芦苇，祂不折断；将残的灯火，祂不吹灭。等祂施行公理，叫公理得胜，</a:t>
            </a:r>
          </a:p>
          <a:p>
            <a:pPr algn="l">
              <a:lnSpc>
                <a:spcPct val="100000"/>
              </a:lnSpc>
            </a:pPr>
            <a:r>
              <a:rPr lang="en-US" altLang="zh-CN" sz="3600" b="1" dirty="0">
                <a:ea typeface="黑体" panose="02010609060101010101" pitchFamily="49" charset="-122"/>
              </a:rPr>
              <a:t>A bruised reed he will not break, and a smoldering wick he will not snuff out, till he leads justice to victory.</a:t>
            </a:r>
          </a:p>
          <a:p>
            <a:pPr algn="l">
              <a:lnSpc>
                <a:spcPct val="100000"/>
              </a:lnSpc>
            </a:pPr>
            <a:r>
              <a:rPr lang="en-US" altLang="zh-CN" sz="3600" b="1" dirty="0">
                <a:ea typeface="黑体" panose="02010609060101010101" pitchFamily="49" charset="-122"/>
              </a:rPr>
              <a:t>21</a:t>
            </a:r>
            <a:r>
              <a:rPr lang="zh-CN" altLang="en-US" sz="3600" b="1" dirty="0">
                <a:ea typeface="黑体" panose="02010609060101010101" pitchFamily="49" charset="-122"/>
              </a:rPr>
              <a:t>外邦人都要仰望祂的名。”</a:t>
            </a:r>
          </a:p>
          <a:p>
            <a:pPr algn="l">
              <a:lnSpc>
                <a:spcPct val="100000"/>
              </a:lnSpc>
            </a:pPr>
            <a:r>
              <a:rPr lang="en-US" altLang="zh-CN" sz="3600" b="1" dirty="0">
                <a:ea typeface="黑体" panose="02010609060101010101" pitchFamily="49" charset="-122"/>
              </a:rPr>
              <a:t>In his name the nations will put their hope."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37937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1:12】</a:t>
            </a:r>
          </a:p>
          <a:p>
            <a:pPr algn="l">
              <a:lnSpc>
                <a:spcPct val="100000"/>
              </a:lnSpc>
            </a:pPr>
            <a:r>
              <a:rPr lang="zh-CN" altLang="en-US" sz="3600" b="1" dirty="0">
                <a:ea typeface="黑体" panose="02010609060101010101" pitchFamily="49" charset="-122"/>
              </a:rPr>
              <a:t>凡接待祂的，就是信祂名的人，祂就赐他们权柄，作神的儿女。</a:t>
            </a:r>
          </a:p>
          <a:p>
            <a:pPr algn="l">
              <a:lnSpc>
                <a:spcPct val="100000"/>
              </a:lnSpc>
            </a:pPr>
            <a:r>
              <a:rPr lang="en-US" altLang="zh-CN" sz="3600" b="1" dirty="0">
                <a:ea typeface="黑体" panose="02010609060101010101" pitchFamily="49" charset="-122"/>
              </a:rPr>
              <a:t>Yet to all who received him, to those who believed in his name, he gave the right to become children of God—</a:t>
            </a:r>
          </a:p>
        </p:txBody>
      </p:sp>
    </p:spTree>
    <p:extLst>
      <p:ext uri="{BB962C8B-B14F-4D97-AF65-F5344CB8AC3E}">
        <p14:creationId xmlns:p14="http://schemas.microsoft.com/office/powerpoint/2010/main" val="42686226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12:14</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法</a:t>
            </a:r>
            <a:r>
              <a:rPr lang="zh-CN" altLang="en-US" sz="3600" b="1" dirty="0">
                <a:ea typeface="黑体" panose="02010609060101010101" pitchFamily="49" charset="-122"/>
              </a:rPr>
              <a:t>利赛人出去，商议怎样可以除灭耶稣。 </a:t>
            </a:r>
          </a:p>
          <a:p>
            <a:pPr algn="l">
              <a:lnSpc>
                <a:spcPct val="100000"/>
              </a:lnSpc>
            </a:pPr>
            <a:r>
              <a:rPr lang="en-US" altLang="zh-CN" sz="3600" b="1" dirty="0">
                <a:ea typeface="黑体" panose="02010609060101010101" pitchFamily="49" charset="-122"/>
              </a:rPr>
              <a:t>But the Pharisees went out and plotted how they might kill Jesus.</a:t>
            </a:r>
          </a:p>
        </p:txBody>
      </p:sp>
    </p:spTree>
    <p:extLst>
      <p:ext uri="{BB962C8B-B14F-4D97-AF65-F5344CB8AC3E}">
        <p14:creationId xmlns:p14="http://schemas.microsoft.com/office/powerpoint/2010/main" val="34415621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1</a:t>
            </a:r>
            <a:r>
              <a:rPr lang="en-US" altLang="zh-CN" sz="3600" b="1" dirty="0" smtClean="0">
                <a:ea typeface="黑体" panose="02010609060101010101" pitchFamily="49" charset="-122"/>
              </a:rPr>
              <a:t>: 5, 11</a:t>
            </a:r>
            <a:r>
              <a:rPr lang="en-US" altLang="zh-CN" sz="3600" b="1" dirty="0">
                <a:ea typeface="黑体" panose="02010609060101010101" pitchFamily="49" charset="-122"/>
              </a:rPr>
              <a:t>】</a:t>
            </a:r>
          </a:p>
          <a:p>
            <a:pPr algn="l">
              <a:lnSpc>
                <a:spcPct val="100000"/>
              </a:lnSpc>
            </a:pPr>
            <a:r>
              <a:rPr lang="en-US" altLang="zh-CN" sz="3600" b="1" dirty="0">
                <a:ea typeface="黑体" panose="02010609060101010101" pitchFamily="49" charset="-122"/>
              </a:rPr>
              <a:t>5</a:t>
            </a:r>
            <a:r>
              <a:rPr lang="zh-CN" altLang="en-US" sz="3600" b="1" dirty="0">
                <a:ea typeface="黑体" panose="02010609060101010101" pitchFamily="49" charset="-122"/>
              </a:rPr>
              <a:t>光照在黑暗里，黑暗却不接受光</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The </a:t>
            </a:r>
            <a:r>
              <a:rPr lang="en-US" altLang="zh-CN" sz="3600" b="1" dirty="0">
                <a:ea typeface="黑体" panose="02010609060101010101" pitchFamily="49" charset="-122"/>
              </a:rPr>
              <a:t>light shines in the darkness, but the darkness has not understood it</a:t>
            </a:r>
            <a:r>
              <a:rPr lang="en-US" altLang="zh-CN" sz="3600" b="1" dirty="0" smtClean="0">
                <a:ea typeface="黑体" panose="02010609060101010101" pitchFamily="49" charset="-122"/>
              </a:rPr>
              <a:t>.</a:t>
            </a:r>
          </a:p>
          <a:p>
            <a:pPr algn="l">
              <a:lnSpc>
                <a:spcPct val="100000"/>
              </a:lnSpc>
            </a:pP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11</a:t>
            </a:r>
            <a:r>
              <a:rPr lang="zh-CN" altLang="en-US" sz="3600" b="1" dirty="0">
                <a:ea typeface="黑体" panose="02010609060101010101" pitchFamily="49" charset="-122"/>
              </a:rPr>
              <a:t>祂到自己的地方来，自己的人倒不接待祂。</a:t>
            </a:r>
            <a:r>
              <a:rPr lang="en-US" altLang="zh-CN" sz="3600" b="1" dirty="0">
                <a:ea typeface="黑体" panose="02010609060101010101" pitchFamily="49" charset="-122"/>
              </a:rPr>
              <a:t>He came to that which was his own, but his own did not receive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21781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15:18</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lnSpc>
                <a:spcPct val="100000"/>
              </a:lnSpc>
            </a:pPr>
            <a:r>
              <a:rPr lang="en-US" altLang="zh-CN" sz="3600" b="1" dirty="0">
                <a:ea typeface="黑体" panose="02010609060101010101" pitchFamily="49" charset="-122"/>
              </a:rPr>
              <a:t>18 “</a:t>
            </a:r>
            <a:r>
              <a:rPr lang="zh-CN" altLang="en-US" sz="3600" b="1" dirty="0">
                <a:ea typeface="黑体" panose="02010609060101010101" pitchFamily="49" charset="-122"/>
              </a:rPr>
              <a:t>世人若恨你们，你们</a:t>
            </a:r>
            <a:r>
              <a:rPr lang="zh-CN" altLang="en-US" sz="3600" b="1" dirty="0" smtClean="0">
                <a:ea typeface="黑体" panose="02010609060101010101" pitchFamily="49" charset="-122"/>
              </a:rPr>
              <a:t>知道恨</a:t>
            </a:r>
            <a:r>
              <a:rPr lang="zh-CN" altLang="en-US" sz="3600" b="1" dirty="0">
                <a:ea typeface="黑体" panose="02010609060101010101" pitchFamily="49" charset="-122"/>
              </a:rPr>
              <a:t>你们以先，已经恨我了。</a:t>
            </a:r>
          </a:p>
          <a:p>
            <a:pPr algn="l">
              <a:lnSpc>
                <a:spcPct val="100000"/>
              </a:lnSpc>
            </a:pPr>
            <a:r>
              <a:rPr lang="en-US" altLang="zh-CN" sz="3600" b="1" dirty="0">
                <a:ea typeface="黑体" panose="02010609060101010101" pitchFamily="49" charset="-122"/>
              </a:rPr>
              <a:t>If the world hates you, keep in mind that it hated me first.</a:t>
            </a:r>
          </a:p>
          <a:p>
            <a:pPr algn="l">
              <a:lnSpc>
                <a:spcPct val="100000"/>
              </a:lnSpc>
            </a:pPr>
            <a:r>
              <a:rPr lang="en-US" altLang="zh-CN" sz="3600" b="1" dirty="0">
                <a:ea typeface="黑体" panose="02010609060101010101" pitchFamily="49" charset="-122"/>
              </a:rPr>
              <a:t>19</a:t>
            </a:r>
            <a:r>
              <a:rPr lang="zh-CN" altLang="en-US" sz="3600" b="1" dirty="0">
                <a:ea typeface="黑体" panose="02010609060101010101" pitchFamily="49" charset="-122"/>
              </a:rPr>
              <a:t>你们若属世界，世界必爱属自己的；只因你们不属世界，乃是我从世界中拣选了你们，所以世界就恨你们。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If </a:t>
            </a:r>
            <a:r>
              <a:rPr lang="en-US" altLang="zh-CN" sz="3600" b="1" dirty="0">
                <a:ea typeface="黑体" panose="02010609060101010101" pitchFamily="49" charset="-122"/>
              </a:rPr>
              <a:t>you belonged to the world, it would love you as its own. As it is, you do not belong to the world, but I have chosen you out of the world. That is why the world hates you.</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6060011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12:14-16】</a:t>
            </a:r>
          </a:p>
          <a:p>
            <a:pPr algn="l">
              <a:lnSpc>
                <a:spcPct val="100000"/>
              </a:lnSpc>
            </a:pPr>
            <a:r>
              <a:rPr lang="en-US" altLang="zh-CN" sz="3600" b="1" dirty="0">
                <a:ea typeface="黑体" panose="02010609060101010101" pitchFamily="49" charset="-122"/>
              </a:rPr>
              <a:t>14</a:t>
            </a:r>
            <a:r>
              <a:rPr lang="zh-CN" altLang="en-US" sz="3600" b="1" dirty="0">
                <a:ea typeface="黑体" panose="02010609060101010101" pitchFamily="49" charset="-122"/>
              </a:rPr>
              <a:t>法利赛人出去，商议怎样可以除灭耶稣。</a:t>
            </a:r>
          </a:p>
          <a:p>
            <a:pPr algn="l">
              <a:lnSpc>
                <a:spcPct val="100000"/>
              </a:lnSpc>
            </a:pPr>
            <a:r>
              <a:rPr lang="en-US" altLang="zh-CN" sz="3600" b="1" dirty="0">
                <a:ea typeface="黑体" panose="02010609060101010101" pitchFamily="49" charset="-122"/>
              </a:rPr>
              <a:t>But the Pharisees went out and plotted how they might kill Jesus.</a:t>
            </a:r>
          </a:p>
          <a:p>
            <a:pPr algn="l">
              <a:lnSpc>
                <a:spcPct val="100000"/>
              </a:lnSpc>
            </a:pPr>
            <a:r>
              <a:rPr lang="en-US" altLang="zh-CN" sz="3600" b="1" dirty="0">
                <a:ea typeface="黑体" panose="02010609060101010101" pitchFamily="49" charset="-122"/>
              </a:rPr>
              <a:t>15</a:t>
            </a:r>
            <a:r>
              <a:rPr lang="zh-CN" altLang="en-US" sz="3600" b="1" dirty="0">
                <a:ea typeface="黑体" panose="02010609060101010101" pitchFamily="49" charset="-122"/>
              </a:rPr>
              <a:t>耶稣知道了，就离开那里，有许多人跟着祂。祂把其中有病的人都治好了。</a:t>
            </a:r>
          </a:p>
          <a:p>
            <a:pPr algn="l">
              <a:lnSpc>
                <a:spcPct val="100000"/>
              </a:lnSpc>
            </a:pPr>
            <a:r>
              <a:rPr lang="en-US" altLang="zh-CN" sz="3600" b="1" dirty="0">
                <a:ea typeface="黑体" panose="02010609060101010101" pitchFamily="49" charset="-122"/>
              </a:rPr>
              <a:t>Aware of this, Jesus withdrew from that place. Many followed him, and he healed all their sick,</a:t>
            </a:r>
          </a:p>
          <a:p>
            <a:pPr algn="l">
              <a:lnSpc>
                <a:spcPct val="100000"/>
              </a:lnSpc>
            </a:pPr>
            <a:r>
              <a:rPr lang="en-US" altLang="zh-CN" sz="3600" b="1" dirty="0">
                <a:ea typeface="黑体" panose="02010609060101010101" pitchFamily="49" charset="-122"/>
              </a:rPr>
              <a:t>16</a:t>
            </a:r>
            <a:r>
              <a:rPr lang="zh-CN" altLang="en-US" sz="3600" b="1" dirty="0">
                <a:ea typeface="黑体" panose="02010609060101010101" pitchFamily="49" charset="-122"/>
              </a:rPr>
              <a:t>又嘱咐他们，不要给祂传名。</a:t>
            </a:r>
          </a:p>
          <a:p>
            <a:pPr algn="l">
              <a:lnSpc>
                <a:spcPct val="100000"/>
              </a:lnSpc>
            </a:pPr>
            <a:r>
              <a:rPr lang="en-US" altLang="zh-CN" sz="3600" b="1" dirty="0">
                <a:ea typeface="黑体" panose="02010609060101010101" pitchFamily="49" charset="-122"/>
              </a:rPr>
              <a:t>warning them not to tell who he was.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68822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3710</TotalTime>
  <Words>2309</Words>
  <Application>Microsoft Office PowerPoint</Application>
  <PresentationFormat>全屏显示(4:3)</PresentationFormat>
  <Paragraphs>162</Paragraphs>
  <Slides>32</Slides>
  <Notes>32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32</vt:i4>
      </vt:variant>
    </vt:vector>
  </HeadingPairs>
  <TitlesOfParts>
    <vt:vector size="39"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427</cp:revision>
  <dcterms:created xsi:type="dcterms:W3CDTF">2014-02-25T17:54:08Z</dcterms:created>
  <dcterms:modified xsi:type="dcterms:W3CDTF">2017-10-08T04:31:48Z</dcterms:modified>
</cp:coreProperties>
</file>