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469" r:id="rId2"/>
    <p:sldId id="823" r:id="rId3"/>
    <p:sldId id="824" r:id="rId4"/>
    <p:sldId id="816" r:id="rId5"/>
    <p:sldId id="825" r:id="rId6"/>
    <p:sldId id="817" r:id="rId7"/>
    <p:sldId id="818" r:id="rId8"/>
    <p:sldId id="826" r:id="rId9"/>
    <p:sldId id="827" r:id="rId10"/>
    <p:sldId id="828" r:id="rId11"/>
    <p:sldId id="819" r:id="rId12"/>
    <p:sldId id="820" r:id="rId13"/>
    <p:sldId id="821" r:id="rId14"/>
    <p:sldId id="822" r:id="rId15"/>
    <p:sldId id="829" r:id="rId16"/>
    <p:sldId id="830" r:id="rId17"/>
    <p:sldId id="831" r:id="rId18"/>
    <p:sldId id="832" r:id="rId19"/>
    <p:sldId id="833" r:id="rId20"/>
    <p:sldId id="834" r:id="rId21"/>
    <p:sldId id="801"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4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2017/10/29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2017/10/29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599112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032932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910610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723594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723680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665616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2650753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4270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498486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420133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872779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6930442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3203143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30519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198528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4181875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871514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773481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4005408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487493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2017/10/29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2017/10/29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2017/10/29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2017/10/29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2017/10/29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2017/10/29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12:33-37】</a:t>
            </a:r>
          </a:p>
          <a:p>
            <a:pPr algn="l">
              <a:lnSpc>
                <a:spcPct val="100000"/>
              </a:lnSpc>
            </a:pPr>
            <a:r>
              <a:rPr lang="en-US" altLang="zh-CN" sz="3600" b="1" dirty="0">
                <a:ea typeface="黑体" panose="02010609060101010101" pitchFamily="49" charset="-122"/>
              </a:rPr>
              <a:t>33 “</a:t>
            </a:r>
            <a:r>
              <a:rPr lang="zh-CN" altLang="en-US" sz="3600" b="1" dirty="0">
                <a:ea typeface="黑体" panose="02010609060101010101" pitchFamily="49" charset="-122"/>
              </a:rPr>
              <a:t>你们或以为树好，果子也好；树坏，果子也坏。因为看果子就可以知道树。</a:t>
            </a:r>
          </a:p>
          <a:p>
            <a:pPr algn="l">
              <a:lnSpc>
                <a:spcPct val="100000"/>
              </a:lnSpc>
            </a:pPr>
            <a:r>
              <a:rPr lang="en-US" altLang="zh-CN" sz="3600" b="1" dirty="0">
                <a:ea typeface="黑体" panose="02010609060101010101" pitchFamily="49" charset="-122"/>
              </a:rPr>
              <a:t>Make a tree good and its fruit will be good, or make a tree bad and its fruit will be bad, for a tree is recognized by its fruit.</a:t>
            </a:r>
          </a:p>
          <a:p>
            <a:pPr algn="l">
              <a:lnSpc>
                <a:spcPct val="100000"/>
              </a:lnSpc>
            </a:pPr>
            <a:r>
              <a:rPr lang="en-US" altLang="zh-CN" sz="3600" b="1" dirty="0">
                <a:ea typeface="黑体" panose="02010609060101010101" pitchFamily="49" charset="-122"/>
              </a:rPr>
              <a:t>34 </a:t>
            </a:r>
            <a:r>
              <a:rPr lang="zh-CN" altLang="en-US" sz="3600" b="1" dirty="0">
                <a:ea typeface="黑体" panose="02010609060101010101" pitchFamily="49" charset="-122"/>
              </a:rPr>
              <a:t>毒蛇的种类！你们既是恶人，怎能说出好话来呢？因为心里所充满的，口里就说出来。</a:t>
            </a:r>
          </a:p>
          <a:p>
            <a:pPr algn="l">
              <a:lnSpc>
                <a:spcPct val="100000"/>
              </a:lnSpc>
            </a:pPr>
            <a:r>
              <a:rPr lang="en-US" altLang="zh-CN" sz="3600" b="1" dirty="0">
                <a:ea typeface="黑体" panose="02010609060101010101" pitchFamily="49" charset="-122"/>
              </a:rPr>
              <a:t>You brood of vipers, how can you who are evil say anything good? For out of the overflow of the heart the mouth speaks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23:23-28】</a:t>
            </a:r>
          </a:p>
          <a:p>
            <a:pPr algn="l">
              <a:lnSpc>
                <a:spcPct val="100000"/>
              </a:lnSpc>
            </a:pPr>
            <a:r>
              <a:rPr lang="en-US" altLang="zh-CN" sz="3600" b="1" dirty="0" smtClean="0">
                <a:ea typeface="黑体" panose="02010609060101010101" pitchFamily="49" charset="-122"/>
              </a:rPr>
              <a:t>28 </a:t>
            </a:r>
            <a:r>
              <a:rPr lang="zh-CN" altLang="en-US" sz="3600" b="1" dirty="0">
                <a:ea typeface="黑体" panose="02010609060101010101" pitchFamily="49" charset="-122"/>
              </a:rPr>
              <a:t>你们也是如此，在人前、外面显出公义来，里面却装满了假善和不法的事。</a:t>
            </a:r>
          </a:p>
          <a:p>
            <a:pPr algn="l">
              <a:lnSpc>
                <a:spcPct val="100000"/>
              </a:lnSpc>
            </a:pPr>
            <a:r>
              <a:rPr lang="en-US" altLang="zh-CN" sz="3600" b="1" dirty="0">
                <a:ea typeface="黑体" panose="02010609060101010101" pitchFamily="49" charset="-122"/>
              </a:rPr>
              <a:t>In the same way, on the outside you appear to people as righteous but on the inside you are full of hypocrisy and wickedness.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6733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12:33</a:t>
            </a:r>
            <a:r>
              <a:rPr lang="en-US" altLang="zh-CN" sz="3600" b="1" dirty="0" smtClean="0">
                <a:ea typeface="黑体" panose="02010609060101010101" pitchFamily="49" charset="-122"/>
              </a:rPr>
              <a:t>】</a:t>
            </a:r>
          </a:p>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你们或以为树好，果子也好；树坏，果子也坏。因为看果子就可以知道树。</a:t>
            </a:r>
          </a:p>
          <a:p>
            <a:pPr algn="l">
              <a:lnSpc>
                <a:spcPct val="100000"/>
              </a:lnSpc>
            </a:pPr>
            <a:r>
              <a:rPr lang="en-US" altLang="zh-CN" sz="3600" b="1" dirty="0">
                <a:ea typeface="黑体" panose="02010609060101010101" pitchFamily="49" charset="-122"/>
              </a:rPr>
              <a:t>Make a tree good and its fruit will be good, or make a tree bad and its fruit will be bad, for a tree is recognized by its fruit.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93743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51:10-11】</a:t>
            </a:r>
          </a:p>
          <a:p>
            <a:pPr algn="l">
              <a:lnSpc>
                <a:spcPct val="100000"/>
              </a:lnSpc>
            </a:pPr>
            <a:r>
              <a:rPr lang="en-US" altLang="zh-CN" sz="3600" b="1" dirty="0">
                <a:ea typeface="黑体" panose="02010609060101010101" pitchFamily="49" charset="-122"/>
              </a:rPr>
              <a:t>10 </a:t>
            </a:r>
            <a:r>
              <a:rPr lang="zh-CN" altLang="en-US" sz="3600" b="1" dirty="0">
                <a:ea typeface="黑体" panose="02010609060101010101" pitchFamily="49" charset="-122"/>
              </a:rPr>
              <a:t>神啊，求你为我造清洁的心，使我里面重新有正直的灵（“正直”或作“坚定”）。</a:t>
            </a:r>
          </a:p>
          <a:p>
            <a:pPr algn="l">
              <a:lnSpc>
                <a:spcPct val="100000"/>
              </a:lnSpc>
            </a:pPr>
            <a:r>
              <a:rPr lang="en-US" altLang="zh-CN" sz="3600" b="1" dirty="0">
                <a:ea typeface="黑体" panose="02010609060101010101" pitchFamily="49" charset="-122"/>
              </a:rPr>
              <a:t>Create in me a pure heart, O God, and renew a steadfast spirit within me.</a:t>
            </a:r>
          </a:p>
          <a:p>
            <a:pPr algn="l">
              <a:lnSpc>
                <a:spcPct val="100000"/>
              </a:lnSpc>
            </a:pPr>
            <a:r>
              <a:rPr lang="en-US" altLang="zh-CN" sz="3600" b="1" dirty="0">
                <a:ea typeface="黑体" panose="02010609060101010101" pitchFamily="49" charset="-122"/>
              </a:rPr>
              <a:t>11 </a:t>
            </a:r>
            <a:r>
              <a:rPr lang="zh-CN" altLang="en-US" sz="3600" b="1" dirty="0">
                <a:ea typeface="黑体" panose="02010609060101010101" pitchFamily="49" charset="-122"/>
              </a:rPr>
              <a:t>不要丢弃我，使我离开你的面；不要从我收回你的圣灵。</a:t>
            </a:r>
          </a:p>
          <a:p>
            <a:pPr algn="l">
              <a:lnSpc>
                <a:spcPct val="100000"/>
              </a:lnSpc>
            </a:pPr>
            <a:r>
              <a:rPr lang="en-US" altLang="zh-CN" sz="3600" b="1" dirty="0">
                <a:ea typeface="黑体" panose="02010609060101010101" pitchFamily="49" charset="-122"/>
              </a:rPr>
              <a:t>Do not cast me from your presence or take your Holy Spirit from 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591729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51 </a:t>
            </a:r>
            <a:r>
              <a:rPr lang="zh-CN" altLang="en-US" sz="3600" b="1" dirty="0" smtClean="0">
                <a:ea typeface="黑体" panose="02010609060101010101" pitchFamily="49" charset="-122"/>
              </a:rPr>
              <a:t>：</a:t>
            </a:r>
            <a:r>
              <a:rPr lang="en-US" altLang="zh-CN" sz="3600" b="1" dirty="0">
                <a:ea typeface="黑体" panose="02010609060101010101" pitchFamily="49" charset="-122"/>
              </a:rPr>
              <a:t>3】 </a:t>
            </a:r>
            <a:endParaRPr lang="en-US" altLang="zh-CN" sz="3600" b="1" dirty="0" smtClean="0">
              <a:ea typeface="黑体" panose="02010609060101010101" pitchFamily="49" charset="-122"/>
            </a:endParaRPr>
          </a:p>
          <a:p>
            <a:pPr algn="l">
              <a:lnSpc>
                <a:spcPct val="100000"/>
              </a:lnSpc>
            </a:pPr>
            <a:r>
              <a:rPr lang="zh-CN" altLang="en-US" sz="3600" b="1" dirty="0" smtClean="0">
                <a:ea typeface="黑体" panose="02010609060101010101" pitchFamily="49" charset="-122"/>
              </a:rPr>
              <a:t>因为</a:t>
            </a:r>
            <a:r>
              <a:rPr lang="zh-CN" altLang="en-US" sz="3600" b="1" dirty="0">
                <a:ea typeface="黑体" panose="02010609060101010101" pitchFamily="49" charset="-122"/>
              </a:rPr>
              <a:t>，我知道我的过犯；我的罪常在我面前。</a:t>
            </a:r>
          </a:p>
          <a:p>
            <a:pPr algn="l">
              <a:lnSpc>
                <a:spcPct val="100000"/>
              </a:lnSpc>
            </a:pPr>
            <a:r>
              <a:rPr lang="en-US" altLang="zh-CN" sz="3600" b="1" dirty="0">
                <a:ea typeface="黑体" panose="02010609060101010101" pitchFamily="49" charset="-122"/>
              </a:rPr>
              <a:t>For I know my transgressions, and my sin is always before me</a:t>
            </a:r>
            <a:r>
              <a:rPr lang="en-US" altLang="zh-CN" sz="3600" b="1" dirty="0" smtClean="0">
                <a:ea typeface="黑体" panose="02010609060101010101" pitchFamily="49" charset="-122"/>
              </a:rPr>
              <a:t>.</a:t>
            </a:r>
          </a:p>
          <a:p>
            <a:pPr algn="l">
              <a:lnSpc>
                <a:spcPct val="100000"/>
              </a:lnSpc>
            </a:pPr>
            <a:endParaRPr lang="en-US" altLang="zh-CN" sz="800" b="1" dirty="0" smtClean="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51</a:t>
            </a:r>
            <a:r>
              <a:rPr lang="zh-CN" altLang="en-US" sz="3600" b="1" dirty="0">
                <a:ea typeface="黑体" panose="02010609060101010101" pitchFamily="49" charset="-122"/>
              </a:rPr>
              <a:t>：</a:t>
            </a:r>
            <a:r>
              <a:rPr lang="en-US" altLang="zh-CN" sz="3600" b="1" dirty="0">
                <a:ea typeface="黑体" panose="02010609060101010101" pitchFamily="49" charset="-122"/>
              </a:rPr>
              <a:t>5】</a:t>
            </a:r>
          </a:p>
          <a:p>
            <a:pPr algn="l">
              <a:lnSpc>
                <a:spcPct val="100000"/>
              </a:lnSpc>
            </a:pPr>
            <a:r>
              <a:rPr lang="zh-CN" altLang="en-US" sz="3600" b="1" dirty="0">
                <a:ea typeface="黑体" panose="02010609060101010101" pitchFamily="49" charset="-122"/>
              </a:rPr>
              <a:t>我是在罪孽里生的，在我母亲怀胎的时候，就有了罪。</a:t>
            </a:r>
          </a:p>
          <a:p>
            <a:pPr algn="l">
              <a:lnSpc>
                <a:spcPct val="100000"/>
              </a:lnSpc>
            </a:pPr>
            <a:r>
              <a:rPr lang="en-US" altLang="zh-CN" sz="3600" b="1" dirty="0">
                <a:ea typeface="黑体" panose="02010609060101010101" pitchFamily="49" charset="-122"/>
              </a:rPr>
              <a:t>Surely I was sinful at birth, sinful from the time my mother conceived me.</a:t>
            </a:r>
          </a:p>
          <a:p>
            <a:pPr algn="l">
              <a:lnSpc>
                <a:spcPct val="100000"/>
              </a:lnSpc>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57273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a:t>
            </a:r>
            <a:r>
              <a:rPr lang="zh-CN" altLang="en-US" sz="3600" b="1" dirty="0">
                <a:ea typeface="黑体" panose="02010609060101010101" pitchFamily="49" charset="-122"/>
              </a:rPr>
              <a:t>（大卫与拔示巴同室以后，先知拿单来见他。他作这诗，交与伶长。）　</a:t>
            </a:r>
          </a:p>
          <a:p>
            <a:pPr algn="l">
              <a:lnSpc>
                <a:spcPct val="100000"/>
              </a:lnSpc>
            </a:pPr>
            <a:r>
              <a:rPr lang="zh-CN" altLang="en-US" sz="3600" b="1" dirty="0">
                <a:ea typeface="黑体" panose="02010609060101010101" pitchFamily="49" charset="-122"/>
              </a:rPr>
              <a:t>神啊，求你按你的慈爱怜恤我，按你丰盛的慈悲涂抹我的过犯。</a:t>
            </a:r>
          </a:p>
          <a:p>
            <a:pPr algn="l">
              <a:lnSpc>
                <a:spcPct val="100000"/>
              </a:lnSpc>
            </a:pPr>
            <a:r>
              <a:rPr lang="en-US" altLang="zh-CN" sz="3600" b="1" dirty="0">
                <a:ea typeface="黑体" panose="02010609060101010101" pitchFamily="49" charset="-122"/>
              </a:rPr>
              <a:t>Have mercy on me, O God, according to your unfailing love; according to your great compassion blot out my transgressions.</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51:2</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求</a:t>
            </a:r>
            <a:r>
              <a:rPr lang="zh-CN" altLang="en-US" sz="3600" b="1" dirty="0">
                <a:ea typeface="黑体" panose="02010609060101010101" pitchFamily="49" charset="-122"/>
              </a:rPr>
              <a:t>你将我的罪孽洗除净尽，并洁除我的罪。</a:t>
            </a:r>
          </a:p>
          <a:p>
            <a:pPr algn="l">
              <a:lnSpc>
                <a:spcPct val="100000"/>
              </a:lnSpc>
            </a:pPr>
            <a:r>
              <a:rPr lang="en-US" altLang="zh-CN" sz="3600" b="1" dirty="0">
                <a:ea typeface="黑体" panose="02010609060101010101" pitchFamily="49" charset="-122"/>
              </a:rPr>
              <a:t>Wash away all my iniquity and cleanse me from my sin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44784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51:3</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因为</a:t>
            </a:r>
            <a:r>
              <a:rPr lang="zh-CN" altLang="en-US" sz="3600" b="1" dirty="0">
                <a:ea typeface="黑体" panose="02010609060101010101" pitchFamily="49" charset="-122"/>
              </a:rPr>
              <a:t>我知道我的过犯，我的罪常在我面前。</a:t>
            </a:r>
          </a:p>
          <a:p>
            <a:pPr algn="l">
              <a:lnSpc>
                <a:spcPct val="100000"/>
              </a:lnSpc>
            </a:pPr>
            <a:r>
              <a:rPr lang="en-US" altLang="zh-CN" sz="3600" b="1" dirty="0">
                <a:ea typeface="黑体" panose="02010609060101010101" pitchFamily="49" charset="-122"/>
              </a:rPr>
              <a:t>For I know my transgressions, and my sin is always before me</a:t>
            </a:r>
            <a:r>
              <a:rPr lang="en-US" altLang="zh-CN" sz="3600" b="1" dirty="0" smtClean="0">
                <a:ea typeface="黑体" panose="02010609060101010101" pitchFamily="49" charset="-122"/>
              </a:rPr>
              <a:t>.</a:t>
            </a:r>
          </a:p>
          <a:p>
            <a:pPr algn="l">
              <a:lnSpc>
                <a:spcPct val="100000"/>
              </a:lnSpc>
            </a:pPr>
            <a:endParaRPr lang="en-US" altLang="zh-CN" sz="9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51:4</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向你犯罪，惟独得罪了你，在你眼前行了这恶，以致你责备我的时候显为公义；判断我的时候显为清正。</a:t>
            </a:r>
          </a:p>
          <a:p>
            <a:pPr algn="l">
              <a:lnSpc>
                <a:spcPct val="100000"/>
              </a:lnSpc>
            </a:pPr>
            <a:r>
              <a:rPr lang="en-US" altLang="zh-CN" sz="3600" b="1" dirty="0">
                <a:ea typeface="黑体" panose="02010609060101010101" pitchFamily="49" charset="-122"/>
              </a:rPr>
              <a:t>Against you, you only, have I sinned and done what is evil in your sight, so that you are proved right when you speak and justified when you judge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303262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51:5</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是在罪孽里生的，在我母亲怀胎的时候就有了罪。</a:t>
            </a:r>
          </a:p>
          <a:p>
            <a:pPr algn="l">
              <a:lnSpc>
                <a:spcPct val="100000"/>
              </a:lnSpc>
            </a:pPr>
            <a:r>
              <a:rPr lang="en-US" altLang="zh-CN" sz="3600" b="1" dirty="0">
                <a:ea typeface="黑体" panose="02010609060101010101" pitchFamily="49" charset="-122"/>
              </a:rPr>
              <a:t>Surely I was sinful at birth, sinful from the time my mother conceived me.</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51:9</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求</a:t>
            </a:r>
            <a:r>
              <a:rPr lang="zh-CN" altLang="en-US" sz="3600" b="1" dirty="0">
                <a:ea typeface="黑体" panose="02010609060101010101" pitchFamily="49" charset="-122"/>
              </a:rPr>
              <a:t>你掩面不看我的罪，涂抹我一切的罪孽。</a:t>
            </a:r>
          </a:p>
          <a:p>
            <a:pPr algn="l">
              <a:lnSpc>
                <a:spcPct val="100000"/>
              </a:lnSpc>
            </a:pPr>
            <a:r>
              <a:rPr lang="en-US" altLang="zh-CN" sz="3600" b="1" dirty="0">
                <a:ea typeface="黑体" panose="02010609060101010101" pitchFamily="49" charset="-122"/>
              </a:rPr>
              <a:t>Hide your face from my sins and blot out all my iniquity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29432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51:10】</a:t>
            </a:r>
            <a:r>
              <a:rPr lang="zh-CN" altLang="en-US" sz="3600" b="1" dirty="0">
                <a:ea typeface="黑体" panose="02010609060101010101" pitchFamily="49" charset="-122"/>
              </a:rPr>
              <a:t>　</a:t>
            </a:r>
            <a:endParaRPr lang="en-US" altLang="zh-CN" sz="3600" b="1" dirty="0" smtClean="0">
              <a:ea typeface="黑体" panose="02010609060101010101" pitchFamily="49" charset="-122"/>
            </a:endParaRPr>
          </a:p>
          <a:p>
            <a:pPr algn="l">
              <a:lnSpc>
                <a:spcPct val="100000"/>
              </a:lnSpc>
            </a:pPr>
            <a:r>
              <a:rPr lang="zh-CN" altLang="en-US" sz="3600" b="1" dirty="0" smtClean="0">
                <a:ea typeface="黑体" panose="02010609060101010101" pitchFamily="49" charset="-122"/>
              </a:rPr>
              <a:t>神</a:t>
            </a:r>
            <a:r>
              <a:rPr lang="zh-CN" altLang="en-US" sz="3600" b="1" dirty="0">
                <a:ea typeface="黑体" panose="02010609060101010101" pitchFamily="49" charset="-122"/>
              </a:rPr>
              <a:t>啊，求你为我造清洁的心，使我里面重新有正直的灵（“正直”或作“坚定”）。</a:t>
            </a:r>
          </a:p>
          <a:p>
            <a:pPr algn="l">
              <a:lnSpc>
                <a:spcPct val="100000"/>
              </a:lnSpc>
            </a:pPr>
            <a:r>
              <a:rPr lang="en-US" altLang="zh-CN" sz="3600" b="1" dirty="0">
                <a:ea typeface="黑体" panose="02010609060101010101" pitchFamily="49" charset="-122"/>
              </a:rPr>
              <a:t>Create in me a pure heart, O God, and renew a steadfast spirit within me.</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51:11</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不要</a:t>
            </a:r>
            <a:r>
              <a:rPr lang="zh-CN" altLang="en-US" sz="3600" b="1" dirty="0">
                <a:ea typeface="黑体" panose="02010609060101010101" pitchFamily="49" charset="-122"/>
              </a:rPr>
              <a:t>丢弃我，使我离开你的面；不要从我收回你的圣灵。</a:t>
            </a:r>
          </a:p>
          <a:p>
            <a:pPr algn="l">
              <a:lnSpc>
                <a:spcPct val="100000"/>
              </a:lnSpc>
            </a:pPr>
            <a:r>
              <a:rPr lang="en-US" altLang="zh-CN" sz="3600" b="1" dirty="0">
                <a:ea typeface="黑体" panose="02010609060101010101" pitchFamily="49" charset="-122"/>
              </a:rPr>
              <a:t>Do not cast me from your presence or take your Holy Spirit from 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6113349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51:12</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求</a:t>
            </a:r>
            <a:r>
              <a:rPr lang="zh-CN" altLang="en-US" sz="3600" b="1" dirty="0">
                <a:ea typeface="黑体" panose="02010609060101010101" pitchFamily="49" charset="-122"/>
              </a:rPr>
              <a:t>你使我仍得救恩之乐，赐我乐意的灵扶持我；</a:t>
            </a:r>
          </a:p>
          <a:p>
            <a:pPr algn="l">
              <a:lnSpc>
                <a:spcPct val="100000"/>
              </a:lnSpc>
            </a:pPr>
            <a:r>
              <a:rPr lang="en-US" altLang="zh-CN" sz="3600" b="1" dirty="0">
                <a:ea typeface="黑体" panose="02010609060101010101" pitchFamily="49" charset="-122"/>
              </a:rPr>
              <a:t>Restore to me the joy of your salvation and grant me a willing spirit, to sustain me.</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51:15</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主</a:t>
            </a:r>
            <a:r>
              <a:rPr lang="zh-CN" altLang="en-US" sz="3600" b="1" dirty="0">
                <a:ea typeface="黑体" panose="02010609060101010101" pitchFamily="49" charset="-122"/>
              </a:rPr>
              <a:t>啊，求你使我嘴唇张开，我的口便传扬赞美你的话。</a:t>
            </a:r>
          </a:p>
          <a:p>
            <a:pPr algn="l">
              <a:lnSpc>
                <a:spcPct val="100000"/>
              </a:lnSpc>
            </a:pPr>
            <a:r>
              <a:rPr lang="en-US" altLang="zh-CN" sz="3600" b="1" dirty="0">
                <a:ea typeface="黑体" panose="02010609060101010101" pitchFamily="49" charset="-122"/>
              </a:rPr>
              <a:t>O Lord, open my lips, and my mouth will declare your praise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374162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51:17】</a:t>
            </a:r>
            <a:r>
              <a:rPr lang="zh-CN" altLang="en-US" sz="3600" b="1" dirty="0">
                <a:ea typeface="黑体" panose="02010609060101010101" pitchFamily="49" charset="-122"/>
              </a:rPr>
              <a:t>　</a:t>
            </a:r>
            <a:endParaRPr lang="en-US" altLang="zh-CN" sz="3600" b="1" dirty="0" smtClean="0">
              <a:ea typeface="黑体" panose="02010609060101010101" pitchFamily="49" charset="-122"/>
            </a:endParaRPr>
          </a:p>
          <a:p>
            <a:pPr algn="l">
              <a:lnSpc>
                <a:spcPct val="100000"/>
              </a:lnSpc>
            </a:pPr>
            <a:r>
              <a:rPr lang="zh-CN" altLang="en-US" sz="3600" b="1" dirty="0" smtClean="0">
                <a:ea typeface="黑体" panose="02010609060101010101" pitchFamily="49" charset="-122"/>
              </a:rPr>
              <a:t>神</a:t>
            </a:r>
            <a:r>
              <a:rPr lang="zh-CN" altLang="en-US" sz="3600" b="1" dirty="0">
                <a:ea typeface="黑体" panose="02010609060101010101" pitchFamily="49" charset="-122"/>
              </a:rPr>
              <a:t>所要的祭，就是忧伤的灵。　神啊，忧伤痛悔的心，你必不轻看。</a:t>
            </a:r>
          </a:p>
          <a:p>
            <a:pPr algn="l">
              <a:lnSpc>
                <a:spcPct val="100000"/>
              </a:lnSpc>
            </a:pPr>
            <a:r>
              <a:rPr lang="en-US" altLang="zh-CN" sz="3600" b="1" dirty="0">
                <a:ea typeface="黑体" panose="02010609060101010101" pitchFamily="49" charset="-122"/>
              </a:rPr>
              <a:t>The sacrifices of God are a broken spirit; a broken and contrite heart, O God, you will not despise.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0211186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12:33-37】</a:t>
            </a:r>
          </a:p>
          <a:p>
            <a:pPr algn="l">
              <a:lnSpc>
                <a:spcPct val="100000"/>
              </a:lnSpc>
            </a:pPr>
            <a:r>
              <a:rPr lang="en-US" altLang="zh-CN" sz="3600" b="1" dirty="0" smtClean="0">
                <a:ea typeface="黑体" panose="02010609060101010101" pitchFamily="49" charset="-122"/>
              </a:rPr>
              <a:t>35 </a:t>
            </a:r>
            <a:r>
              <a:rPr lang="zh-CN" altLang="en-US" sz="3600" b="1" dirty="0">
                <a:ea typeface="黑体" panose="02010609060101010101" pitchFamily="49" charset="-122"/>
              </a:rPr>
              <a:t>善人从他心里所存的善就发出善来；恶人从他心里所存的恶就发出恶来。</a:t>
            </a:r>
          </a:p>
          <a:p>
            <a:pPr algn="l">
              <a:lnSpc>
                <a:spcPct val="100000"/>
              </a:lnSpc>
            </a:pPr>
            <a:r>
              <a:rPr lang="en-US" altLang="zh-CN" sz="3600" b="1" dirty="0">
                <a:ea typeface="黑体" panose="02010609060101010101" pitchFamily="49" charset="-122"/>
              </a:rPr>
              <a:t>The good man brings good things out of the good stored up in him, and the evil man brings evil things out of the evil stored up in him.</a:t>
            </a:r>
          </a:p>
          <a:p>
            <a:pPr algn="l">
              <a:lnSpc>
                <a:spcPct val="100000"/>
              </a:lnSpc>
            </a:pPr>
            <a:r>
              <a:rPr lang="en-US" altLang="zh-CN" sz="3600" b="1" dirty="0">
                <a:ea typeface="黑体" panose="02010609060101010101" pitchFamily="49" charset="-122"/>
              </a:rPr>
              <a:t>36 </a:t>
            </a:r>
            <a:r>
              <a:rPr lang="zh-CN" altLang="en-US" sz="3600" b="1" dirty="0">
                <a:ea typeface="黑体" panose="02010609060101010101" pitchFamily="49" charset="-122"/>
              </a:rPr>
              <a:t>我又告诉你们：凡人所说的闲话，当审判的日子，必要句句供出来。</a:t>
            </a:r>
          </a:p>
          <a:p>
            <a:pPr algn="l">
              <a:lnSpc>
                <a:spcPct val="100000"/>
              </a:lnSpc>
            </a:pPr>
            <a:r>
              <a:rPr lang="en-US" altLang="zh-CN" sz="3600" b="1" dirty="0">
                <a:ea typeface="黑体" panose="02010609060101010101" pitchFamily="49" charset="-122"/>
              </a:rPr>
              <a:t>But I tell you that men will have to give account on the day of judgment for every careless word they have spoken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845998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err="1">
                <a:ea typeface="黑体" panose="02010609060101010101" pitchFamily="49" charset="-122"/>
              </a:rPr>
              <a:t>Psm</a:t>
            </a:r>
            <a:r>
              <a:rPr lang="en-US" altLang="zh-CN" sz="3600" b="1" dirty="0">
                <a:ea typeface="黑体" panose="02010609060101010101" pitchFamily="49" charset="-122"/>
              </a:rPr>
              <a:t> 51:1】</a:t>
            </a:r>
          </a:p>
          <a:p>
            <a:pPr algn="l">
              <a:lnSpc>
                <a:spcPct val="100000"/>
              </a:lnSpc>
            </a:pPr>
            <a:r>
              <a:rPr lang="zh-CN" altLang="en-US" sz="3600" b="1" dirty="0">
                <a:ea typeface="黑体" panose="02010609060101010101" pitchFamily="49" charset="-122"/>
              </a:rPr>
              <a:t>神啊，求你按你的慈爱怜恤我，按你丰盛的慈悲涂抹我的过犯。</a:t>
            </a:r>
          </a:p>
          <a:p>
            <a:pPr algn="l">
              <a:lnSpc>
                <a:spcPct val="100000"/>
              </a:lnSpc>
            </a:pPr>
            <a:r>
              <a:rPr lang="en-US" altLang="zh-CN" sz="3600" b="1" dirty="0">
                <a:ea typeface="黑体" panose="02010609060101010101" pitchFamily="49" charset="-122"/>
              </a:rPr>
              <a:t>Have mercy on me, O God, according to your unfailing love; according to your great compassion blot out my transgressions.</a:t>
            </a:r>
          </a:p>
        </p:txBody>
      </p:sp>
    </p:spTree>
    <p:extLst>
      <p:ext uri="{BB962C8B-B14F-4D97-AF65-F5344CB8AC3E}">
        <p14:creationId xmlns:p14="http://schemas.microsoft.com/office/powerpoint/2010/main" val="8901684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希伯来书 </a:t>
            </a:r>
            <a:r>
              <a:rPr lang="en-US" altLang="zh-CN" sz="3600" b="1" dirty="0" smtClean="0">
                <a:ea typeface="黑体" panose="02010609060101010101" pitchFamily="49" charset="-122"/>
              </a:rPr>
              <a:t>Hebrews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1</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我们</a:t>
            </a:r>
            <a:r>
              <a:rPr lang="zh-CN" altLang="en-US" sz="3600" b="1" dirty="0">
                <a:ea typeface="黑体" panose="02010609060101010101" pitchFamily="49" charset="-122"/>
              </a:rPr>
              <a:t>既有这许多的见证人，如同云彩围着我们，就当放下各样的重担，脱去容易缠累我们的罪，存心忍耐，奔那摆在我们前头的路程。</a:t>
            </a:r>
          </a:p>
          <a:p>
            <a:pPr algn="l">
              <a:lnSpc>
                <a:spcPct val="100000"/>
              </a:lnSpc>
            </a:pPr>
            <a:r>
              <a:rPr lang="en-US" altLang="zh-CN" sz="3600" b="1" dirty="0">
                <a:ea typeface="黑体" panose="02010609060101010101" pitchFamily="49" charset="-122"/>
              </a:rPr>
              <a:t>Therefore, since we are surrounded by such a great cloud of witnesses, let us throw off everything that hinders and the sin that so easily entangles, and let us run with perseverance the race marked out for us.</a:t>
            </a:r>
          </a:p>
        </p:txBody>
      </p:sp>
    </p:spTree>
    <p:extLst>
      <p:ext uri="{BB962C8B-B14F-4D97-AF65-F5344CB8AC3E}">
        <p14:creationId xmlns:p14="http://schemas.microsoft.com/office/powerpoint/2010/main" val="1521192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12:33-37】</a:t>
            </a:r>
          </a:p>
          <a:p>
            <a:pPr algn="l">
              <a:lnSpc>
                <a:spcPct val="100000"/>
              </a:lnSpc>
            </a:pPr>
            <a:r>
              <a:rPr lang="en-US" altLang="zh-CN" sz="3600" b="1" dirty="0" smtClean="0">
                <a:ea typeface="黑体" panose="02010609060101010101" pitchFamily="49" charset="-122"/>
              </a:rPr>
              <a:t>37 </a:t>
            </a:r>
            <a:r>
              <a:rPr lang="zh-CN" altLang="en-US" sz="3600" b="1" dirty="0">
                <a:ea typeface="黑体" panose="02010609060101010101" pitchFamily="49" charset="-122"/>
              </a:rPr>
              <a:t>因为要凭你的话定你为义；也要凭你的话定你有罪。”</a:t>
            </a:r>
          </a:p>
          <a:p>
            <a:pPr algn="l">
              <a:lnSpc>
                <a:spcPct val="100000"/>
              </a:lnSpc>
            </a:pPr>
            <a:r>
              <a:rPr lang="en-US" altLang="zh-CN" sz="3600" b="1" dirty="0">
                <a:ea typeface="黑体" panose="02010609060101010101" pitchFamily="49" charset="-122"/>
              </a:rPr>
              <a:t>For by your words you will be acquitted, and by your words you will be condemned."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57928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12:22-25a】</a:t>
            </a:r>
          </a:p>
          <a:p>
            <a:pPr algn="l">
              <a:lnSpc>
                <a:spcPct val="100000"/>
              </a:lnSpc>
            </a:pPr>
            <a:r>
              <a:rPr lang="en-US" altLang="zh-CN" sz="3600" b="1" dirty="0">
                <a:ea typeface="黑体" panose="02010609060101010101" pitchFamily="49" charset="-122"/>
              </a:rPr>
              <a:t>22 </a:t>
            </a:r>
            <a:r>
              <a:rPr lang="zh-CN" altLang="en-US" sz="3600" b="1" dirty="0">
                <a:ea typeface="黑体" panose="02010609060101010101" pitchFamily="49" charset="-122"/>
              </a:rPr>
              <a:t>当下，有人将一个被鬼附着，又瞎又哑的人，带到耶稣那里，耶稣就医治他，甚至那哑巴又能说话，又能看见。</a:t>
            </a:r>
          </a:p>
          <a:p>
            <a:pPr algn="l">
              <a:lnSpc>
                <a:spcPct val="100000"/>
              </a:lnSpc>
            </a:pPr>
            <a:r>
              <a:rPr lang="en-US" altLang="zh-CN" sz="3600" b="1" dirty="0">
                <a:ea typeface="黑体" panose="02010609060101010101" pitchFamily="49" charset="-122"/>
              </a:rPr>
              <a:t>Then they brought him a demon-possessed man who was blind and mute, and Jesus healed him, so that he could both talk and see.</a:t>
            </a:r>
          </a:p>
          <a:p>
            <a:pPr algn="l">
              <a:lnSpc>
                <a:spcPct val="100000"/>
              </a:lnSpc>
            </a:pPr>
            <a:r>
              <a:rPr lang="en-US" altLang="zh-CN" sz="3600" b="1" dirty="0">
                <a:ea typeface="黑体" panose="02010609060101010101" pitchFamily="49" charset="-122"/>
              </a:rPr>
              <a:t>23 </a:t>
            </a:r>
            <a:r>
              <a:rPr lang="zh-CN" altLang="en-US" sz="3600" b="1" dirty="0">
                <a:ea typeface="黑体" panose="02010609060101010101" pitchFamily="49" charset="-122"/>
              </a:rPr>
              <a:t>众人都惊奇，说：“这不是大卫的子孙吗？” </a:t>
            </a:r>
          </a:p>
          <a:p>
            <a:pPr algn="l">
              <a:lnSpc>
                <a:spcPct val="100000"/>
              </a:lnSpc>
            </a:pPr>
            <a:r>
              <a:rPr lang="en-US" altLang="zh-CN" sz="3600" b="1" dirty="0">
                <a:ea typeface="黑体" panose="02010609060101010101" pitchFamily="49" charset="-122"/>
              </a:rPr>
              <a:t>All the people were astonished and said, "Could this be the Son of David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9910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12:22-25a】</a:t>
            </a:r>
          </a:p>
          <a:p>
            <a:pPr algn="l">
              <a:lnSpc>
                <a:spcPct val="100000"/>
              </a:lnSpc>
            </a:pPr>
            <a:r>
              <a:rPr lang="en-US" altLang="zh-CN" sz="3600" b="1" dirty="0" smtClean="0">
                <a:ea typeface="黑体" panose="02010609060101010101" pitchFamily="49" charset="-122"/>
              </a:rPr>
              <a:t>24 </a:t>
            </a:r>
            <a:r>
              <a:rPr lang="zh-CN" altLang="en-US" sz="3600" b="1" dirty="0">
                <a:ea typeface="黑体" panose="02010609060101010101" pitchFamily="49" charset="-122"/>
              </a:rPr>
              <a:t>但法利赛人听见，就说：“这个人赶鬼，无非是靠着鬼王别西卜啊！” </a:t>
            </a:r>
          </a:p>
          <a:p>
            <a:pPr algn="l">
              <a:lnSpc>
                <a:spcPct val="100000"/>
              </a:lnSpc>
            </a:pPr>
            <a:r>
              <a:rPr lang="en-US" altLang="zh-CN" sz="3600" b="1" dirty="0">
                <a:ea typeface="黑体" panose="02010609060101010101" pitchFamily="49" charset="-122"/>
              </a:rPr>
              <a:t>But when the Pharisees heard this, they said, "It is only by Beelzebub, the prince of demons, that this fellow drives out demons."</a:t>
            </a:r>
          </a:p>
          <a:p>
            <a:pPr algn="l">
              <a:lnSpc>
                <a:spcPct val="100000"/>
              </a:lnSpc>
            </a:pPr>
            <a:r>
              <a:rPr lang="en-US" altLang="zh-CN" sz="3600" b="1" dirty="0">
                <a:ea typeface="黑体" panose="02010609060101010101" pitchFamily="49" charset="-122"/>
              </a:rPr>
              <a:t>25a </a:t>
            </a:r>
            <a:r>
              <a:rPr lang="zh-CN" altLang="en-US" sz="3600" b="1" dirty="0">
                <a:ea typeface="黑体" panose="02010609060101010101" pitchFamily="49" charset="-122"/>
              </a:rPr>
              <a:t>耶稣知道他们的意念</a:t>
            </a:r>
            <a:r>
              <a:rPr lang="en-US" altLang="zh-CN" sz="3600" b="1" dirty="0">
                <a:ea typeface="黑体" panose="02010609060101010101" pitchFamily="49" charset="-122"/>
              </a:rPr>
              <a:t>……Jesus knew their thoughts….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11047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12:34-35】</a:t>
            </a:r>
          </a:p>
          <a:p>
            <a:pPr algn="l">
              <a:lnSpc>
                <a:spcPct val="100000"/>
              </a:lnSpc>
            </a:pPr>
            <a:r>
              <a:rPr lang="en-US" altLang="zh-CN" sz="3600" b="1" dirty="0">
                <a:ea typeface="黑体" panose="02010609060101010101" pitchFamily="49" charset="-122"/>
              </a:rPr>
              <a:t>34 </a:t>
            </a:r>
            <a:r>
              <a:rPr lang="zh-CN" altLang="en-US" sz="3600" b="1" dirty="0">
                <a:ea typeface="黑体" panose="02010609060101010101" pitchFamily="49" charset="-122"/>
              </a:rPr>
              <a:t>毒蛇的种类！你们既是恶人，怎能说出好话来呢？因为心里所充满的，口里就说出来。</a:t>
            </a:r>
          </a:p>
          <a:p>
            <a:pPr algn="l">
              <a:lnSpc>
                <a:spcPct val="100000"/>
              </a:lnSpc>
            </a:pPr>
            <a:r>
              <a:rPr lang="en-US" altLang="zh-CN" sz="3600" b="1" dirty="0">
                <a:ea typeface="黑体" panose="02010609060101010101" pitchFamily="49" charset="-122"/>
              </a:rPr>
              <a:t>You brood of vipers, how can you who are evil say anything good? For out of the overflow of the heart the mouth speaks.</a:t>
            </a:r>
          </a:p>
          <a:p>
            <a:pPr algn="l">
              <a:lnSpc>
                <a:spcPct val="100000"/>
              </a:lnSpc>
            </a:pPr>
            <a:r>
              <a:rPr lang="en-US" altLang="zh-CN" sz="3600" b="1" dirty="0">
                <a:ea typeface="黑体" panose="02010609060101010101" pitchFamily="49" charset="-122"/>
              </a:rPr>
              <a:t>35 </a:t>
            </a:r>
            <a:r>
              <a:rPr lang="zh-CN" altLang="en-US" sz="3600" b="1" dirty="0">
                <a:ea typeface="黑体" panose="02010609060101010101" pitchFamily="49" charset="-122"/>
              </a:rPr>
              <a:t>善人从他心里所存的善就发出善来；恶人从他心里所存的恶就发出恶来。</a:t>
            </a:r>
          </a:p>
          <a:p>
            <a:pPr algn="l">
              <a:lnSpc>
                <a:spcPct val="100000"/>
              </a:lnSpc>
            </a:pPr>
            <a:r>
              <a:rPr lang="en-US" altLang="zh-CN" sz="3600" b="1" dirty="0">
                <a:ea typeface="黑体" panose="02010609060101010101" pitchFamily="49" charset="-122"/>
              </a:rPr>
              <a:t>The good man brings good things out of the good stored up in him, and the evil man brings evil things out of the evil stored up in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81585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23:23-28】</a:t>
            </a:r>
          </a:p>
          <a:p>
            <a:pPr algn="l">
              <a:lnSpc>
                <a:spcPct val="100000"/>
              </a:lnSpc>
            </a:pPr>
            <a:r>
              <a:rPr lang="en-US" altLang="zh-CN" sz="3600" b="1" dirty="0">
                <a:ea typeface="黑体" panose="02010609060101010101" pitchFamily="49" charset="-122"/>
              </a:rPr>
              <a:t>23 “</a:t>
            </a:r>
            <a:r>
              <a:rPr lang="zh-CN" altLang="en-US" sz="3600" b="1" dirty="0">
                <a:ea typeface="黑体" panose="02010609060101010101" pitchFamily="49" charset="-122"/>
              </a:rPr>
              <a:t>你们这假冒为善的文士和法利赛人有祸了！因为你们将薄荷、茴香、芹菜，献上十分之一，那律法上更重的事，就是公义、怜悯、信实，反倒不行了。这更重的是你们当行的；那也是不可不行的。</a:t>
            </a:r>
          </a:p>
          <a:p>
            <a:pPr algn="l">
              <a:lnSpc>
                <a:spcPct val="100000"/>
              </a:lnSpc>
            </a:pPr>
            <a:r>
              <a:rPr lang="en-US" altLang="zh-CN" sz="3600" b="1" dirty="0">
                <a:ea typeface="黑体" panose="02010609060101010101" pitchFamily="49" charset="-122"/>
              </a:rPr>
              <a:t>Woe to you, teachers of the law and Pharisees, you hypocrites! You give a tenth of your spices--mint, dill and </a:t>
            </a:r>
            <a:r>
              <a:rPr lang="en-US" altLang="zh-CN" sz="3600" b="1" dirty="0" err="1">
                <a:ea typeface="黑体" panose="02010609060101010101" pitchFamily="49" charset="-122"/>
              </a:rPr>
              <a:t>cummin</a:t>
            </a:r>
            <a:r>
              <a:rPr lang="en-US" altLang="zh-CN" sz="3600" b="1" dirty="0">
                <a:ea typeface="黑体" panose="02010609060101010101" pitchFamily="49" charset="-122"/>
              </a:rPr>
              <a:t>. But you have neglected the more important matters of the law--justice, mercy and faithfulness. You should have practiced the latter, without neglecting the former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03503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23:23-28】</a:t>
            </a:r>
          </a:p>
          <a:p>
            <a:pPr algn="l">
              <a:lnSpc>
                <a:spcPct val="100000"/>
              </a:lnSpc>
            </a:pPr>
            <a:r>
              <a:rPr lang="en-US" altLang="zh-CN" sz="3600" b="1" dirty="0" smtClean="0">
                <a:ea typeface="黑体" panose="02010609060101010101" pitchFamily="49" charset="-122"/>
              </a:rPr>
              <a:t>24 </a:t>
            </a:r>
            <a:r>
              <a:rPr lang="zh-CN" altLang="en-US" sz="3600" b="1" dirty="0">
                <a:ea typeface="黑体" panose="02010609060101010101" pitchFamily="49" charset="-122"/>
              </a:rPr>
              <a:t>你们这瞎眼领路的，蠓虫你们就滤出来，骆驼你们倒吞下去。</a:t>
            </a:r>
          </a:p>
          <a:p>
            <a:pPr algn="l">
              <a:lnSpc>
                <a:spcPct val="100000"/>
              </a:lnSpc>
            </a:pPr>
            <a:r>
              <a:rPr lang="en-US" altLang="zh-CN" sz="3600" b="1" dirty="0">
                <a:ea typeface="黑体" panose="02010609060101010101" pitchFamily="49" charset="-122"/>
              </a:rPr>
              <a:t>You blind guides! You strain out a gnat but swallow a camel.</a:t>
            </a:r>
          </a:p>
          <a:p>
            <a:pPr algn="l">
              <a:lnSpc>
                <a:spcPct val="100000"/>
              </a:lnSpc>
            </a:pPr>
            <a:r>
              <a:rPr lang="en-US" altLang="zh-CN" sz="3600" b="1" dirty="0">
                <a:ea typeface="黑体" panose="02010609060101010101" pitchFamily="49" charset="-122"/>
              </a:rPr>
              <a:t>25 “</a:t>
            </a:r>
            <a:r>
              <a:rPr lang="zh-CN" altLang="en-US" sz="3600" b="1" dirty="0">
                <a:ea typeface="黑体" panose="02010609060101010101" pitchFamily="49" charset="-122"/>
              </a:rPr>
              <a:t>你们这假冒为善的文士和法利赛人有祸了！因为你们洗净杯盘的外面，里面却盛满了勒索和放荡。</a:t>
            </a:r>
          </a:p>
          <a:p>
            <a:pPr algn="l">
              <a:lnSpc>
                <a:spcPct val="100000"/>
              </a:lnSpc>
            </a:pPr>
            <a:r>
              <a:rPr lang="en-US" altLang="zh-CN" sz="3600" b="1" dirty="0">
                <a:ea typeface="黑体" panose="02010609060101010101" pitchFamily="49" charset="-122"/>
              </a:rPr>
              <a:t>Woe to you, teachers of the law and Pharisees, you hypocrites! You clean the outside of the cup and dish, but inside they are full of greed and self-indulgence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06164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23:23-28】</a:t>
            </a:r>
          </a:p>
          <a:p>
            <a:pPr algn="l">
              <a:lnSpc>
                <a:spcPct val="100000"/>
              </a:lnSpc>
            </a:pPr>
            <a:r>
              <a:rPr lang="en-US" altLang="zh-CN" sz="3600" b="1" dirty="0" smtClean="0">
                <a:ea typeface="黑体" panose="02010609060101010101" pitchFamily="49" charset="-122"/>
              </a:rPr>
              <a:t>26 </a:t>
            </a:r>
            <a:r>
              <a:rPr lang="zh-CN" altLang="en-US" sz="3600" b="1" dirty="0">
                <a:ea typeface="黑体" panose="02010609060101010101" pitchFamily="49" charset="-122"/>
              </a:rPr>
              <a:t>你们这瞎眼的法利赛人，先洗净杯盘的里面，好叫外面也干净了。</a:t>
            </a:r>
          </a:p>
          <a:p>
            <a:pPr algn="l">
              <a:lnSpc>
                <a:spcPct val="100000"/>
              </a:lnSpc>
            </a:pPr>
            <a:r>
              <a:rPr lang="en-US" altLang="zh-CN" sz="3600" b="1" dirty="0">
                <a:ea typeface="黑体" panose="02010609060101010101" pitchFamily="49" charset="-122"/>
              </a:rPr>
              <a:t>Blind Pharisee! First clean the inside of the cup and dish, and then the outside also will be clean.</a:t>
            </a:r>
          </a:p>
          <a:p>
            <a:pPr algn="l">
              <a:lnSpc>
                <a:spcPct val="100000"/>
              </a:lnSpc>
            </a:pPr>
            <a:r>
              <a:rPr lang="en-US" altLang="zh-CN" sz="3600" b="1" dirty="0">
                <a:ea typeface="黑体" panose="02010609060101010101" pitchFamily="49" charset="-122"/>
              </a:rPr>
              <a:t>27 “</a:t>
            </a:r>
            <a:r>
              <a:rPr lang="zh-CN" altLang="en-US" sz="3600" b="1" dirty="0">
                <a:ea typeface="黑体" panose="02010609060101010101" pitchFamily="49" charset="-122"/>
              </a:rPr>
              <a:t>你们这假冒为善的文士和法利赛人有祸了！因为你们好像粉饰的坟墓，外面好看，里面却装满了死人的骨头和一切的污秽。</a:t>
            </a:r>
          </a:p>
          <a:p>
            <a:pPr algn="l">
              <a:lnSpc>
                <a:spcPct val="100000"/>
              </a:lnSpc>
            </a:pPr>
            <a:r>
              <a:rPr lang="en-US" altLang="zh-CN" sz="3600" b="1" dirty="0">
                <a:ea typeface="黑体" panose="02010609060101010101" pitchFamily="49" charset="-122"/>
              </a:rPr>
              <a:t>Woe to you, teachers of the law and Pharisees, you hypocrites! You are like whitewashed tombs, which look beautiful on the outside but on the inside are full of dead men's bones and everything unclean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24487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3733</TotalTime>
  <Words>1633</Words>
  <Application>Microsoft Office PowerPoint</Application>
  <PresentationFormat>全屏显示(4:3)</PresentationFormat>
  <Paragraphs>120</Paragraphs>
  <Slides>21</Slides>
  <Notes>21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431</cp:revision>
  <dcterms:created xsi:type="dcterms:W3CDTF">2014-02-25T17:54:08Z</dcterms:created>
  <dcterms:modified xsi:type="dcterms:W3CDTF">2017-10-29T08:54:04Z</dcterms:modified>
</cp:coreProperties>
</file>