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469" r:id="rId2"/>
    <p:sldId id="837" r:id="rId3"/>
    <p:sldId id="838" r:id="rId4"/>
    <p:sldId id="839" r:id="rId5"/>
    <p:sldId id="840" r:id="rId6"/>
    <p:sldId id="847" r:id="rId7"/>
    <p:sldId id="848" r:id="rId8"/>
    <p:sldId id="849" r:id="rId9"/>
    <p:sldId id="850" r:id="rId10"/>
    <p:sldId id="851" r:id="rId11"/>
    <p:sldId id="852" r:id="rId12"/>
    <p:sldId id="841" r:id="rId13"/>
    <p:sldId id="853" r:id="rId14"/>
    <p:sldId id="842" r:id="rId15"/>
    <p:sldId id="854" r:id="rId16"/>
    <p:sldId id="855" r:id="rId17"/>
    <p:sldId id="856" r:id="rId18"/>
    <p:sldId id="857" r:id="rId19"/>
    <p:sldId id="858" r:id="rId20"/>
    <p:sldId id="859" r:id="rId21"/>
    <p:sldId id="843" r:id="rId22"/>
    <p:sldId id="860" r:id="rId23"/>
    <p:sldId id="861" r:id="rId24"/>
    <p:sldId id="862"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15826479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13235998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1693850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38332238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28938192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38112258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36518605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41057254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35856440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859449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10477098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6859389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11898082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38812165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8664536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522435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1912043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1108126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2764644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1710915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2779822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659031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2736363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马太福音</a:t>
            </a:r>
            <a:r>
              <a:rPr lang="en-US" altLang="zh-CN" sz="3200" b="1" spc="100" dirty="0">
                <a:ea typeface="黑体" panose="02010609060101010101" pitchFamily="49" charset="-122"/>
              </a:rPr>
              <a:t>Matthew 12:38-42】</a:t>
            </a:r>
          </a:p>
          <a:p>
            <a:pPr algn="l">
              <a:lnSpc>
                <a:spcPct val="100000"/>
              </a:lnSpc>
            </a:pPr>
            <a:r>
              <a:rPr lang="en-US" altLang="zh-CN" sz="3200" b="1" spc="100" dirty="0">
                <a:ea typeface="黑体" panose="02010609060101010101" pitchFamily="49" charset="-122"/>
              </a:rPr>
              <a:t>38 </a:t>
            </a:r>
            <a:r>
              <a:rPr lang="zh-CN" altLang="en-US" sz="3200" b="1" spc="100" dirty="0">
                <a:ea typeface="黑体" panose="02010609060101010101" pitchFamily="49" charset="-122"/>
              </a:rPr>
              <a:t>当时，有几个文士和法利赛人对耶稣说：“夫子，我们愿意你显个神迹给我们看。” </a:t>
            </a:r>
          </a:p>
          <a:p>
            <a:pPr algn="l">
              <a:lnSpc>
                <a:spcPct val="100000"/>
              </a:lnSpc>
            </a:pPr>
            <a:r>
              <a:rPr lang="en-US" altLang="zh-CN" sz="3200" b="1" dirty="0">
                <a:ea typeface="黑体" panose="02010609060101010101" pitchFamily="49" charset="-122"/>
              </a:rPr>
              <a:t>Then some of the Pharisees and teachers of the law said to him, "Teacher, we want to see a miraculous sign from you."</a:t>
            </a:r>
          </a:p>
          <a:p>
            <a:pPr algn="l">
              <a:lnSpc>
                <a:spcPct val="100000"/>
              </a:lnSpc>
            </a:pPr>
            <a:r>
              <a:rPr lang="en-US" altLang="zh-CN" sz="3200" b="1" spc="100" dirty="0">
                <a:ea typeface="黑体" panose="02010609060101010101" pitchFamily="49" charset="-122"/>
              </a:rPr>
              <a:t>39 </a:t>
            </a:r>
            <a:r>
              <a:rPr lang="zh-CN" altLang="en-US" sz="3200" b="1" spc="100" dirty="0">
                <a:ea typeface="黑体" panose="02010609060101010101" pitchFamily="49" charset="-122"/>
              </a:rPr>
              <a:t>耶稣回答说：“一个邪恶、淫乱的世代求看神迹，除了先知约拿的神迹以外，再没有神迹给他们看。</a:t>
            </a:r>
          </a:p>
          <a:p>
            <a:pPr algn="l">
              <a:lnSpc>
                <a:spcPct val="100000"/>
              </a:lnSpc>
            </a:pPr>
            <a:r>
              <a:rPr lang="en-US" altLang="zh-CN" sz="3200" b="1" dirty="0">
                <a:ea typeface="黑体" panose="02010609060101010101" pitchFamily="49" charset="-122"/>
              </a:rPr>
              <a:t>He answered, "A wicked and adulterous generation asks for a miraculous sign! But none will be given it except the sign of the prophet </a:t>
            </a:r>
            <a:r>
              <a:rPr lang="en-US" altLang="zh-CN" sz="3200" b="1" dirty="0">
                <a:ea typeface="黑体" panose="02010609060101010101" pitchFamily="49" charset="-122"/>
              </a:rPr>
              <a:t>Jonah.</a:t>
            </a: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希伯来书</a:t>
            </a:r>
            <a:r>
              <a:rPr lang="en-US" altLang="zh-CN" sz="3200" b="1" spc="100" dirty="0">
                <a:ea typeface="黑体" panose="02010609060101010101" pitchFamily="49" charset="-122"/>
              </a:rPr>
              <a:t>Hebrews 3:7-19】</a:t>
            </a:r>
          </a:p>
          <a:p>
            <a:pPr algn="l">
              <a:lnSpc>
                <a:spcPct val="100000"/>
              </a:lnSpc>
            </a:pPr>
            <a:r>
              <a:rPr lang="en-US" altLang="zh-CN" sz="3200" b="1" spc="100" dirty="0" smtClean="0">
                <a:ea typeface="黑体" panose="02010609060101010101" pitchFamily="49" charset="-122"/>
              </a:rPr>
              <a:t>17 </a:t>
            </a:r>
            <a:r>
              <a:rPr lang="zh-CN" altLang="en-US" sz="3200" b="1" spc="100" dirty="0">
                <a:ea typeface="黑体" panose="02010609060101010101" pitchFamily="49" charset="-122"/>
              </a:rPr>
              <a:t>神四十年之久又厌烦谁呢？岂不是那些犯罪、尸首倒在旷野的人吗？</a:t>
            </a:r>
          </a:p>
          <a:p>
            <a:pPr algn="l">
              <a:lnSpc>
                <a:spcPct val="100000"/>
              </a:lnSpc>
            </a:pPr>
            <a:r>
              <a:rPr lang="en-US" altLang="zh-CN" sz="3200" b="1" spc="100" dirty="0">
                <a:ea typeface="黑体" panose="02010609060101010101" pitchFamily="49" charset="-122"/>
              </a:rPr>
              <a:t>And with whom was he angry for forty years? Was it not with those who sinned, whose bodies fell in the desert?</a:t>
            </a:r>
          </a:p>
          <a:p>
            <a:pPr algn="l">
              <a:lnSpc>
                <a:spcPct val="100000"/>
              </a:lnSpc>
            </a:pPr>
            <a:r>
              <a:rPr lang="en-US" altLang="zh-CN" sz="3200" b="1" spc="100" dirty="0">
                <a:ea typeface="黑体" panose="02010609060101010101" pitchFamily="49" charset="-122"/>
              </a:rPr>
              <a:t>18 </a:t>
            </a:r>
            <a:r>
              <a:rPr lang="zh-CN" altLang="en-US" sz="3200" b="1" spc="100" dirty="0">
                <a:ea typeface="黑体" panose="02010609060101010101" pitchFamily="49" charset="-122"/>
              </a:rPr>
              <a:t>又向谁起誓，不容他们进入他的安息呢？岂不是向那些不信从的人吗？</a:t>
            </a:r>
          </a:p>
          <a:p>
            <a:pPr algn="l">
              <a:lnSpc>
                <a:spcPct val="100000"/>
              </a:lnSpc>
            </a:pPr>
            <a:r>
              <a:rPr lang="en-US" altLang="zh-CN" sz="3200" b="1" spc="100" dirty="0">
                <a:ea typeface="黑体" panose="02010609060101010101" pitchFamily="49" charset="-122"/>
              </a:rPr>
              <a:t>And to whom did God swear that they would never enter his rest if not to those who disobeyed </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36562475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希伯来书</a:t>
            </a:r>
            <a:r>
              <a:rPr lang="en-US" altLang="zh-CN" sz="3200" b="1" spc="100" dirty="0">
                <a:ea typeface="黑体" panose="02010609060101010101" pitchFamily="49" charset="-122"/>
              </a:rPr>
              <a:t>Hebrews 3:7-19】</a:t>
            </a:r>
          </a:p>
          <a:p>
            <a:pPr algn="l">
              <a:lnSpc>
                <a:spcPct val="100000"/>
              </a:lnSpc>
            </a:pPr>
            <a:r>
              <a:rPr lang="en-US" altLang="zh-CN" sz="3200" b="1" spc="100" dirty="0">
                <a:ea typeface="黑体" panose="02010609060101010101" pitchFamily="49" charset="-122"/>
              </a:rPr>
              <a:t>19 </a:t>
            </a:r>
            <a:r>
              <a:rPr lang="zh-CN" altLang="en-US" sz="3200" b="1" spc="100" dirty="0">
                <a:ea typeface="黑体" panose="02010609060101010101" pitchFamily="49" charset="-122"/>
              </a:rPr>
              <a:t>这样看来，他们不能进入安息是因为不信的缘故了。</a:t>
            </a:r>
          </a:p>
          <a:p>
            <a:pPr algn="l">
              <a:lnSpc>
                <a:spcPct val="100000"/>
              </a:lnSpc>
            </a:pPr>
            <a:r>
              <a:rPr lang="en-US" altLang="zh-CN" sz="3200" b="1" spc="100" dirty="0">
                <a:ea typeface="黑体" panose="02010609060101010101" pitchFamily="49" charset="-122"/>
              </a:rPr>
              <a:t>So we see that they were not able to enter, because of their unbelief.</a:t>
            </a:r>
          </a:p>
        </p:txBody>
      </p:sp>
    </p:spTree>
    <p:extLst>
      <p:ext uri="{BB962C8B-B14F-4D97-AF65-F5344CB8AC3E}">
        <p14:creationId xmlns:p14="http://schemas.microsoft.com/office/powerpoint/2010/main" val="29828651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诗篇</a:t>
            </a:r>
            <a:r>
              <a:rPr lang="en-US" altLang="zh-CN" sz="3200" b="1" spc="100" dirty="0">
                <a:ea typeface="黑体" panose="02010609060101010101" pitchFamily="49" charset="-122"/>
              </a:rPr>
              <a:t>Psalms 19:1-4】</a:t>
            </a:r>
          </a:p>
          <a:p>
            <a:pPr algn="l">
              <a:lnSpc>
                <a:spcPct val="100000"/>
              </a:lnSpc>
            </a:pPr>
            <a:r>
              <a:rPr lang="en-US" altLang="zh-CN" sz="3200" b="1" spc="100" dirty="0">
                <a:ea typeface="黑体" panose="02010609060101010101" pitchFamily="49" charset="-122"/>
              </a:rPr>
              <a:t>1 </a:t>
            </a:r>
            <a:r>
              <a:rPr lang="zh-CN" altLang="en-US" sz="3200" b="1" spc="100" dirty="0">
                <a:ea typeface="黑体" panose="02010609060101010101" pitchFamily="49" charset="-122"/>
              </a:rPr>
              <a:t>诸天述说神的荣耀，穹苍传扬祂的手段。</a:t>
            </a:r>
          </a:p>
          <a:p>
            <a:pPr algn="l">
              <a:lnSpc>
                <a:spcPct val="100000"/>
              </a:lnSpc>
            </a:pPr>
            <a:r>
              <a:rPr lang="en-US" altLang="zh-CN" sz="3200" b="1" spc="100" dirty="0">
                <a:ea typeface="黑体" panose="02010609060101010101" pitchFamily="49" charset="-122"/>
              </a:rPr>
              <a:t>The heavens declare the glory of God; the skies proclaim the work of his hands.</a:t>
            </a:r>
          </a:p>
          <a:p>
            <a:pPr algn="l">
              <a:lnSpc>
                <a:spcPct val="100000"/>
              </a:lnSpc>
            </a:pPr>
            <a:r>
              <a:rPr lang="en-US" altLang="zh-CN" sz="3200" b="1" spc="100" dirty="0">
                <a:ea typeface="黑体" panose="02010609060101010101" pitchFamily="49" charset="-122"/>
              </a:rPr>
              <a:t>2 </a:t>
            </a:r>
            <a:r>
              <a:rPr lang="zh-CN" altLang="en-US" sz="3200" b="1" spc="100" dirty="0">
                <a:ea typeface="黑体" panose="02010609060101010101" pitchFamily="49" charset="-122"/>
              </a:rPr>
              <a:t>这日到那日发出言语，这夜到那夜传出知识。</a:t>
            </a:r>
          </a:p>
          <a:p>
            <a:pPr algn="l">
              <a:lnSpc>
                <a:spcPct val="100000"/>
              </a:lnSpc>
            </a:pPr>
            <a:r>
              <a:rPr lang="en-US" altLang="zh-CN" sz="3200" b="1" spc="100" dirty="0">
                <a:ea typeface="黑体" panose="02010609060101010101" pitchFamily="49" charset="-122"/>
              </a:rPr>
              <a:t>Day after day they pour forth speech; night after night they display knowledge</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712385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诗篇</a:t>
            </a:r>
            <a:r>
              <a:rPr lang="en-US" altLang="zh-CN" sz="3200" b="1" spc="100" dirty="0">
                <a:ea typeface="黑体" panose="02010609060101010101" pitchFamily="49" charset="-122"/>
              </a:rPr>
              <a:t>Psalms 19:1-4】</a:t>
            </a:r>
          </a:p>
          <a:p>
            <a:pPr algn="l">
              <a:lnSpc>
                <a:spcPct val="100000"/>
              </a:lnSpc>
            </a:pPr>
            <a:r>
              <a:rPr lang="en-US" altLang="zh-CN" sz="3200" b="1" spc="100" dirty="0" smtClean="0">
                <a:ea typeface="黑体" panose="02010609060101010101" pitchFamily="49" charset="-122"/>
              </a:rPr>
              <a:t>3 </a:t>
            </a:r>
            <a:r>
              <a:rPr lang="zh-CN" altLang="en-US" sz="3200" b="1" spc="100" dirty="0">
                <a:ea typeface="黑体" panose="02010609060101010101" pitchFamily="49" charset="-122"/>
              </a:rPr>
              <a:t>无言无语，也无声音可听。</a:t>
            </a:r>
          </a:p>
          <a:p>
            <a:pPr algn="l">
              <a:lnSpc>
                <a:spcPct val="100000"/>
              </a:lnSpc>
            </a:pPr>
            <a:r>
              <a:rPr lang="en-US" altLang="zh-CN" sz="3200" b="1" spc="100" dirty="0">
                <a:ea typeface="黑体" panose="02010609060101010101" pitchFamily="49" charset="-122"/>
              </a:rPr>
              <a:t>There is no speech or language where their voice is not heard.</a:t>
            </a:r>
          </a:p>
          <a:p>
            <a:pPr algn="l">
              <a:lnSpc>
                <a:spcPct val="100000"/>
              </a:lnSpc>
            </a:pPr>
            <a:r>
              <a:rPr lang="en-US" altLang="zh-CN" sz="3200" b="1" spc="100" dirty="0">
                <a:ea typeface="黑体" panose="02010609060101010101" pitchFamily="49" charset="-122"/>
              </a:rPr>
              <a:t>4 </a:t>
            </a:r>
            <a:r>
              <a:rPr lang="zh-CN" altLang="en-US" sz="3200" b="1" spc="100" dirty="0">
                <a:ea typeface="黑体" panose="02010609060101010101" pitchFamily="49" charset="-122"/>
              </a:rPr>
              <a:t>祂的量带通遍天下，祂的言语传到地极。神在其间为太阳安设帐幕。</a:t>
            </a:r>
          </a:p>
          <a:p>
            <a:pPr algn="l">
              <a:lnSpc>
                <a:spcPct val="100000"/>
              </a:lnSpc>
            </a:pPr>
            <a:r>
              <a:rPr lang="en-US" altLang="zh-CN" sz="3200" b="1" spc="100" dirty="0">
                <a:ea typeface="黑体" panose="02010609060101010101" pitchFamily="49" charset="-122"/>
              </a:rPr>
              <a:t>Their voice goes out into all the earth, their words to the ends of the world. In the heavens he has pitched a tent for the sun,</a:t>
            </a:r>
          </a:p>
        </p:txBody>
      </p:sp>
    </p:spTree>
    <p:extLst>
      <p:ext uri="{BB962C8B-B14F-4D97-AF65-F5344CB8AC3E}">
        <p14:creationId xmlns:p14="http://schemas.microsoft.com/office/powerpoint/2010/main" val="15191759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罗马书</a:t>
            </a:r>
            <a:r>
              <a:rPr lang="en-US" altLang="zh-CN" sz="3200" b="1" spc="100" dirty="0">
                <a:ea typeface="黑体" panose="02010609060101010101" pitchFamily="49" charset="-122"/>
              </a:rPr>
              <a:t>Romans 1:19-25】</a:t>
            </a:r>
          </a:p>
          <a:p>
            <a:pPr algn="l">
              <a:lnSpc>
                <a:spcPct val="100000"/>
              </a:lnSpc>
            </a:pPr>
            <a:r>
              <a:rPr lang="en-US" altLang="zh-CN" sz="3000" b="1" spc="100" dirty="0">
                <a:ea typeface="黑体" panose="02010609060101010101" pitchFamily="49" charset="-122"/>
              </a:rPr>
              <a:t>19 </a:t>
            </a:r>
            <a:r>
              <a:rPr lang="zh-CN" altLang="en-US" sz="3000" b="1" spc="100" dirty="0">
                <a:ea typeface="黑体" panose="02010609060101010101" pitchFamily="49" charset="-122"/>
              </a:rPr>
              <a:t>神的事情，人所能知道的，原显明在人心里，因为神已经给他们显明。</a:t>
            </a:r>
          </a:p>
          <a:p>
            <a:pPr algn="l">
              <a:lnSpc>
                <a:spcPct val="100000"/>
              </a:lnSpc>
            </a:pPr>
            <a:r>
              <a:rPr lang="en-US" altLang="zh-CN" sz="3000" b="1" spc="100" dirty="0">
                <a:ea typeface="黑体" panose="02010609060101010101" pitchFamily="49" charset="-122"/>
              </a:rPr>
              <a:t>since what may be known about God is plain to them, because God has made it plain to them.</a:t>
            </a:r>
          </a:p>
          <a:p>
            <a:pPr algn="l">
              <a:lnSpc>
                <a:spcPct val="100000"/>
              </a:lnSpc>
            </a:pPr>
            <a:r>
              <a:rPr lang="en-US" altLang="zh-CN" sz="3000" b="1" spc="100" dirty="0">
                <a:ea typeface="黑体" panose="02010609060101010101" pitchFamily="49" charset="-122"/>
              </a:rPr>
              <a:t>20 </a:t>
            </a:r>
            <a:r>
              <a:rPr lang="zh-CN" altLang="en-US" sz="3000" b="1" spc="100" dirty="0">
                <a:ea typeface="黑体" panose="02010609060101010101" pitchFamily="49" charset="-122"/>
              </a:rPr>
              <a:t>自从造天地以来，神的永能和神性是明明可知的，虽是眼不能见，但藉着所造之物就可以晓得，叫人无可推诿。</a:t>
            </a:r>
          </a:p>
          <a:p>
            <a:pPr algn="l">
              <a:lnSpc>
                <a:spcPct val="100000"/>
              </a:lnSpc>
            </a:pPr>
            <a:r>
              <a:rPr lang="en-US" altLang="zh-CN" sz="3000" b="1" spc="100" dirty="0">
                <a:ea typeface="黑体" panose="02010609060101010101" pitchFamily="49" charset="-122"/>
              </a:rPr>
              <a:t>For since the creation of the world God's invisible qualities--his eternal power and divine nature--have been clearly seen, being understood from what has been made, so that men are without </a:t>
            </a:r>
            <a:r>
              <a:rPr lang="en-US" altLang="zh-CN" sz="3000" b="1" spc="100" dirty="0" smtClean="0">
                <a:ea typeface="黑体" panose="02010609060101010101" pitchFamily="49" charset="-122"/>
              </a:rPr>
              <a:t>excuse.</a:t>
            </a:r>
            <a:endParaRPr lang="en-US" altLang="zh-CN" sz="3000" b="1" spc="100" dirty="0">
              <a:ea typeface="黑体" panose="02010609060101010101" pitchFamily="49" charset="-122"/>
            </a:endParaRPr>
          </a:p>
        </p:txBody>
      </p:sp>
    </p:spTree>
    <p:extLst>
      <p:ext uri="{BB962C8B-B14F-4D97-AF65-F5344CB8AC3E}">
        <p14:creationId xmlns:p14="http://schemas.microsoft.com/office/powerpoint/2010/main" val="21781973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罗马书</a:t>
            </a:r>
            <a:r>
              <a:rPr lang="en-US" altLang="zh-CN" sz="3200" b="1" spc="100" dirty="0">
                <a:ea typeface="黑体" panose="02010609060101010101" pitchFamily="49" charset="-122"/>
              </a:rPr>
              <a:t>Romans 1:19-25】</a:t>
            </a:r>
          </a:p>
          <a:p>
            <a:pPr algn="l">
              <a:lnSpc>
                <a:spcPct val="100000"/>
              </a:lnSpc>
            </a:pPr>
            <a:r>
              <a:rPr lang="en-US" altLang="zh-CN" sz="3200" b="1" spc="100" dirty="0" smtClean="0">
                <a:ea typeface="黑体" panose="02010609060101010101" pitchFamily="49" charset="-122"/>
              </a:rPr>
              <a:t>21 </a:t>
            </a:r>
            <a:r>
              <a:rPr lang="zh-CN" altLang="en-US" sz="3200" b="1" spc="100" dirty="0">
                <a:ea typeface="黑体" panose="02010609060101010101" pitchFamily="49" charset="-122"/>
              </a:rPr>
              <a:t>因为，他们虽然知道神，却不当作神荣耀祂，也不感谢祂。他们的思念变为虚妄，无知的心就昏暗了。</a:t>
            </a:r>
          </a:p>
          <a:p>
            <a:pPr algn="l">
              <a:lnSpc>
                <a:spcPct val="100000"/>
              </a:lnSpc>
            </a:pPr>
            <a:r>
              <a:rPr lang="en-US" altLang="zh-CN" sz="3200" b="1" spc="100" dirty="0">
                <a:ea typeface="黑体" panose="02010609060101010101" pitchFamily="49" charset="-122"/>
              </a:rPr>
              <a:t>For although they knew God, they neither glorified him as God nor gave thanks to him, but their thinking became futile and their foolish hearts were darkened.</a:t>
            </a:r>
          </a:p>
          <a:p>
            <a:pPr algn="l">
              <a:lnSpc>
                <a:spcPct val="100000"/>
              </a:lnSpc>
            </a:pPr>
            <a:r>
              <a:rPr lang="en-US" altLang="zh-CN" sz="3200" b="1" spc="100" dirty="0">
                <a:ea typeface="黑体" panose="02010609060101010101" pitchFamily="49" charset="-122"/>
              </a:rPr>
              <a:t>22 </a:t>
            </a:r>
            <a:r>
              <a:rPr lang="zh-CN" altLang="en-US" sz="3200" b="1" spc="100" dirty="0">
                <a:ea typeface="黑体" panose="02010609060101010101" pitchFamily="49" charset="-122"/>
              </a:rPr>
              <a:t>自称为聪明，反成了愚拙；</a:t>
            </a:r>
          </a:p>
          <a:p>
            <a:pPr algn="l">
              <a:lnSpc>
                <a:spcPct val="100000"/>
              </a:lnSpc>
            </a:pPr>
            <a:r>
              <a:rPr lang="en-US" altLang="zh-CN" sz="3200" b="1" spc="100" dirty="0">
                <a:ea typeface="黑体" panose="02010609060101010101" pitchFamily="49" charset="-122"/>
              </a:rPr>
              <a:t>Although they claimed to be wise, they became </a:t>
            </a:r>
            <a:r>
              <a:rPr lang="en-US" altLang="zh-CN" sz="3200" b="1" spc="100" dirty="0" smtClean="0">
                <a:ea typeface="黑体" panose="02010609060101010101" pitchFamily="49" charset="-122"/>
              </a:rPr>
              <a:t>fools</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41640552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罗马书</a:t>
            </a:r>
            <a:r>
              <a:rPr lang="en-US" altLang="zh-CN" sz="3200" b="1" spc="100" dirty="0">
                <a:ea typeface="黑体" panose="02010609060101010101" pitchFamily="49" charset="-122"/>
              </a:rPr>
              <a:t>Romans 1:19-25】</a:t>
            </a:r>
          </a:p>
          <a:p>
            <a:pPr algn="l">
              <a:lnSpc>
                <a:spcPct val="100000"/>
              </a:lnSpc>
            </a:pPr>
            <a:r>
              <a:rPr lang="en-US" altLang="zh-CN" sz="3200" b="1" spc="100" dirty="0" smtClean="0">
                <a:ea typeface="黑体" panose="02010609060101010101" pitchFamily="49" charset="-122"/>
              </a:rPr>
              <a:t>23 </a:t>
            </a:r>
            <a:r>
              <a:rPr lang="zh-CN" altLang="en-US" sz="3200" b="1" spc="100" dirty="0">
                <a:ea typeface="黑体" panose="02010609060101010101" pitchFamily="49" charset="-122"/>
              </a:rPr>
              <a:t>将不能朽坏之神的荣耀变为偶像，仿佛必朽坏的人和飞禽、走兽、昆虫的样式。</a:t>
            </a:r>
          </a:p>
          <a:p>
            <a:pPr algn="l">
              <a:lnSpc>
                <a:spcPct val="100000"/>
              </a:lnSpc>
            </a:pPr>
            <a:r>
              <a:rPr lang="en-US" altLang="zh-CN" sz="3200" b="1" spc="100" dirty="0">
                <a:ea typeface="黑体" panose="02010609060101010101" pitchFamily="49" charset="-122"/>
              </a:rPr>
              <a:t>and exchanged the glory of the immortal God for images made to look like mortal man and birds and animals and reptiles.</a:t>
            </a:r>
          </a:p>
          <a:p>
            <a:pPr algn="l">
              <a:lnSpc>
                <a:spcPct val="100000"/>
              </a:lnSpc>
            </a:pPr>
            <a:r>
              <a:rPr lang="en-US" altLang="zh-CN" sz="3200" b="1" spc="100" dirty="0">
                <a:ea typeface="黑体" panose="02010609060101010101" pitchFamily="49" charset="-122"/>
              </a:rPr>
              <a:t>24 </a:t>
            </a:r>
            <a:r>
              <a:rPr lang="zh-CN" altLang="en-US" sz="3200" b="1" spc="100" dirty="0">
                <a:ea typeface="黑体" panose="02010609060101010101" pitchFamily="49" charset="-122"/>
              </a:rPr>
              <a:t>所以，神任凭他们逞着心里的情欲行污秽的事，以致彼此玷辱自己的身体。</a:t>
            </a:r>
          </a:p>
          <a:p>
            <a:pPr algn="l">
              <a:lnSpc>
                <a:spcPct val="100000"/>
              </a:lnSpc>
            </a:pPr>
            <a:r>
              <a:rPr lang="en-US" altLang="zh-CN" sz="3200" b="1" spc="100" dirty="0">
                <a:ea typeface="黑体" panose="02010609060101010101" pitchFamily="49" charset="-122"/>
              </a:rPr>
              <a:t>Therefore God gave them over in the sinful desires of their hearts to sexual impurity for the degrading of their bodies with one another</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26923554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罗马书</a:t>
            </a:r>
            <a:r>
              <a:rPr lang="en-US" altLang="zh-CN" sz="3200" b="1" spc="100" dirty="0">
                <a:ea typeface="黑体" panose="02010609060101010101" pitchFamily="49" charset="-122"/>
              </a:rPr>
              <a:t>Romans 1:19-25】</a:t>
            </a:r>
          </a:p>
          <a:p>
            <a:pPr algn="l">
              <a:lnSpc>
                <a:spcPct val="100000"/>
              </a:lnSpc>
            </a:pPr>
            <a:r>
              <a:rPr lang="en-US" altLang="zh-CN" sz="3200" b="1" spc="100" dirty="0" smtClean="0">
                <a:ea typeface="黑体" panose="02010609060101010101" pitchFamily="49" charset="-122"/>
              </a:rPr>
              <a:t>25 </a:t>
            </a:r>
            <a:r>
              <a:rPr lang="zh-CN" altLang="en-US" sz="3200" b="1" spc="100" dirty="0">
                <a:ea typeface="黑体" panose="02010609060101010101" pitchFamily="49" charset="-122"/>
              </a:rPr>
              <a:t>他们将神的真实变为虚谎，去敬拜侍奉受造之物，不敬奉那造物的主。主乃是可称颂的，直到永远。阿们！</a:t>
            </a:r>
          </a:p>
          <a:p>
            <a:pPr algn="l">
              <a:lnSpc>
                <a:spcPct val="100000"/>
              </a:lnSpc>
            </a:pPr>
            <a:r>
              <a:rPr lang="en-US" altLang="zh-CN" sz="3200" b="1" spc="100" dirty="0">
                <a:ea typeface="黑体" panose="02010609060101010101" pitchFamily="49" charset="-122"/>
              </a:rPr>
              <a:t>They exchanged the truth of God for a lie, and worshiped and served created things rather than the Creator--who is forever praised. Amen.</a:t>
            </a:r>
          </a:p>
        </p:txBody>
      </p:sp>
    </p:spTree>
    <p:extLst>
      <p:ext uri="{BB962C8B-B14F-4D97-AF65-F5344CB8AC3E}">
        <p14:creationId xmlns:p14="http://schemas.microsoft.com/office/powerpoint/2010/main" val="2544702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000" b="1" spc="100" dirty="0">
                <a:ea typeface="黑体" panose="02010609060101010101" pitchFamily="49" charset="-122"/>
              </a:rPr>
              <a:t>【</a:t>
            </a:r>
            <a:r>
              <a:rPr lang="zh-CN" altLang="en-US" sz="3000" b="1" spc="100" dirty="0">
                <a:ea typeface="黑体" panose="02010609060101010101" pitchFamily="49" charset="-122"/>
              </a:rPr>
              <a:t>马太福音</a:t>
            </a:r>
            <a:r>
              <a:rPr lang="en-US" altLang="zh-CN" sz="3000" b="1" spc="100" dirty="0">
                <a:ea typeface="黑体" panose="02010609060101010101" pitchFamily="49" charset="-122"/>
              </a:rPr>
              <a:t>Matthew 12:39-40】</a:t>
            </a:r>
          </a:p>
          <a:p>
            <a:pPr algn="l">
              <a:lnSpc>
                <a:spcPct val="100000"/>
              </a:lnSpc>
            </a:pPr>
            <a:r>
              <a:rPr lang="en-US" altLang="zh-CN" sz="3000" b="1" spc="100" dirty="0">
                <a:ea typeface="黑体" panose="02010609060101010101" pitchFamily="49" charset="-122"/>
              </a:rPr>
              <a:t>39 </a:t>
            </a:r>
            <a:r>
              <a:rPr lang="zh-CN" altLang="en-US" sz="3000" b="1" spc="100" dirty="0">
                <a:ea typeface="黑体" panose="02010609060101010101" pitchFamily="49" charset="-122"/>
              </a:rPr>
              <a:t>耶稣回答说：“一个邪恶、淫乱的世代求看神迹，除了先知约拿的神迹以外，再没有神迹给他们看。</a:t>
            </a:r>
          </a:p>
          <a:p>
            <a:pPr algn="l">
              <a:lnSpc>
                <a:spcPct val="100000"/>
              </a:lnSpc>
            </a:pPr>
            <a:r>
              <a:rPr lang="en-US" altLang="zh-CN" sz="3000" b="1" spc="100" dirty="0">
                <a:ea typeface="黑体" panose="02010609060101010101" pitchFamily="49" charset="-122"/>
              </a:rPr>
              <a:t>He answered, "A wicked and adulterous generation asks for a miraculous sign! But none will be given it except the sign of the prophet Jonah.</a:t>
            </a:r>
          </a:p>
          <a:p>
            <a:pPr algn="l">
              <a:lnSpc>
                <a:spcPct val="100000"/>
              </a:lnSpc>
            </a:pPr>
            <a:r>
              <a:rPr lang="en-US" altLang="zh-CN" sz="3000" b="1" spc="100" dirty="0">
                <a:ea typeface="黑体" panose="02010609060101010101" pitchFamily="49" charset="-122"/>
              </a:rPr>
              <a:t>40 </a:t>
            </a:r>
            <a:r>
              <a:rPr lang="zh-CN" altLang="en-US" sz="3000" b="1" spc="100" dirty="0">
                <a:ea typeface="黑体" panose="02010609060101010101" pitchFamily="49" charset="-122"/>
              </a:rPr>
              <a:t>约拿三日三夜在大鱼肚腹中，人子也要这样三日三夜在地里头。</a:t>
            </a:r>
          </a:p>
          <a:p>
            <a:pPr algn="l">
              <a:lnSpc>
                <a:spcPct val="100000"/>
              </a:lnSpc>
            </a:pPr>
            <a:r>
              <a:rPr lang="en-US" altLang="zh-CN" sz="3000" b="1" spc="100" dirty="0">
                <a:ea typeface="黑体" panose="02010609060101010101" pitchFamily="49" charset="-122"/>
              </a:rPr>
              <a:t>For as Jonah was three days and three nights in the belly of a huge fish, so the Son of Man will be three days and three nights in the heart of the earth.</a:t>
            </a:r>
          </a:p>
        </p:txBody>
      </p:sp>
    </p:spTree>
    <p:extLst>
      <p:ext uri="{BB962C8B-B14F-4D97-AF65-F5344CB8AC3E}">
        <p14:creationId xmlns:p14="http://schemas.microsoft.com/office/powerpoint/2010/main" val="6244293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马太福音</a:t>
            </a:r>
            <a:r>
              <a:rPr lang="en-US" altLang="zh-CN" sz="3200" b="1" spc="100" dirty="0">
                <a:ea typeface="黑体" panose="02010609060101010101" pitchFamily="49" charset="-122"/>
              </a:rPr>
              <a:t>Matthew 12:41-42】</a:t>
            </a:r>
          </a:p>
          <a:p>
            <a:pPr algn="l">
              <a:lnSpc>
                <a:spcPct val="100000"/>
              </a:lnSpc>
            </a:pPr>
            <a:r>
              <a:rPr lang="en-US" altLang="zh-CN" sz="3200" b="1" spc="100" dirty="0">
                <a:ea typeface="黑体" panose="02010609060101010101" pitchFamily="49" charset="-122"/>
              </a:rPr>
              <a:t>41 </a:t>
            </a:r>
            <a:r>
              <a:rPr lang="zh-CN" altLang="en-US" sz="3200" b="1" spc="100" dirty="0">
                <a:ea typeface="黑体" panose="02010609060101010101" pitchFamily="49" charset="-122"/>
              </a:rPr>
              <a:t>当审判的时候，尼尼微人要起来定这世代的罪，因为尼尼微人听了约拿所传的，就悔改了。看哪，在这里有一人比约拿更大。</a:t>
            </a:r>
          </a:p>
          <a:p>
            <a:pPr algn="l">
              <a:lnSpc>
                <a:spcPct val="100000"/>
              </a:lnSpc>
            </a:pPr>
            <a:r>
              <a:rPr lang="en-US" altLang="zh-CN" sz="3200" b="1" spc="100" dirty="0">
                <a:ea typeface="黑体" panose="02010609060101010101" pitchFamily="49" charset="-122"/>
              </a:rPr>
              <a:t>The men of Nineveh will stand up at the judgment with this generation and condemn it; for they repented at the preaching of Jonah, and now one greater than Jonah is here</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1814871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000" b="1" spc="100" dirty="0">
                <a:ea typeface="黑体" panose="02010609060101010101" pitchFamily="49" charset="-122"/>
              </a:rPr>
              <a:t>【</a:t>
            </a:r>
            <a:r>
              <a:rPr lang="zh-CN" altLang="en-US" sz="3000" b="1" spc="100" dirty="0">
                <a:ea typeface="黑体" panose="02010609060101010101" pitchFamily="49" charset="-122"/>
              </a:rPr>
              <a:t>马太福音</a:t>
            </a:r>
            <a:r>
              <a:rPr lang="en-US" altLang="zh-CN" sz="3000" b="1" spc="100" dirty="0">
                <a:ea typeface="黑体" panose="02010609060101010101" pitchFamily="49" charset="-122"/>
              </a:rPr>
              <a:t>Matthew 12:38-42】</a:t>
            </a:r>
          </a:p>
          <a:p>
            <a:pPr algn="l">
              <a:lnSpc>
                <a:spcPct val="100000"/>
              </a:lnSpc>
            </a:pPr>
            <a:r>
              <a:rPr lang="en-US" altLang="zh-CN" sz="3000" b="1" spc="100" dirty="0">
                <a:ea typeface="黑体" panose="02010609060101010101" pitchFamily="49" charset="-122"/>
              </a:rPr>
              <a:t>40 </a:t>
            </a:r>
            <a:r>
              <a:rPr lang="zh-CN" altLang="en-US" sz="3000" b="1" spc="100" dirty="0">
                <a:ea typeface="黑体" panose="02010609060101010101" pitchFamily="49" charset="-122"/>
              </a:rPr>
              <a:t>约拿三日三夜在大鱼肚腹中，人子也要这样三日三夜在地里头。</a:t>
            </a:r>
          </a:p>
          <a:p>
            <a:pPr algn="l">
              <a:lnSpc>
                <a:spcPct val="100000"/>
              </a:lnSpc>
            </a:pPr>
            <a:r>
              <a:rPr lang="en-US" altLang="zh-CN" sz="3000" b="1" spc="100" dirty="0">
                <a:ea typeface="黑体" panose="02010609060101010101" pitchFamily="49" charset="-122"/>
              </a:rPr>
              <a:t>For as Jonah was three days and three nights in the belly of a huge fish, so the Son of Man will be three days and three nights in the heart of the earth.</a:t>
            </a:r>
          </a:p>
          <a:p>
            <a:pPr algn="l">
              <a:lnSpc>
                <a:spcPct val="100000"/>
              </a:lnSpc>
            </a:pPr>
            <a:r>
              <a:rPr lang="en-US" altLang="zh-CN" sz="3000" b="1" spc="100" dirty="0">
                <a:ea typeface="黑体" panose="02010609060101010101" pitchFamily="49" charset="-122"/>
              </a:rPr>
              <a:t>41 </a:t>
            </a:r>
            <a:r>
              <a:rPr lang="zh-CN" altLang="en-US" sz="3000" b="1" spc="100" dirty="0">
                <a:ea typeface="黑体" panose="02010609060101010101" pitchFamily="49" charset="-122"/>
              </a:rPr>
              <a:t>当审判的时候，尼尼微人要起来定这世代的罪，因为尼尼微人听了约拿所传的，就悔改了。看哪，在这里有一人比约拿更大。</a:t>
            </a:r>
          </a:p>
          <a:p>
            <a:pPr algn="l">
              <a:lnSpc>
                <a:spcPct val="100000"/>
              </a:lnSpc>
            </a:pPr>
            <a:r>
              <a:rPr lang="en-US" altLang="zh-CN" sz="3000" b="1" spc="100" dirty="0">
                <a:ea typeface="黑体" panose="02010609060101010101" pitchFamily="49" charset="-122"/>
              </a:rPr>
              <a:t>The men of Nineveh will stand up at the judgment with this generation and condemn it; for they repented at the preaching of Jonah, and now one greater than Jonah is here.</a:t>
            </a:r>
          </a:p>
        </p:txBody>
      </p:sp>
    </p:spTree>
    <p:extLst>
      <p:ext uri="{BB962C8B-B14F-4D97-AF65-F5344CB8AC3E}">
        <p14:creationId xmlns:p14="http://schemas.microsoft.com/office/powerpoint/2010/main" val="22012844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马太福音</a:t>
            </a:r>
            <a:r>
              <a:rPr lang="en-US" altLang="zh-CN" sz="3200" b="1" spc="100" dirty="0">
                <a:ea typeface="黑体" panose="02010609060101010101" pitchFamily="49" charset="-122"/>
              </a:rPr>
              <a:t>Matthew 12:41-42】</a:t>
            </a:r>
          </a:p>
          <a:p>
            <a:pPr algn="l">
              <a:lnSpc>
                <a:spcPct val="100000"/>
              </a:lnSpc>
            </a:pPr>
            <a:r>
              <a:rPr lang="en-US" altLang="zh-CN" sz="3200" b="1" spc="100" dirty="0" smtClean="0">
                <a:ea typeface="黑体" panose="02010609060101010101" pitchFamily="49" charset="-122"/>
              </a:rPr>
              <a:t>42 </a:t>
            </a:r>
            <a:r>
              <a:rPr lang="zh-CN" altLang="en-US" sz="3200" b="1" spc="100" dirty="0">
                <a:ea typeface="黑体" panose="02010609060101010101" pitchFamily="49" charset="-122"/>
              </a:rPr>
              <a:t>当审判的时候，南方的女王要起来定这世代的罪，因为她从地极而来，要听所罗门的智慧话。看哪，在这里有一人比所罗门更大。”</a:t>
            </a:r>
          </a:p>
          <a:p>
            <a:pPr algn="l">
              <a:lnSpc>
                <a:spcPct val="100000"/>
              </a:lnSpc>
            </a:pPr>
            <a:r>
              <a:rPr lang="en-US" altLang="zh-CN" sz="3200" b="1" spc="100" dirty="0">
                <a:ea typeface="黑体" panose="02010609060101010101" pitchFamily="49" charset="-122"/>
              </a:rPr>
              <a:t>The Queen of the South will rise at the judgment with this generation and condemn it; for she came from the ends of the earth to listen to Solomon's wisdom, and now one greater than Solomon is here.</a:t>
            </a:r>
          </a:p>
        </p:txBody>
      </p:sp>
    </p:spTree>
    <p:extLst>
      <p:ext uri="{BB962C8B-B14F-4D97-AF65-F5344CB8AC3E}">
        <p14:creationId xmlns:p14="http://schemas.microsoft.com/office/powerpoint/2010/main" val="37461105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323528" y="0"/>
            <a:ext cx="8640960" cy="6858000"/>
          </a:xfrm>
        </p:spPr>
        <p:txBody>
          <a:bodyPr>
            <a:noAutofit/>
          </a:bodyPr>
          <a:lstStyle/>
          <a:p>
            <a:pPr algn="l">
              <a:lnSpc>
                <a:spcPct val="100000"/>
              </a:lnSpc>
            </a:pPr>
            <a:r>
              <a:rPr lang="en-US" altLang="zh-CN" sz="3000" b="1" spc="100" dirty="0">
                <a:ea typeface="黑体" panose="02010609060101010101" pitchFamily="49" charset="-122"/>
              </a:rPr>
              <a:t>【</a:t>
            </a:r>
            <a:r>
              <a:rPr lang="zh-CN" altLang="en-US" sz="3000" b="1" spc="100" dirty="0">
                <a:ea typeface="黑体" panose="02010609060101010101" pitchFamily="49" charset="-122"/>
              </a:rPr>
              <a:t>约翰福音</a:t>
            </a:r>
            <a:r>
              <a:rPr lang="en-US" altLang="zh-CN" sz="3000" b="1" spc="100" dirty="0">
                <a:ea typeface="黑体" panose="02010609060101010101" pitchFamily="49" charset="-122"/>
              </a:rPr>
              <a:t>John 20</a:t>
            </a:r>
            <a:r>
              <a:rPr lang="zh-CN" altLang="en-US" sz="3000" b="1" spc="100" dirty="0">
                <a:ea typeface="黑体" panose="02010609060101010101" pitchFamily="49" charset="-122"/>
              </a:rPr>
              <a:t>：</a:t>
            </a:r>
            <a:r>
              <a:rPr lang="en-US" altLang="zh-CN" sz="3000" b="1" spc="100" dirty="0">
                <a:ea typeface="黑体" panose="02010609060101010101" pitchFamily="49" charset="-122"/>
              </a:rPr>
              <a:t>24-29】</a:t>
            </a:r>
          </a:p>
          <a:p>
            <a:pPr algn="l">
              <a:lnSpc>
                <a:spcPct val="100000"/>
              </a:lnSpc>
            </a:pPr>
            <a:r>
              <a:rPr lang="en-US" altLang="zh-CN" sz="3000" b="1" spc="100" dirty="0">
                <a:ea typeface="黑体" panose="02010609060101010101" pitchFamily="49" charset="-122"/>
              </a:rPr>
              <a:t>24 </a:t>
            </a:r>
            <a:r>
              <a:rPr lang="zh-CN" altLang="en-US" sz="3000" b="1" spc="100" dirty="0">
                <a:ea typeface="黑体" panose="02010609060101010101" pitchFamily="49" charset="-122"/>
              </a:rPr>
              <a:t>那十二个门徒中，有称为低土马的多马，耶稣来的时候，他没有和他们同在。</a:t>
            </a:r>
          </a:p>
          <a:p>
            <a:pPr algn="l">
              <a:lnSpc>
                <a:spcPct val="100000"/>
              </a:lnSpc>
            </a:pPr>
            <a:r>
              <a:rPr lang="en-US" altLang="zh-CN" sz="3000" b="1" spc="100" dirty="0">
                <a:ea typeface="黑体" panose="02010609060101010101" pitchFamily="49" charset="-122"/>
              </a:rPr>
              <a:t>Now Thomas (called </a:t>
            </a:r>
            <a:r>
              <a:rPr lang="en-US" altLang="zh-CN" sz="3000" b="1" spc="100" dirty="0" err="1">
                <a:ea typeface="黑体" panose="02010609060101010101" pitchFamily="49" charset="-122"/>
              </a:rPr>
              <a:t>Didymus</a:t>
            </a:r>
            <a:r>
              <a:rPr lang="en-US" altLang="zh-CN" sz="3000" b="1" spc="100" dirty="0">
                <a:ea typeface="黑体" panose="02010609060101010101" pitchFamily="49" charset="-122"/>
              </a:rPr>
              <a:t>), one of the Twelve, was not with the disciples when Jesus came.</a:t>
            </a:r>
          </a:p>
          <a:p>
            <a:pPr algn="l">
              <a:lnSpc>
                <a:spcPct val="100000"/>
              </a:lnSpc>
            </a:pPr>
            <a:r>
              <a:rPr lang="en-US" altLang="zh-CN" sz="3000" b="1" spc="100" dirty="0">
                <a:ea typeface="黑体" panose="02010609060101010101" pitchFamily="49" charset="-122"/>
              </a:rPr>
              <a:t>25 </a:t>
            </a:r>
            <a:r>
              <a:rPr lang="zh-CN" altLang="en-US" sz="3000" b="1" spc="100" dirty="0">
                <a:ea typeface="黑体" panose="02010609060101010101" pitchFamily="49" charset="-122"/>
              </a:rPr>
              <a:t>那些门徒就对他说：“我们已经看见主了。”多马却说：“我非看见他手上的钉痕，用指头探入那钉痕，又用手探入他的肋旁，我总不信。”</a:t>
            </a:r>
          </a:p>
          <a:p>
            <a:pPr algn="l">
              <a:lnSpc>
                <a:spcPct val="100000"/>
              </a:lnSpc>
            </a:pPr>
            <a:r>
              <a:rPr lang="en-US" altLang="zh-CN" sz="3000" b="1" spc="100" dirty="0">
                <a:ea typeface="黑体" panose="02010609060101010101" pitchFamily="49" charset="-122"/>
              </a:rPr>
              <a:t>So the other disciples told him, "We have seen the Lord!" But he said to them, "Unless I see the nail marks in his hands and put my finger where the nails were, and put my hand into his side, I will not believe it</a:t>
            </a:r>
            <a:r>
              <a:rPr lang="en-US" altLang="zh-CN" sz="3000" b="1" spc="100" dirty="0" smtClean="0">
                <a:ea typeface="黑体" panose="02010609060101010101" pitchFamily="49" charset="-122"/>
              </a:rPr>
              <a:t>."</a:t>
            </a:r>
            <a:endParaRPr lang="en-US" altLang="zh-CN" sz="3000" b="1" spc="100" dirty="0">
              <a:ea typeface="黑体" panose="02010609060101010101" pitchFamily="49" charset="-122"/>
            </a:endParaRPr>
          </a:p>
        </p:txBody>
      </p:sp>
    </p:spTree>
    <p:extLst>
      <p:ext uri="{BB962C8B-B14F-4D97-AF65-F5344CB8AC3E}">
        <p14:creationId xmlns:p14="http://schemas.microsoft.com/office/powerpoint/2010/main" val="15260209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约翰福音</a:t>
            </a:r>
            <a:r>
              <a:rPr lang="en-US" altLang="zh-CN" sz="3200" b="1" spc="100" dirty="0">
                <a:ea typeface="黑体" panose="02010609060101010101" pitchFamily="49" charset="-122"/>
              </a:rPr>
              <a:t>John 20</a:t>
            </a:r>
            <a:r>
              <a:rPr lang="zh-CN" altLang="en-US" sz="3200" b="1" spc="100" dirty="0">
                <a:ea typeface="黑体" panose="02010609060101010101" pitchFamily="49" charset="-122"/>
              </a:rPr>
              <a:t>：</a:t>
            </a:r>
            <a:r>
              <a:rPr lang="en-US" altLang="zh-CN" sz="3200" b="1" spc="100" dirty="0">
                <a:ea typeface="黑体" panose="02010609060101010101" pitchFamily="49" charset="-122"/>
              </a:rPr>
              <a:t>24-29】</a:t>
            </a:r>
          </a:p>
          <a:p>
            <a:pPr algn="l">
              <a:lnSpc>
                <a:spcPct val="100000"/>
              </a:lnSpc>
            </a:pPr>
            <a:r>
              <a:rPr lang="en-US" altLang="zh-CN" sz="3200" b="1" spc="100" dirty="0" smtClean="0">
                <a:ea typeface="黑体" panose="02010609060101010101" pitchFamily="49" charset="-122"/>
              </a:rPr>
              <a:t>26 </a:t>
            </a:r>
            <a:r>
              <a:rPr lang="zh-CN" altLang="en-US" sz="3200" b="1" spc="100" dirty="0">
                <a:ea typeface="黑体" panose="02010609060101010101" pitchFamily="49" charset="-122"/>
              </a:rPr>
              <a:t>过了八日，门徒又在屋里，多马也和他们同在。门都关了。耶稣来站在当中说：“愿你们平安！” </a:t>
            </a:r>
          </a:p>
          <a:p>
            <a:pPr algn="l">
              <a:lnSpc>
                <a:spcPct val="100000"/>
              </a:lnSpc>
            </a:pPr>
            <a:r>
              <a:rPr lang="en-US" altLang="zh-CN" sz="3200" b="1" spc="100" dirty="0">
                <a:ea typeface="黑体" panose="02010609060101010101" pitchFamily="49" charset="-122"/>
              </a:rPr>
              <a:t>A week later his disciples were in the house again, and Thomas was with them. Though the doors were locked, Jesus came and stood among them and said, "Peace be with you</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16652597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约翰福音</a:t>
            </a:r>
            <a:r>
              <a:rPr lang="en-US" altLang="zh-CN" sz="3200" b="1" spc="100" dirty="0">
                <a:ea typeface="黑体" panose="02010609060101010101" pitchFamily="49" charset="-122"/>
              </a:rPr>
              <a:t>John 20</a:t>
            </a:r>
            <a:r>
              <a:rPr lang="zh-CN" altLang="en-US" sz="3200" b="1" spc="100" dirty="0">
                <a:ea typeface="黑体" panose="02010609060101010101" pitchFamily="49" charset="-122"/>
              </a:rPr>
              <a:t>：</a:t>
            </a:r>
            <a:r>
              <a:rPr lang="en-US" altLang="zh-CN" sz="3200" b="1" spc="100" dirty="0">
                <a:ea typeface="黑体" panose="02010609060101010101" pitchFamily="49" charset="-122"/>
              </a:rPr>
              <a:t>24-29】</a:t>
            </a:r>
          </a:p>
          <a:p>
            <a:pPr algn="l">
              <a:lnSpc>
                <a:spcPct val="100000"/>
              </a:lnSpc>
            </a:pPr>
            <a:r>
              <a:rPr lang="en-US" altLang="zh-CN" sz="3200" b="1" spc="100" dirty="0" smtClean="0">
                <a:ea typeface="黑体" panose="02010609060101010101" pitchFamily="49" charset="-122"/>
              </a:rPr>
              <a:t>27 </a:t>
            </a:r>
            <a:r>
              <a:rPr lang="zh-CN" altLang="en-US" sz="3200" b="1" spc="100" dirty="0">
                <a:ea typeface="黑体" panose="02010609060101010101" pitchFamily="49" charset="-122"/>
              </a:rPr>
              <a:t>就对多马说：“伸过你的指头来，摸（“摸”原文作“看”）我的手；伸出你的手来，探入我的肋旁。不要疑惑，总要信。” </a:t>
            </a:r>
          </a:p>
          <a:p>
            <a:pPr algn="l">
              <a:lnSpc>
                <a:spcPct val="100000"/>
              </a:lnSpc>
            </a:pPr>
            <a:r>
              <a:rPr lang="en-US" altLang="zh-CN" sz="3200" b="1" spc="100" dirty="0">
                <a:ea typeface="黑体" panose="02010609060101010101" pitchFamily="49" charset="-122"/>
              </a:rPr>
              <a:t>Then he said to Thomas, "Put your finger here; see my hands. Reach out your hand and put it into my side. Stop doubting and believe."</a:t>
            </a:r>
          </a:p>
          <a:p>
            <a:pPr algn="l">
              <a:lnSpc>
                <a:spcPct val="100000"/>
              </a:lnSpc>
            </a:pPr>
            <a:r>
              <a:rPr lang="en-US" altLang="zh-CN" sz="3200" b="1" spc="100" dirty="0">
                <a:ea typeface="黑体" panose="02010609060101010101" pitchFamily="49" charset="-122"/>
              </a:rPr>
              <a:t>28 </a:t>
            </a:r>
            <a:r>
              <a:rPr lang="zh-CN" altLang="en-US" sz="3200" b="1" spc="100" dirty="0">
                <a:ea typeface="黑体" panose="02010609060101010101" pitchFamily="49" charset="-122"/>
              </a:rPr>
              <a:t>多马说：“我的主，我的神！” </a:t>
            </a:r>
          </a:p>
          <a:p>
            <a:pPr algn="l">
              <a:lnSpc>
                <a:spcPct val="100000"/>
              </a:lnSpc>
            </a:pPr>
            <a:r>
              <a:rPr lang="en-US" altLang="zh-CN" sz="3200" b="1" spc="100" dirty="0">
                <a:ea typeface="黑体" panose="02010609060101010101" pitchFamily="49" charset="-122"/>
              </a:rPr>
              <a:t>Thomas said to him, "My Lord and my God</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28077714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约翰福音</a:t>
            </a:r>
            <a:r>
              <a:rPr lang="en-US" altLang="zh-CN" sz="3200" b="1" spc="100" dirty="0">
                <a:ea typeface="黑体" panose="02010609060101010101" pitchFamily="49" charset="-122"/>
              </a:rPr>
              <a:t>John 20</a:t>
            </a:r>
            <a:r>
              <a:rPr lang="zh-CN" altLang="en-US" sz="3200" b="1" spc="100" dirty="0">
                <a:ea typeface="黑体" panose="02010609060101010101" pitchFamily="49" charset="-122"/>
              </a:rPr>
              <a:t>：</a:t>
            </a:r>
            <a:r>
              <a:rPr lang="en-US" altLang="zh-CN" sz="3200" b="1" spc="100" dirty="0">
                <a:ea typeface="黑体" panose="02010609060101010101" pitchFamily="49" charset="-122"/>
              </a:rPr>
              <a:t>24-29】</a:t>
            </a:r>
          </a:p>
          <a:p>
            <a:pPr algn="l">
              <a:lnSpc>
                <a:spcPct val="100000"/>
              </a:lnSpc>
            </a:pPr>
            <a:r>
              <a:rPr lang="en-US" altLang="zh-CN" sz="3200" b="1" spc="100" dirty="0" smtClean="0">
                <a:ea typeface="黑体" panose="02010609060101010101" pitchFamily="49" charset="-122"/>
              </a:rPr>
              <a:t>29 </a:t>
            </a:r>
            <a:r>
              <a:rPr lang="zh-CN" altLang="en-US" sz="3200" b="1" spc="100" dirty="0">
                <a:ea typeface="黑体" panose="02010609060101010101" pitchFamily="49" charset="-122"/>
              </a:rPr>
              <a:t>耶稣对他说：“你因看见了我才信；那没有看见就信的有福了。”</a:t>
            </a:r>
          </a:p>
          <a:p>
            <a:pPr algn="l">
              <a:lnSpc>
                <a:spcPct val="100000"/>
              </a:lnSpc>
            </a:pPr>
            <a:r>
              <a:rPr lang="en-US" altLang="zh-CN" sz="3200" b="1" spc="100" dirty="0">
                <a:ea typeface="黑体" panose="02010609060101010101" pitchFamily="49" charset="-122"/>
              </a:rPr>
              <a:t>Then Jesus told him, "Because you have seen me, you have believed; blessed are those who have not seen and yet have believed."</a:t>
            </a:r>
          </a:p>
        </p:txBody>
      </p:sp>
    </p:spTree>
    <p:extLst>
      <p:ext uri="{BB962C8B-B14F-4D97-AF65-F5344CB8AC3E}">
        <p14:creationId xmlns:p14="http://schemas.microsoft.com/office/powerpoint/2010/main" val="13948594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马太福音</a:t>
            </a:r>
            <a:r>
              <a:rPr lang="en-US" altLang="zh-CN" sz="3200" b="1" spc="100" dirty="0">
                <a:ea typeface="黑体" panose="02010609060101010101" pitchFamily="49" charset="-122"/>
              </a:rPr>
              <a:t>Matthew 12:38-42】</a:t>
            </a:r>
          </a:p>
          <a:p>
            <a:pPr algn="l">
              <a:lnSpc>
                <a:spcPct val="100000"/>
              </a:lnSpc>
            </a:pPr>
            <a:r>
              <a:rPr lang="en-US" altLang="zh-CN" sz="3200" b="1" spc="100" dirty="0">
                <a:ea typeface="黑体" panose="02010609060101010101" pitchFamily="49" charset="-122"/>
              </a:rPr>
              <a:t>42 </a:t>
            </a:r>
            <a:r>
              <a:rPr lang="zh-CN" altLang="en-US" sz="3200" b="1" spc="100" dirty="0">
                <a:ea typeface="黑体" panose="02010609060101010101" pitchFamily="49" charset="-122"/>
              </a:rPr>
              <a:t>当审判的时候，南方的女王要起来定这世代的罪，因为她从地极而来，要听所罗门的智慧话。看哪，在这里有一人比所罗门更大。”</a:t>
            </a:r>
          </a:p>
          <a:p>
            <a:pPr algn="l">
              <a:lnSpc>
                <a:spcPct val="100000"/>
              </a:lnSpc>
            </a:pPr>
            <a:r>
              <a:rPr lang="en-US" altLang="zh-CN" sz="3200" b="1" spc="100" dirty="0">
                <a:ea typeface="黑体" panose="02010609060101010101" pitchFamily="49" charset="-122"/>
              </a:rPr>
              <a:t>The Queen of the South will rise at the judgment with this generation and condemn it; for she came from the ends of the earth to listen to Solomon's wisdom, and now one greater than Solomon is here.</a:t>
            </a:r>
          </a:p>
        </p:txBody>
      </p:sp>
    </p:spTree>
    <p:extLst>
      <p:ext uri="{BB962C8B-B14F-4D97-AF65-F5344CB8AC3E}">
        <p14:creationId xmlns:p14="http://schemas.microsoft.com/office/powerpoint/2010/main" val="14624407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约翰福音</a:t>
            </a:r>
            <a:r>
              <a:rPr lang="en-US" altLang="zh-CN" sz="3200" b="1" spc="100" dirty="0">
                <a:ea typeface="黑体" panose="02010609060101010101" pitchFamily="49" charset="-122"/>
              </a:rPr>
              <a:t>John 16:8-9】</a:t>
            </a:r>
          </a:p>
          <a:p>
            <a:pPr algn="l">
              <a:lnSpc>
                <a:spcPct val="100000"/>
              </a:lnSpc>
            </a:pPr>
            <a:r>
              <a:rPr lang="en-US" altLang="zh-CN" sz="3200" b="1" spc="100" dirty="0">
                <a:ea typeface="黑体" panose="02010609060101010101" pitchFamily="49" charset="-122"/>
              </a:rPr>
              <a:t>8 </a:t>
            </a:r>
            <a:r>
              <a:rPr lang="zh-CN" altLang="en-US" sz="3200" b="1" spc="100" dirty="0">
                <a:ea typeface="黑体" panose="02010609060101010101" pitchFamily="49" charset="-122"/>
              </a:rPr>
              <a:t>祂既来了，就要叫世人为罪、为义、为审判，自己责备自己。</a:t>
            </a:r>
          </a:p>
          <a:p>
            <a:pPr algn="l">
              <a:lnSpc>
                <a:spcPct val="100000"/>
              </a:lnSpc>
            </a:pPr>
            <a:r>
              <a:rPr lang="en-US" altLang="zh-CN" sz="3200" b="1" spc="100" dirty="0">
                <a:ea typeface="黑体" panose="02010609060101010101" pitchFamily="49" charset="-122"/>
              </a:rPr>
              <a:t>When he comes, he will convict the world of guilt in regard to sin and righteousness and judgment:</a:t>
            </a:r>
          </a:p>
          <a:p>
            <a:pPr algn="l">
              <a:lnSpc>
                <a:spcPct val="100000"/>
              </a:lnSpc>
            </a:pPr>
            <a:r>
              <a:rPr lang="en-US" altLang="zh-CN" sz="3200" b="1" spc="100" dirty="0">
                <a:ea typeface="黑体" panose="02010609060101010101" pitchFamily="49" charset="-122"/>
              </a:rPr>
              <a:t>9 </a:t>
            </a:r>
            <a:r>
              <a:rPr lang="zh-CN" altLang="en-US" sz="3200" b="1" spc="100" dirty="0">
                <a:ea typeface="黑体" panose="02010609060101010101" pitchFamily="49" charset="-122"/>
              </a:rPr>
              <a:t>为罪，是因他们不信我；</a:t>
            </a:r>
          </a:p>
          <a:p>
            <a:pPr algn="l">
              <a:lnSpc>
                <a:spcPct val="100000"/>
              </a:lnSpc>
            </a:pPr>
            <a:r>
              <a:rPr lang="en-US" altLang="zh-CN" sz="3200" b="1" spc="100" dirty="0">
                <a:ea typeface="黑体" panose="02010609060101010101" pitchFamily="49" charset="-122"/>
              </a:rPr>
              <a:t>in regard to sin, because men do not believe in me;</a:t>
            </a:r>
          </a:p>
        </p:txBody>
      </p:sp>
    </p:spTree>
    <p:extLst>
      <p:ext uri="{BB962C8B-B14F-4D97-AF65-F5344CB8AC3E}">
        <p14:creationId xmlns:p14="http://schemas.microsoft.com/office/powerpoint/2010/main" val="1438983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希伯来书</a:t>
            </a:r>
            <a:r>
              <a:rPr lang="en-US" altLang="zh-CN" sz="3200" b="1" spc="100" dirty="0">
                <a:ea typeface="黑体" panose="02010609060101010101" pitchFamily="49" charset="-122"/>
              </a:rPr>
              <a:t>Hebrews 3:7-19】</a:t>
            </a:r>
          </a:p>
          <a:p>
            <a:pPr algn="l">
              <a:lnSpc>
                <a:spcPct val="100000"/>
              </a:lnSpc>
            </a:pPr>
            <a:r>
              <a:rPr lang="en-US" altLang="zh-CN" sz="3200" b="1" spc="100" dirty="0">
                <a:ea typeface="黑体" panose="02010609060101010101" pitchFamily="49" charset="-122"/>
              </a:rPr>
              <a:t>7 </a:t>
            </a:r>
            <a:r>
              <a:rPr lang="zh-CN" altLang="en-US" sz="3200" b="1" spc="100" dirty="0">
                <a:ea typeface="黑体" panose="02010609060101010101" pitchFamily="49" charset="-122"/>
              </a:rPr>
              <a:t>圣灵有话说：“你们今日若听祂的话，</a:t>
            </a:r>
          </a:p>
          <a:p>
            <a:pPr algn="l">
              <a:lnSpc>
                <a:spcPct val="100000"/>
              </a:lnSpc>
            </a:pPr>
            <a:r>
              <a:rPr lang="en-US" altLang="zh-CN" sz="3200" b="1" spc="100" dirty="0">
                <a:ea typeface="黑体" panose="02010609060101010101" pitchFamily="49" charset="-122"/>
              </a:rPr>
              <a:t>So, as the Holy Spirit says: "Today, if you hear his voice,</a:t>
            </a:r>
          </a:p>
          <a:p>
            <a:pPr algn="l">
              <a:lnSpc>
                <a:spcPct val="100000"/>
              </a:lnSpc>
            </a:pPr>
            <a:r>
              <a:rPr lang="en-US" altLang="zh-CN" sz="3200" b="1" spc="100" dirty="0">
                <a:ea typeface="黑体" panose="02010609060101010101" pitchFamily="49" charset="-122"/>
              </a:rPr>
              <a:t>8 </a:t>
            </a:r>
            <a:r>
              <a:rPr lang="zh-CN" altLang="en-US" sz="3200" b="1" spc="100" dirty="0">
                <a:ea typeface="黑体" panose="02010609060101010101" pitchFamily="49" charset="-122"/>
              </a:rPr>
              <a:t>就不可硬着心，像在旷野惹祂发怒、试探祂的时候一样。</a:t>
            </a:r>
          </a:p>
          <a:p>
            <a:pPr algn="l">
              <a:lnSpc>
                <a:spcPct val="100000"/>
              </a:lnSpc>
            </a:pPr>
            <a:r>
              <a:rPr lang="en-US" altLang="zh-CN" sz="3200" b="1" spc="100" dirty="0">
                <a:ea typeface="黑体" panose="02010609060101010101" pitchFamily="49" charset="-122"/>
              </a:rPr>
              <a:t>do not harden your hearts as you did in the rebellion, during the time of testing in the desert</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15351078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希伯来书</a:t>
            </a:r>
            <a:r>
              <a:rPr lang="en-US" altLang="zh-CN" sz="3200" b="1" spc="100" dirty="0">
                <a:ea typeface="黑体" panose="02010609060101010101" pitchFamily="49" charset="-122"/>
              </a:rPr>
              <a:t>Hebrews 3:7-19】</a:t>
            </a:r>
          </a:p>
          <a:p>
            <a:pPr algn="l">
              <a:lnSpc>
                <a:spcPct val="100000"/>
              </a:lnSpc>
            </a:pPr>
            <a:r>
              <a:rPr lang="en-US" altLang="zh-CN" sz="3200" b="1" spc="100" dirty="0" smtClean="0">
                <a:ea typeface="黑体" panose="02010609060101010101" pitchFamily="49" charset="-122"/>
              </a:rPr>
              <a:t>9 </a:t>
            </a:r>
            <a:r>
              <a:rPr lang="zh-CN" altLang="en-US" sz="3200" b="1" spc="100" dirty="0">
                <a:ea typeface="黑体" panose="02010609060101010101" pitchFamily="49" charset="-122"/>
              </a:rPr>
              <a:t>在那里，你们的祖宗试我探我，并且观看我的作为有四十年之久。</a:t>
            </a:r>
          </a:p>
          <a:p>
            <a:pPr algn="l">
              <a:lnSpc>
                <a:spcPct val="100000"/>
              </a:lnSpc>
            </a:pPr>
            <a:r>
              <a:rPr lang="en-US" altLang="zh-CN" sz="3200" b="1" spc="100" dirty="0">
                <a:ea typeface="黑体" panose="02010609060101010101" pitchFamily="49" charset="-122"/>
              </a:rPr>
              <a:t>where your fathers tested and tried me and for forty years saw what I did.</a:t>
            </a:r>
          </a:p>
          <a:p>
            <a:pPr algn="l">
              <a:lnSpc>
                <a:spcPct val="100000"/>
              </a:lnSpc>
            </a:pPr>
            <a:r>
              <a:rPr lang="en-US" altLang="zh-CN" sz="3200" b="1" spc="100" dirty="0">
                <a:ea typeface="黑体" panose="02010609060101010101" pitchFamily="49" charset="-122"/>
              </a:rPr>
              <a:t>10 </a:t>
            </a:r>
            <a:r>
              <a:rPr lang="zh-CN" altLang="en-US" sz="3200" b="1" spc="100" dirty="0">
                <a:ea typeface="黑体" panose="02010609060101010101" pitchFamily="49" charset="-122"/>
              </a:rPr>
              <a:t>所以我厌烦那世代的人，说：‘他们心里常常迷糊，竟不晓得我的作为！’</a:t>
            </a:r>
          </a:p>
          <a:p>
            <a:pPr algn="l">
              <a:lnSpc>
                <a:spcPct val="100000"/>
              </a:lnSpc>
            </a:pPr>
            <a:r>
              <a:rPr lang="en-US" altLang="zh-CN" sz="3200" b="1" spc="100" dirty="0">
                <a:ea typeface="黑体" panose="02010609060101010101" pitchFamily="49" charset="-122"/>
              </a:rPr>
              <a:t>That is why I was angry with that generation, and I said, 'Their hearts are always going astray, and they have not known my ways</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4387979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希伯来书</a:t>
            </a:r>
            <a:r>
              <a:rPr lang="en-US" altLang="zh-CN" sz="3200" b="1" spc="100" dirty="0">
                <a:ea typeface="黑体" panose="02010609060101010101" pitchFamily="49" charset="-122"/>
              </a:rPr>
              <a:t>Hebrews 3:7-19】</a:t>
            </a:r>
          </a:p>
          <a:p>
            <a:pPr algn="l">
              <a:lnSpc>
                <a:spcPct val="100000"/>
              </a:lnSpc>
            </a:pPr>
            <a:r>
              <a:rPr lang="en-US" altLang="zh-CN" sz="3200" b="1" spc="100" dirty="0" smtClean="0">
                <a:ea typeface="黑体" panose="02010609060101010101" pitchFamily="49" charset="-122"/>
              </a:rPr>
              <a:t>11 </a:t>
            </a:r>
            <a:r>
              <a:rPr lang="zh-CN" altLang="en-US" sz="3200" b="1" spc="100" dirty="0">
                <a:ea typeface="黑体" panose="02010609060101010101" pitchFamily="49" charset="-122"/>
              </a:rPr>
              <a:t>我就在怒中起誓说：‘他们断不可进入我的安息。’”</a:t>
            </a:r>
          </a:p>
          <a:p>
            <a:pPr algn="l">
              <a:lnSpc>
                <a:spcPct val="100000"/>
              </a:lnSpc>
            </a:pPr>
            <a:r>
              <a:rPr lang="en-US" altLang="zh-CN" sz="3200" b="1" spc="100" dirty="0">
                <a:ea typeface="黑体" panose="02010609060101010101" pitchFamily="49" charset="-122"/>
              </a:rPr>
              <a:t>So I declared on oath in my anger, 'They shall never enter my rest.' "</a:t>
            </a:r>
          </a:p>
          <a:p>
            <a:pPr algn="l">
              <a:lnSpc>
                <a:spcPct val="100000"/>
              </a:lnSpc>
            </a:pPr>
            <a:r>
              <a:rPr lang="en-US" altLang="zh-CN" sz="3200" b="1" spc="100" dirty="0">
                <a:ea typeface="黑体" panose="02010609060101010101" pitchFamily="49" charset="-122"/>
              </a:rPr>
              <a:t>12 </a:t>
            </a:r>
            <a:r>
              <a:rPr lang="zh-CN" altLang="en-US" sz="3200" b="1" spc="100" dirty="0">
                <a:ea typeface="黑体" panose="02010609060101010101" pitchFamily="49" charset="-122"/>
              </a:rPr>
              <a:t>弟兄们，你们要谨慎，免得你们中间或有人存着不信的恶心，把永生　神离弃了。</a:t>
            </a:r>
          </a:p>
          <a:p>
            <a:pPr algn="l">
              <a:lnSpc>
                <a:spcPct val="100000"/>
              </a:lnSpc>
            </a:pPr>
            <a:r>
              <a:rPr lang="en-US" altLang="zh-CN" sz="3200" b="1" spc="100" dirty="0">
                <a:ea typeface="黑体" panose="02010609060101010101" pitchFamily="49" charset="-122"/>
              </a:rPr>
              <a:t>See to it, brothers, that none of you has a sinful, unbelieving heart that turns away from the living God</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39571304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希伯来书</a:t>
            </a:r>
            <a:r>
              <a:rPr lang="en-US" altLang="zh-CN" sz="3200" b="1" spc="100" dirty="0">
                <a:ea typeface="黑体" panose="02010609060101010101" pitchFamily="49" charset="-122"/>
              </a:rPr>
              <a:t>Hebrews 3:7-19】</a:t>
            </a:r>
          </a:p>
          <a:p>
            <a:pPr algn="l">
              <a:lnSpc>
                <a:spcPct val="100000"/>
              </a:lnSpc>
            </a:pPr>
            <a:r>
              <a:rPr lang="en-US" altLang="zh-CN" sz="3200" b="1" spc="100" dirty="0" smtClean="0">
                <a:ea typeface="黑体" panose="02010609060101010101" pitchFamily="49" charset="-122"/>
              </a:rPr>
              <a:t>13 </a:t>
            </a:r>
            <a:r>
              <a:rPr lang="zh-CN" altLang="en-US" sz="3200" b="1" spc="100" dirty="0">
                <a:ea typeface="黑体" panose="02010609060101010101" pitchFamily="49" charset="-122"/>
              </a:rPr>
              <a:t>总要趁着还有今日，天天彼此相劝，免得你们中间有人被罪迷惑，心里就刚硬了。</a:t>
            </a:r>
          </a:p>
          <a:p>
            <a:pPr algn="l">
              <a:lnSpc>
                <a:spcPct val="100000"/>
              </a:lnSpc>
            </a:pPr>
            <a:r>
              <a:rPr lang="en-US" altLang="zh-CN" sz="3200" b="1" spc="100" dirty="0">
                <a:ea typeface="黑体" panose="02010609060101010101" pitchFamily="49" charset="-122"/>
              </a:rPr>
              <a:t>But encourage one another daily, as long as it is called Today, so that none of you may be hardened by sin's deceitfulness.</a:t>
            </a:r>
          </a:p>
          <a:p>
            <a:pPr algn="l">
              <a:lnSpc>
                <a:spcPct val="100000"/>
              </a:lnSpc>
            </a:pPr>
            <a:r>
              <a:rPr lang="en-US" altLang="zh-CN" sz="3200" b="1" spc="100" dirty="0">
                <a:ea typeface="黑体" panose="02010609060101010101" pitchFamily="49" charset="-122"/>
              </a:rPr>
              <a:t>14 </a:t>
            </a:r>
            <a:r>
              <a:rPr lang="zh-CN" altLang="en-US" sz="3200" b="1" spc="100" dirty="0">
                <a:ea typeface="黑体" panose="02010609060101010101" pitchFamily="49" charset="-122"/>
              </a:rPr>
              <a:t>我们若将起初确实的信心坚持到底，就在基督里有份了。</a:t>
            </a:r>
          </a:p>
          <a:p>
            <a:pPr algn="l">
              <a:lnSpc>
                <a:spcPct val="100000"/>
              </a:lnSpc>
            </a:pPr>
            <a:r>
              <a:rPr lang="en-US" altLang="zh-CN" sz="3200" b="1" spc="100" dirty="0">
                <a:ea typeface="黑体" panose="02010609060101010101" pitchFamily="49" charset="-122"/>
              </a:rPr>
              <a:t>We have come to share in Christ if we hold firmly till the end the confidence we had at first</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17653133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希伯来书</a:t>
            </a:r>
            <a:r>
              <a:rPr lang="en-US" altLang="zh-CN" sz="3200" b="1" spc="100" dirty="0">
                <a:ea typeface="黑体" panose="02010609060101010101" pitchFamily="49" charset="-122"/>
              </a:rPr>
              <a:t>Hebrews 3:7-19】</a:t>
            </a:r>
          </a:p>
          <a:p>
            <a:pPr algn="l">
              <a:lnSpc>
                <a:spcPct val="100000"/>
              </a:lnSpc>
            </a:pPr>
            <a:r>
              <a:rPr lang="en-US" altLang="zh-CN" sz="3200" b="1" spc="100" dirty="0" smtClean="0">
                <a:ea typeface="黑体" panose="02010609060101010101" pitchFamily="49" charset="-122"/>
              </a:rPr>
              <a:t>15 </a:t>
            </a:r>
            <a:r>
              <a:rPr lang="zh-CN" altLang="en-US" sz="3200" b="1" spc="100" dirty="0">
                <a:ea typeface="黑体" panose="02010609060101010101" pitchFamily="49" charset="-122"/>
              </a:rPr>
              <a:t>经上说：“你们今日若听祂的话，就不可硬着心，像惹祂发怒的日子一样。” </a:t>
            </a:r>
          </a:p>
          <a:p>
            <a:pPr algn="l">
              <a:lnSpc>
                <a:spcPct val="100000"/>
              </a:lnSpc>
            </a:pPr>
            <a:r>
              <a:rPr lang="en-US" altLang="zh-CN" sz="3200" b="1" spc="100" dirty="0">
                <a:ea typeface="黑体" panose="02010609060101010101" pitchFamily="49" charset="-122"/>
              </a:rPr>
              <a:t>As has just been said: "Today, if you hear his voice, do not harden your hearts as you did in the rebellion."</a:t>
            </a:r>
          </a:p>
          <a:p>
            <a:pPr algn="l">
              <a:lnSpc>
                <a:spcPct val="100000"/>
              </a:lnSpc>
            </a:pPr>
            <a:r>
              <a:rPr lang="en-US" altLang="zh-CN" sz="3200" b="1" spc="100" dirty="0">
                <a:ea typeface="黑体" panose="02010609060101010101" pitchFamily="49" charset="-122"/>
              </a:rPr>
              <a:t>16 </a:t>
            </a:r>
            <a:r>
              <a:rPr lang="zh-CN" altLang="en-US" sz="3200" b="1" spc="100" dirty="0">
                <a:ea typeface="黑体" panose="02010609060101010101" pitchFamily="49" charset="-122"/>
              </a:rPr>
              <a:t>那时听见祂话、惹祂发怒的是谁呢？岂不是跟着摩西从埃及出来的众人吗？</a:t>
            </a:r>
          </a:p>
          <a:p>
            <a:pPr algn="l">
              <a:lnSpc>
                <a:spcPct val="100000"/>
              </a:lnSpc>
            </a:pPr>
            <a:r>
              <a:rPr lang="en-US" altLang="zh-CN" sz="3200" b="1" spc="100" dirty="0">
                <a:ea typeface="黑体" panose="02010609060101010101" pitchFamily="49" charset="-122"/>
              </a:rPr>
              <a:t>Who were they who heard and rebelled? Were they not all those Moses led out of Egypt</a:t>
            </a:r>
            <a:r>
              <a:rPr lang="en-US" altLang="zh-CN" sz="3200" b="1" spc="100" dirty="0" smtClean="0">
                <a:ea typeface="黑体" panose="02010609060101010101" pitchFamily="49" charset="-122"/>
              </a:rPr>
              <a:t>?</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42351796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3757</TotalTime>
  <Words>2219</Words>
  <Application>Microsoft Office PowerPoint</Application>
  <PresentationFormat>全屏显示(4:3)</PresentationFormat>
  <Paragraphs>130</Paragraphs>
  <Slides>24</Slides>
  <Notes>24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434</cp:revision>
  <dcterms:created xsi:type="dcterms:W3CDTF">2014-02-25T17:54:08Z</dcterms:created>
  <dcterms:modified xsi:type="dcterms:W3CDTF">2017-11-05T06:45:46Z</dcterms:modified>
</cp:coreProperties>
</file>