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15"/>
  </p:notesMasterIdLst>
  <p:handoutMasterIdLst>
    <p:handoutMasterId r:id="rId16"/>
  </p:handoutMasterIdLst>
  <p:sldIdLst>
    <p:sldId id="469" r:id="rId2"/>
    <p:sldId id="863" r:id="rId3"/>
    <p:sldId id="837" r:id="rId4"/>
    <p:sldId id="838" r:id="rId5"/>
    <p:sldId id="864" r:id="rId6"/>
    <p:sldId id="865" r:id="rId7"/>
    <p:sldId id="839" r:id="rId8"/>
    <p:sldId id="866" r:id="rId9"/>
    <p:sldId id="867" r:id="rId10"/>
    <p:sldId id="868" r:id="rId11"/>
    <p:sldId id="869" r:id="rId12"/>
    <p:sldId id="840" r:id="rId13"/>
    <p:sldId id="847" r:id="rId14"/>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0" autoAdjust="0"/>
    <p:restoredTop sz="94660"/>
  </p:normalViewPr>
  <p:slideViewPr>
    <p:cSldViewPr>
      <p:cViewPr varScale="1">
        <p:scale>
          <a:sx n="61" d="100"/>
          <a:sy n="61" d="100"/>
        </p:scale>
        <p:origin x="53" y="82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2017/11/12</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2017/11/12</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a:t>
            </a:fld>
            <a:endParaRPr lang="en-US" altLang="zh-CN" dirty="0" smtClean="0">
              <a:solidFill>
                <a:prstClr val="black"/>
              </a:solidFill>
            </a:endParaRPr>
          </a:p>
        </p:txBody>
      </p:sp>
    </p:spTree>
    <p:extLst>
      <p:ext uri="{BB962C8B-B14F-4D97-AF65-F5344CB8AC3E}">
        <p14:creationId xmlns:p14="http://schemas.microsoft.com/office/powerpoint/2010/main" val="13071824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10</a:t>
            </a:fld>
            <a:endParaRPr lang="en-US" altLang="zh-CN" dirty="0" smtClean="0">
              <a:solidFill>
                <a:prstClr val="black"/>
              </a:solidFill>
            </a:endParaRPr>
          </a:p>
        </p:txBody>
      </p:sp>
    </p:spTree>
    <p:extLst>
      <p:ext uri="{BB962C8B-B14F-4D97-AF65-F5344CB8AC3E}">
        <p14:creationId xmlns:p14="http://schemas.microsoft.com/office/powerpoint/2010/main" val="98946696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11</a:t>
            </a:fld>
            <a:endParaRPr lang="en-US" altLang="zh-CN" dirty="0" smtClean="0">
              <a:solidFill>
                <a:prstClr val="black"/>
              </a:solidFill>
            </a:endParaRPr>
          </a:p>
        </p:txBody>
      </p:sp>
    </p:spTree>
    <p:extLst>
      <p:ext uri="{BB962C8B-B14F-4D97-AF65-F5344CB8AC3E}">
        <p14:creationId xmlns:p14="http://schemas.microsoft.com/office/powerpoint/2010/main" val="111294503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12</a:t>
            </a:fld>
            <a:endParaRPr lang="en-US" altLang="zh-CN" dirty="0" smtClean="0">
              <a:solidFill>
                <a:prstClr val="black"/>
              </a:solidFill>
            </a:endParaRPr>
          </a:p>
        </p:txBody>
      </p:sp>
    </p:spTree>
    <p:extLst>
      <p:ext uri="{BB962C8B-B14F-4D97-AF65-F5344CB8AC3E}">
        <p14:creationId xmlns:p14="http://schemas.microsoft.com/office/powerpoint/2010/main" val="276464419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13</a:t>
            </a:fld>
            <a:endParaRPr lang="en-US" altLang="zh-CN" dirty="0" smtClean="0">
              <a:solidFill>
                <a:prstClr val="black"/>
              </a:solidFill>
            </a:endParaRPr>
          </a:p>
        </p:txBody>
      </p:sp>
    </p:spTree>
    <p:extLst>
      <p:ext uri="{BB962C8B-B14F-4D97-AF65-F5344CB8AC3E}">
        <p14:creationId xmlns:p14="http://schemas.microsoft.com/office/powerpoint/2010/main" val="17109157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a:t>
            </a:fld>
            <a:endParaRPr lang="en-US" altLang="zh-CN" dirty="0" smtClean="0">
              <a:solidFill>
                <a:prstClr val="black"/>
              </a:solidFill>
            </a:endParaRPr>
          </a:p>
        </p:txBody>
      </p:sp>
    </p:spTree>
    <p:extLst>
      <p:ext uri="{BB962C8B-B14F-4D97-AF65-F5344CB8AC3E}">
        <p14:creationId xmlns:p14="http://schemas.microsoft.com/office/powerpoint/2010/main" val="28106774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3</a:t>
            </a:fld>
            <a:endParaRPr lang="en-US" altLang="zh-CN" dirty="0" smtClean="0">
              <a:solidFill>
                <a:prstClr val="black"/>
              </a:solidFill>
            </a:endParaRPr>
          </a:p>
        </p:txBody>
      </p:sp>
    </p:spTree>
    <p:extLst>
      <p:ext uri="{BB962C8B-B14F-4D97-AF65-F5344CB8AC3E}">
        <p14:creationId xmlns:p14="http://schemas.microsoft.com/office/powerpoint/2010/main" val="10477098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4</a:t>
            </a:fld>
            <a:endParaRPr lang="en-US" altLang="zh-CN" dirty="0" smtClean="0">
              <a:solidFill>
                <a:prstClr val="black"/>
              </a:solidFill>
            </a:endParaRPr>
          </a:p>
        </p:txBody>
      </p:sp>
    </p:spTree>
    <p:extLst>
      <p:ext uri="{BB962C8B-B14F-4D97-AF65-F5344CB8AC3E}">
        <p14:creationId xmlns:p14="http://schemas.microsoft.com/office/powerpoint/2010/main" val="19120430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5</a:t>
            </a:fld>
            <a:endParaRPr lang="en-US" altLang="zh-CN" dirty="0" smtClean="0">
              <a:solidFill>
                <a:prstClr val="black"/>
              </a:solidFill>
            </a:endParaRPr>
          </a:p>
        </p:txBody>
      </p:sp>
    </p:spTree>
    <p:extLst>
      <p:ext uri="{BB962C8B-B14F-4D97-AF65-F5344CB8AC3E}">
        <p14:creationId xmlns:p14="http://schemas.microsoft.com/office/powerpoint/2010/main" val="23570286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6</a:t>
            </a:fld>
            <a:endParaRPr lang="en-US" altLang="zh-CN" dirty="0" smtClean="0">
              <a:solidFill>
                <a:prstClr val="black"/>
              </a:solidFill>
            </a:endParaRPr>
          </a:p>
        </p:txBody>
      </p:sp>
    </p:spTree>
    <p:extLst>
      <p:ext uri="{BB962C8B-B14F-4D97-AF65-F5344CB8AC3E}">
        <p14:creationId xmlns:p14="http://schemas.microsoft.com/office/powerpoint/2010/main" val="41942317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7</a:t>
            </a:fld>
            <a:endParaRPr lang="en-US" altLang="zh-CN" dirty="0" smtClean="0">
              <a:solidFill>
                <a:prstClr val="black"/>
              </a:solidFill>
            </a:endParaRPr>
          </a:p>
        </p:txBody>
      </p:sp>
    </p:spTree>
    <p:extLst>
      <p:ext uri="{BB962C8B-B14F-4D97-AF65-F5344CB8AC3E}">
        <p14:creationId xmlns:p14="http://schemas.microsoft.com/office/powerpoint/2010/main" val="11081263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8</a:t>
            </a:fld>
            <a:endParaRPr lang="en-US" altLang="zh-CN" dirty="0" smtClean="0">
              <a:solidFill>
                <a:prstClr val="black"/>
              </a:solidFill>
            </a:endParaRPr>
          </a:p>
        </p:txBody>
      </p:sp>
    </p:spTree>
    <p:extLst>
      <p:ext uri="{BB962C8B-B14F-4D97-AF65-F5344CB8AC3E}">
        <p14:creationId xmlns:p14="http://schemas.microsoft.com/office/powerpoint/2010/main" val="30393971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9</a:t>
            </a:fld>
            <a:endParaRPr lang="en-US" altLang="zh-CN" dirty="0" smtClean="0">
              <a:solidFill>
                <a:prstClr val="black"/>
              </a:solidFill>
            </a:endParaRPr>
          </a:p>
        </p:txBody>
      </p:sp>
    </p:spTree>
    <p:extLst>
      <p:ext uri="{BB962C8B-B14F-4D97-AF65-F5344CB8AC3E}">
        <p14:creationId xmlns:p14="http://schemas.microsoft.com/office/powerpoint/2010/main" val="20592412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2017/11/12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6658729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2017/11/12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2255930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2017/11/12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12764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2017/11/12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6078106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2017/11/12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17126722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2017/11/12</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8876542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2017/11/12</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41898798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2017/11/12</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0246488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2017/11/12</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6226090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2017/11/12</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3408573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2017/11/12</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29081565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2017/11/12</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22584930"/>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马太福音</a:t>
            </a:r>
            <a:r>
              <a:rPr lang="en-US" altLang="zh-CN" sz="3400" b="1" spc="100" dirty="0">
                <a:ea typeface="黑体" panose="02010609060101010101" pitchFamily="49" charset="-122"/>
              </a:rPr>
              <a:t>Matthew 12:43-45】</a:t>
            </a:r>
          </a:p>
          <a:p>
            <a:pPr algn="l">
              <a:lnSpc>
                <a:spcPct val="100000"/>
              </a:lnSpc>
            </a:pPr>
            <a:r>
              <a:rPr lang="en-US" altLang="zh-CN" sz="3400" b="1" spc="100" dirty="0">
                <a:ea typeface="黑体" panose="02010609060101010101" pitchFamily="49" charset="-122"/>
              </a:rPr>
              <a:t>43  “</a:t>
            </a:r>
            <a:r>
              <a:rPr lang="zh-CN" altLang="en-US" sz="3400" b="1" spc="100" dirty="0">
                <a:ea typeface="黑体" panose="02010609060101010101" pitchFamily="49" charset="-122"/>
              </a:rPr>
              <a:t>污鬼离了人身，就在无水之地过来过去，寻求安歇之处，却寻不着。</a:t>
            </a:r>
          </a:p>
          <a:p>
            <a:pPr algn="l">
              <a:lnSpc>
                <a:spcPct val="100000"/>
              </a:lnSpc>
            </a:pPr>
            <a:r>
              <a:rPr lang="en-US" altLang="zh-CN" sz="3400" b="1" spc="100" dirty="0">
                <a:ea typeface="黑体" panose="02010609060101010101" pitchFamily="49" charset="-122"/>
              </a:rPr>
              <a:t>When an evil spirit comes out of a man, it goes through arid places seeking rest and does not find it.</a:t>
            </a:r>
          </a:p>
          <a:p>
            <a:pPr algn="l">
              <a:lnSpc>
                <a:spcPct val="100000"/>
              </a:lnSpc>
            </a:pPr>
            <a:r>
              <a:rPr lang="en-US" altLang="zh-CN" sz="3400" b="1" spc="100" dirty="0">
                <a:ea typeface="黑体" panose="02010609060101010101" pitchFamily="49" charset="-122"/>
              </a:rPr>
              <a:t>44 </a:t>
            </a:r>
            <a:r>
              <a:rPr lang="zh-CN" altLang="en-US" sz="3400" b="1" spc="100" dirty="0">
                <a:ea typeface="黑体" panose="02010609060101010101" pitchFamily="49" charset="-122"/>
              </a:rPr>
              <a:t>于是说：‘我要回到我所出来的屋里去。’到了，就看见里面空闲，打扫干净，修饰好了，</a:t>
            </a:r>
          </a:p>
          <a:p>
            <a:pPr algn="l">
              <a:lnSpc>
                <a:spcPct val="100000"/>
              </a:lnSpc>
            </a:pPr>
            <a:r>
              <a:rPr lang="en-US" altLang="zh-CN" sz="3400" b="1" spc="100" dirty="0">
                <a:ea typeface="黑体" panose="02010609060101010101" pitchFamily="49" charset="-122"/>
              </a:rPr>
              <a:t>Then it says, 'I will return to the house I left.' When it arrives, it finds the house unoccupied, swept clean and put in order</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25185510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600" b="1" spc="100" dirty="0">
                <a:ea typeface="黑体" panose="02010609060101010101" pitchFamily="49" charset="-122"/>
              </a:rPr>
              <a:t>【</a:t>
            </a:r>
            <a:r>
              <a:rPr lang="zh-CN" altLang="en-US" sz="3600" b="1" spc="100" dirty="0">
                <a:ea typeface="黑体" panose="02010609060101010101" pitchFamily="49" charset="-122"/>
              </a:rPr>
              <a:t>路加福音</a:t>
            </a:r>
            <a:r>
              <a:rPr lang="en-US" altLang="zh-CN" sz="3600" b="1" spc="100" dirty="0">
                <a:ea typeface="黑体" panose="02010609060101010101" pitchFamily="49" charset="-122"/>
              </a:rPr>
              <a:t>Luke 11:20-22】</a:t>
            </a:r>
          </a:p>
          <a:p>
            <a:pPr algn="l">
              <a:lnSpc>
                <a:spcPct val="100000"/>
              </a:lnSpc>
            </a:pPr>
            <a:r>
              <a:rPr lang="en-US" altLang="zh-CN" sz="3600" b="1" spc="100" dirty="0">
                <a:ea typeface="黑体" panose="02010609060101010101" pitchFamily="49" charset="-122"/>
              </a:rPr>
              <a:t>20 </a:t>
            </a:r>
            <a:r>
              <a:rPr lang="zh-CN" altLang="en-US" sz="3600" b="1" spc="100" dirty="0">
                <a:ea typeface="黑体" panose="02010609060101010101" pitchFamily="49" charset="-122"/>
              </a:rPr>
              <a:t>我若靠着神的能力赶鬼，这就是神的国临到你们了。</a:t>
            </a:r>
          </a:p>
          <a:p>
            <a:pPr algn="l">
              <a:lnSpc>
                <a:spcPct val="100000"/>
              </a:lnSpc>
            </a:pPr>
            <a:r>
              <a:rPr lang="en-US" altLang="zh-CN" sz="3600" b="1" spc="100" dirty="0">
                <a:ea typeface="黑体" panose="02010609060101010101" pitchFamily="49" charset="-122"/>
              </a:rPr>
              <a:t>But if I drive out demons by the finger of God, then the kingdom of God has come to you.</a:t>
            </a:r>
          </a:p>
          <a:p>
            <a:pPr algn="l">
              <a:lnSpc>
                <a:spcPct val="100000"/>
              </a:lnSpc>
            </a:pPr>
            <a:r>
              <a:rPr lang="en-US" altLang="zh-CN" sz="3600" b="1" spc="100" dirty="0">
                <a:ea typeface="黑体" panose="02010609060101010101" pitchFamily="49" charset="-122"/>
              </a:rPr>
              <a:t>21 </a:t>
            </a:r>
            <a:r>
              <a:rPr lang="zh-CN" altLang="en-US" sz="3600" b="1" spc="100" dirty="0">
                <a:ea typeface="黑体" panose="02010609060101010101" pitchFamily="49" charset="-122"/>
              </a:rPr>
              <a:t>壮士披挂整齐，看守自己的住宅，他所有的都平安无事。</a:t>
            </a:r>
          </a:p>
          <a:p>
            <a:pPr algn="l">
              <a:lnSpc>
                <a:spcPct val="100000"/>
              </a:lnSpc>
            </a:pPr>
            <a:r>
              <a:rPr lang="en-US" altLang="zh-CN" sz="3600" b="1" spc="100" dirty="0">
                <a:ea typeface="黑体" panose="02010609060101010101" pitchFamily="49" charset="-122"/>
              </a:rPr>
              <a:t>When a strong man, fully armed, guards his own house, his possessions are safe</a:t>
            </a:r>
            <a:r>
              <a:rPr lang="en-US" altLang="zh-CN" sz="3600" b="1" spc="100" dirty="0" smtClean="0">
                <a:ea typeface="黑体" panose="02010609060101010101" pitchFamily="49" charset="-122"/>
              </a:rPr>
              <a:t>.</a:t>
            </a:r>
            <a:endParaRPr lang="en-US" altLang="zh-CN" sz="3600" b="1" spc="100" dirty="0">
              <a:ea typeface="黑体" panose="02010609060101010101" pitchFamily="49" charset="-122"/>
            </a:endParaRPr>
          </a:p>
        </p:txBody>
      </p:sp>
    </p:spTree>
    <p:extLst>
      <p:ext uri="{BB962C8B-B14F-4D97-AF65-F5344CB8AC3E}">
        <p14:creationId xmlns:p14="http://schemas.microsoft.com/office/powerpoint/2010/main" val="360382594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600" b="1" spc="100" dirty="0">
                <a:ea typeface="黑体" panose="02010609060101010101" pitchFamily="49" charset="-122"/>
              </a:rPr>
              <a:t>【</a:t>
            </a:r>
            <a:r>
              <a:rPr lang="zh-CN" altLang="en-US" sz="3600" b="1" spc="100" dirty="0">
                <a:ea typeface="黑体" panose="02010609060101010101" pitchFamily="49" charset="-122"/>
              </a:rPr>
              <a:t>路加福音</a:t>
            </a:r>
            <a:r>
              <a:rPr lang="en-US" altLang="zh-CN" sz="3600" b="1" spc="100" dirty="0">
                <a:ea typeface="黑体" panose="02010609060101010101" pitchFamily="49" charset="-122"/>
              </a:rPr>
              <a:t>Luke 11:20-22】</a:t>
            </a:r>
          </a:p>
          <a:p>
            <a:pPr algn="l">
              <a:lnSpc>
                <a:spcPct val="100000"/>
              </a:lnSpc>
            </a:pPr>
            <a:r>
              <a:rPr lang="en-US" altLang="zh-CN" sz="3600" b="1" spc="100" dirty="0">
                <a:ea typeface="黑体" panose="02010609060101010101" pitchFamily="49" charset="-122"/>
              </a:rPr>
              <a:t>22 </a:t>
            </a:r>
            <a:r>
              <a:rPr lang="zh-CN" altLang="en-US" sz="3600" b="1" spc="100" dirty="0">
                <a:ea typeface="黑体" panose="02010609060101010101" pitchFamily="49" charset="-122"/>
              </a:rPr>
              <a:t>但有一个比他更壮的来，胜过他，就夺去他所倚靠的盔甲、兵器，又分了他的赃。</a:t>
            </a:r>
          </a:p>
          <a:p>
            <a:pPr algn="l">
              <a:lnSpc>
                <a:spcPct val="100000"/>
              </a:lnSpc>
            </a:pPr>
            <a:r>
              <a:rPr lang="en-US" altLang="zh-CN" sz="3600" b="1" spc="100" dirty="0">
                <a:ea typeface="黑体" panose="02010609060101010101" pitchFamily="49" charset="-122"/>
              </a:rPr>
              <a:t>But when someone stronger attacks and overpowers him, he takes away the armor in which the man trusted and divides up the spoils.</a:t>
            </a:r>
          </a:p>
        </p:txBody>
      </p:sp>
    </p:spTree>
    <p:extLst>
      <p:ext uri="{BB962C8B-B14F-4D97-AF65-F5344CB8AC3E}">
        <p14:creationId xmlns:p14="http://schemas.microsoft.com/office/powerpoint/2010/main" val="361692220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600" b="1" spc="100" dirty="0">
                <a:ea typeface="黑体" panose="02010609060101010101" pitchFamily="49" charset="-122"/>
              </a:rPr>
              <a:t>【</a:t>
            </a:r>
            <a:r>
              <a:rPr lang="zh-CN" altLang="en-US" sz="3600" b="1" spc="100" dirty="0">
                <a:ea typeface="黑体" panose="02010609060101010101" pitchFamily="49" charset="-122"/>
              </a:rPr>
              <a:t>约翰福音</a:t>
            </a:r>
            <a:r>
              <a:rPr lang="en-US" altLang="zh-CN" sz="3600" b="1" spc="100" dirty="0">
                <a:ea typeface="黑体" panose="02010609060101010101" pitchFamily="49" charset="-122"/>
              </a:rPr>
              <a:t>John 1:12</a:t>
            </a:r>
            <a:r>
              <a:rPr lang="en-US" altLang="zh-CN" sz="3600" b="1" spc="100" dirty="0" smtClean="0">
                <a:ea typeface="黑体" panose="02010609060101010101" pitchFamily="49" charset="-122"/>
              </a:rPr>
              <a:t>】</a:t>
            </a:r>
          </a:p>
          <a:p>
            <a:pPr algn="l">
              <a:lnSpc>
                <a:spcPct val="100000"/>
              </a:lnSpc>
            </a:pPr>
            <a:r>
              <a:rPr lang="zh-CN" altLang="en-US" sz="3600" b="1" spc="100" dirty="0" smtClean="0">
                <a:ea typeface="黑体" panose="02010609060101010101" pitchFamily="49" charset="-122"/>
              </a:rPr>
              <a:t>凡</a:t>
            </a:r>
            <a:r>
              <a:rPr lang="zh-CN" altLang="en-US" sz="3600" b="1" spc="100" dirty="0">
                <a:ea typeface="黑体" panose="02010609060101010101" pitchFamily="49" charset="-122"/>
              </a:rPr>
              <a:t>接待他的，就是信他名的人，他就赐他们权柄，</a:t>
            </a:r>
            <a:r>
              <a:rPr lang="zh-CN" altLang="en-US" sz="3600" b="1" spc="100" dirty="0" smtClean="0">
                <a:ea typeface="黑体" panose="02010609060101010101" pitchFamily="49" charset="-122"/>
              </a:rPr>
              <a:t>作神</a:t>
            </a:r>
            <a:r>
              <a:rPr lang="zh-CN" altLang="en-US" sz="3600" b="1" spc="100" dirty="0">
                <a:ea typeface="黑体" panose="02010609060101010101" pitchFamily="49" charset="-122"/>
              </a:rPr>
              <a:t>的儿女。</a:t>
            </a:r>
          </a:p>
          <a:p>
            <a:pPr algn="l">
              <a:lnSpc>
                <a:spcPct val="100000"/>
              </a:lnSpc>
            </a:pPr>
            <a:r>
              <a:rPr lang="en-US" altLang="zh-CN" sz="3600" b="1" spc="100" dirty="0">
                <a:ea typeface="黑体" panose="02010609060101010101" pitchFamily="49" charset="-122"/>
              </a:rPr>
              <a:t>Yet to all who received him, to those who believed in his name, he gave the right to become children of God.</a:t>
            </a:r>
            <a:endParaRPr lang="en-US" altLang="zh-CN" sz="3600" b="1" spc="100" dirty="0">
              <a:ea typeface="黑体" panose="02010609060101010101" pitchFamily="49" charset="-122"/>
            </a:endParaRPr>
          </a:p>
        </p:txBody>
      </p:sp>
    </p:spTree>
    <p:extLst>
      <p:ext uri="{BB962C8B-B14F-4D97-AF65-F5344CB8AC3E}">
        <p14:creationId xmlns:p14="http://schemas.microsoft.com/office/powerpoint/2010/main" val="153510788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600" b="1" spc="100" dirty="0">
                <a:ea typeface="黑体" panose="02010609060101010101" pitchFamily="49" charset="-122"/>
              </a:rPr>
              <a:t>【</a:t>
            </a:r>
            <a:r>
              <a:rPr lang="zh-CN" altLang="en-US" sz="3600" b="1" spc="100" dirty="0">
                <a:ea typeface="黑体" panose="02010609060101010101" pitchFamily="49" charset="-122"/>
              </a:rPr>
              <a:t>约翰福音</a:t>
            </a:r>
            <a:r>
              <a:rPr lang="en-US" altLang="zh-CN" sz="3600" b="1" spc="100" dirty="0">
                <a:ea typeface="黑体" panose="02010609060101010101" pitchFamily="49" charset="-122"/>
              </a:rPr>
              <a:t>John 10:10】</a:t>
            </a:r>
          </a:p>
          <a:p>
            <a:pPr algn="l">
              <a:lnSpc>
                <a:spcPct val="100000"/>
              </a:lnSpc>
            </a:pPr>
            <a:r>
              <a:rPr lang="zh-CN" altLang="en-US" sz="3600" b="1" spc="100" dirty="0">
                <a:ea typeface="黑体" panose="02010609060101010101" pitchFamily="49" charset="-122"/>
              </a:rPr>
              <a:t>盗贼来，无非要偷窃、杀害、毁坏；我来了，是要叫羊（或作“人”）得生命，并且得的更丰盛。</a:t>
            </a:r>
            <a:r>
              <a:rPr lang="en-US" altLang="zh-CN" sz="3600" b="1" spc="100" dirty="0">
                <a:ea typeface="黑体" panose="02010609060101010101" pitchFamily="49" charset="-122"/>
              </a:rPr>
              <a:t>The thief comes only to steal and kill and destroy; I have come that they may have life, and have it to the full.</a:t>
            </a:r>
            <a:endParaRPr lang="en-US" altLang="zh-CN" sz="3600" b="1" spc="100" dirty="0">
              <a:ea typeface="黑体" panose="02010609060101010101" pitchFamily="49" charset="-122"/>
            </a:endParaRPr>
          </a:p>
        </p:txBody>
      </p:sp>
    </p:spTree>
    <p:extLst>
      <p:ext uri="{BB962C8B-B14F-4D97-AF65-F5344CB8AC3E}">
        <p14:creationId xmlns:p14="http://schemas.microsoft.com/office/powerpoint/2010/main" val="43879792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600" b="1" spc="100" dirty="0">
                <a:ea typeface="黑体" panose="02010609060101010101" pitchFamily="49" charset="-122"/>
              </a:rPr>
              <a:t>【</a:t>
            </a:r>
            <a:r>
              <a:rPr lang="zh-CN" altLang="en-US" sz="3600" b="1" spc="100" dirty="0">
                <a:ea typeface="黑体" panose="02010609060101010101" pitchFamily="49" charset="-122"/>
              </a:rPr>
              <a:t>马太福音</a:t>
            </a:r>
            <a:r>
              <a:rPr lang="en-US" altLang="zh-CN" sz="3600" b="1" spc="100" dirty="0">
                <a:ea typeface="黑体" panose="02010609060101010101" pitchFamily="49" charset="-122"/>
              </a:rPr>
              <a:t>Matthew 12:43-45】</a:t>
            </a:r>
          </a:p>
          <a:p>
            <a:pPr algn="l">
              <a:lnSpc>
                <a:spcPct val="100000"/>
              </a:lnSpc>
            </a:pPr>
            <a:r>
              <a:rPr lang="en-US" altLang="zh-CN" sz="3600" b="1" spc="100" dirty="0" smtClean="0">
                <a:ea typeface="黑体" panose="02010609060101010101" pitchFamily="49" charset="-122"/>
              </a:rPr>
              <a:t>45 </a:t>
            </a:r>
            <a:r>
              <a:rPr lang="zh-CN" altLang="en-US" sz="3600" b="1" spc="100" dirty="0">
                <a:ea typeface="黑体" panose="02010609060101010101" pitchFamily="49" charset="-122"/>
              </a:rPr>
              <a:t>便去另带了七个比自己更恶的鬼来，都进去住在那里。那人末后的景况比先前更不好了。这邪恶的世代也要如此。”</a:t>
            </a:r>
          </a:p>
          <a:p>
            <a:pPr algn="l">
              <a:lnSpc>
                <a:spcPct val="100000"/>
              </a:lnSpc>
            </a:pPr>
            <a:r>
              <a:rPr lang="en-US" altLang="zh-CN" sz="3600" b="1" spc="100" dirty="0">
                <a:ea typeface="黑体" panose="02010609060101010101" pitchFamily="49" charset="-122"/>
              </a:rPr>
              <a:t>Then it goes and takes with it seven other spirits more wicked than itself, and they go in and live there. And the final condition of that man is worse than the first. That is how it will be with this wicked generation."</a:t>
            </a:r>
            <a:endParaRPr lang="en-US" altLang="zh-CN" sz="3600" b="1" spc="100" dirty="0">
              <a:ea typeface="黑体" panose="02010609060101010101" pitchFamily="49" charset="-122"/>
            </a:endParaRPr>
          </a:p>
        </p:txBody>
      </p:sp>
    </p:spTree>
    <p:extLst>
      <p:ext uri="{BB962C8B-B14F-4D97-AF65-F5344CB8AC3E}">
        <p14:creationId xmlns:p14="http://schemas.microsoft.com/office/powerpoint/2010/main" val="40316254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200" b="1" spc="100" dirty="0">
                <a:ea typeface="黑体" panose="02010609060101010101" pitchFamily="49" charset="-122"/>
              </a:rPr>
              <a:t>【</a:t>
            </a:r>
            <a:r>
              <a:rPr lang="zh-CN" altLang="en-US" sz="3200" b="1" spc="100" dirty="0">
                <a:ea typeface="黑体" panose="02010609060101010101" pitchFamily="49" charset="-122"/>
              </a:rPr>
              <a:t>彼得前书</a:t>
            </a:r>
            <a:r>
              <a:rPr lang="en-US" altLang="zh-CN" sz="3200" b="1" spc="100" dirty="0">
                <a:ea typeface="黑体" panose="02010609060101010101" pitchFamily="49" charset="-122"/>
              </a:rPr>
              <a:t>1 Peter 5:8-9】</a:t>
            </a:r>
          </a:p>
          <a:p>
            <a:pPr algn="l">
              <a:lnSpc>
                <a:spcPct val="100000"/>
              </a:lnSpc>
            </a:pPr>
            <a:r>
              <a:rPr lang="en-US" altLang="zh-CN" sz="3200" b="1" spc="100" dirty="0">
                <a:ea typeface="黑体" panose="02010609060101010101" pitchFamily="49" charset="-122"/>
              </a:rPr>
              <a:t>8 </a:t>
            </a:r>
            <a:r>
              <a:rPr lang="zh-CN" altLang="en-US" sz="3200" b="1" spc="100" dirty="0">
                <a:ea typeface="黑体" panose="02010609060101010101" pitchFamily="49" charset="-122"/>
              </a:rPr>
              <a:t>务要谨守、警醒，因为你们的仇敌魔鬼，如同吼叫的狮子，遍地游行，寻找可吞吃的人。</a:t>
            </a:r>
          </a:p>
          <a:p>
            <a:pPr algn="l">
              <a:lnSpc>
                <a:spcPct val="100000"/>
              </a:lnSpc>
            </a:pPr>
            <a:r>
              <a:rPr lang="en-US" altLang="zh-CN" sz="3200" b="1" spc="100" dirty="0">
                <a:ea typeface="黑体" panose="02010609060101010101" pitchFamily="49" charset="-122"/>
              </a:rPr>
              <a:t>Be self-controlled and alert. Your enemy the devil prowls around like a roaring lion looking for someone to devour.</a:t>
            </a:r>
          </a:p>
          <a:p>
            <a:pPr algn="l">
              <a:lnSpc>
                <a:spcPct val="100000"/>
              </a:lnSpc>
            </a:pPr>
            <a:r>
              <a:rPr lang="en-US" altLang="zh-CN" sz="3200" b="1" spc="100" dirty="0">
                <a:ea typeface="黑体" panose="02010609060101010101" pitchFamily="49" charset="-122"/>
              </a:rPr>
              <a:t>9 </a:t>
            </a:r>
            <a:r>
              <a:rPr lang="zh-CN" altLang="en-US" sz="3200" b="1" spc="100" dirty="0">
                <a:ea typeface="黑体" panose="02010609060101010101" pitchFamily="49" charset="-122"/>
              </a:rPr>
              <a:t>你们要用坚固的信心抵挡它，因为知道你们在世上的众弟兄也是经历这样的苦难。</a:t>
            </a:r>
          </a:p>
          <a:p>
            <a:pPr algn="l">
              <a:lnSpc>
                <a:spcPct val="100000"/>
              </a:lnSpc>
            </a:pPr>
            <a:r>
              <a:rPr lang="en-US" altLang="zh-CN" sz="3200" b="1" spc="100" dirty="0">
                <a:ea typeface="黑体" panose="02010609060101010101" pitchFamily="49" charset="-122"/>
              </a:rPr>
              <a:t>Resist him, standing firm in the faith, because you know that your brothers throughout the world are undergoing the same kind of sufferings.</a:t>
            </a:r>
            <a:endParaRPr lang="en-US" altLang="zh-CN" sz="3200" b="1" spc="100" dirty="0">
              <a:ea typeface="黑体" panose="02010609060101010101" pitchFamily="49" charset="-122"/>
            </a:endParaRPr>
          </a:p>
        </p:txBody>
      </p:sp>
    </p:spTree>
    <p:extLst>
      <p:ext uri="{BB962C8B-B14F-4D97-AF65-F5344CB8AC3E}">
        <p14:creationId xmlns:p14="http://schemas.microsoft.com/office/powerpoint/2010/main" val="22012844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200" b="1" dirty="0">
                <a:ea typeface="黑体" panose="02010609060101010101" pitchFamily="49" charset="-122"/>
              </a:rPr>
              <a:t>【</a:t>
            </a:r>
            <a:r>
              <a:rPr lang="zh-CN" altLang="en-US" sz="3200" b="1" dirty="0">
                <a:ea typeface="黑体" panose="02010609060101010101" pitchFamily="49" charset="-122"/>
              </a:rPr>
              <a:t>约伯记</a:t>
            </a:r>
            <a:r>
              <a:rPr lang="en-US" altLang="zh-CN" sz="3200" b="1" dirty="0">
                <a:ea typeface="黑体" panose="02010609060101010101" pitchFamily="49" charset="-122"/>
              </a:rPr>
              <a:t>Job 19:25-27a】</a:t>
            </a:r>
          </a:p>
          <a:p>
            <a:pPr algn="l">
              <a:lnSpc>
                <a:spcPct val="100000"/>
              </a:lnSpc>
            </a:pPr>
            <a:r>
              <a:rPr lang="en-US" altLang="zh-CN" sz="3200" b="1" dirty="0">
                <a:ea typeface="黑体" panose="02010609060101010101" pitchFamily="49" charset="-122"/>
              </a:rPr>
              <a:t>25 </a:t>
            </a:r>
            <a:r>
              <a:rPr lang="zh-CN" altLang="en-US" sz="3200" b="1" dirty="0">
                <a:ea typeface="黑体" panose="02010609060101010101" pitchFamily="49" charset="-122"/>
              </a:rPr>
              <a:t>我知道我的救赎主活着，末了必站立在地上。</a:t>
            </a:r>
          </a:p>
          <a:p>
            <a:pPr algn="l">
              <a:lnSpc>
                <a:spcPct val="100000"/>
              </a:lnSpc>
            </a:pPr>
            <a:r>
              <a:rPr lang="en-US" altLang="zh-CN" sz="3200" b="1" dirty="0">
                <a:ea typeface="黑体" panose="02010609060101010101" pitchFamily="49" charset="-122"/>
              </a:rPr>
              <a:t>I know that my Redeemer lives, and that in the end he will stand upon the earth.</a:t>
            </a:r>
          </a:p>
          <a:p>
            <a:pPr algn="l">
              <a:lnSpc>
                <a:spcPct val="100000"/>
              </a:lnSpc>
            </a:pPr>
            <a:r>
              <a:rPr lang="en-US" altLang="zh-CN" sz="3200" b="1" dirty="0">
                <a:ea typeface="黑体" panose="02010609060101010101" pitchFamily="49" charset="-122"/>
              </a:rPr>
              <a:t>26 </a:t>
            </a:r>
            <a:r>
              <a:rPr lang="zh-CN" altLang="en-US" sz="3200" b="1" dirty="0">
                <a:ea typeface="黑体" panose="02010609060101010101" pitchFamily="49" charset="-122"/>
              </a:rPr>
              <a:t>我这皮肉灭绝之后，我必在肉体之外得见　神。</a:t>
            </a:r>
          </a:p>
          <a:p>
            <a:pPr algn="l">
              <a:lnSpc>
                <a:spcPct val="100000"/>
              </a:lnSpc>
            </a:pPr>
            <a:r>
              <a:rPr lang="en-US" altLang="zh-CN" sz="3200" b="1" dirty="0">
                <a:ea typeface="黑体" panose="02010609060101010101" pitchFamily="49" charset="-122"/>
              </a:rPr>
              <a:t>And after my skin has been destroyed, yet in my flesh I will see God;</a:t>
            </a:r>
          </a:p>
          <a:p>
            <a:pPr algn="l">
              <a:lnSpc>
                <a:spcPct val="100000"/>
              </a:lnSpc>
            </a:pPr>
            <a:r>
              <a:rPr lang="en-US" altLang="zh-CN" sz="3200" b="1" dirty="0">
                <a:ea typeface="黑体" panose="02010609060101010101" pitchFamily="49" charset="-122"/>
              </a:rPr>
              <a:t>27 </a:t>
            </a:r>
            <a:r>
              <a:rPr lang="zh-CN" altLang="en-US" sz="3200" b="1" dirty="0">
                <a:ea typeface="黑体" panose="02010609060101010101" pitchFamily="49" charset="-122"/>
              </a:rPr>
              <a:t>我自己要见他，亲眼要看他，并不像外人</a:t>
            </a:r>
            <a:r>
              <a:rPr lang="en-US" altLang="zh-CN" sz="3200" b="1" dirty="0">
                <a:ea typeface="黑体" panose="02010609060101010101" pitchFamily="49" charset="-122"/>
              </a:rPr>
              <a:t>……</a:t>
            </a:r>
          </a:p>
          <a:p>
            <a:pPr algn="l">
              <a:lnSpc>
                <a:spcPct val="100000"/>
              </a:lnSpc>
            </a:pPr>
            <a:r>
              <a:rPr lang="en-US" altLang="zh-CN" sz="3200" b="1" dirty="0">
                <a:ea typeface="黑体" panose="02010609060101010101" pitchFamily="49" charset="-122"/>
              </a:rPr>
              <a:t>I myself will see him with my own eyes-I, and not another……</a:t>
            </a:r>
            <a:endParaRPr lang="en-US" altLang="zh-CN" sz="3200" b="1" dirty="0">
              <a:ea typeface="黑体" panose="02010609060101010101" pitchFamily="49" charset="-122"/>
            </a:endParaRPr>
          </a:p>
        </p:txBody>
      </p:sp>
    </p:spTree>
    <p:extLst>
      <p:ext uri="{BB962C8B-B14F-4D97-AF65-F5344CB8AC3E}">
        <p14:creationId xmlns:p14="http://schemas.microsoft.com/office/powerpoint/2010/main" val="146244075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马太福音</a:t>
            </a:r>
            <a:r>
              <a:rPr lang="en-US" altLang="zh-CN" sz="3400" b="1" spc="100" dirty="0">
                <a:ea typeface="黑体" panose="02010609060101010101" pitchFamily="49" charset="-122"/>
              </a:rPr>
              <a:t>Matthew 12:43-45】</a:t>
            </a:r>
          </a:p>
          <a:p>
            <a:pPr algn="l">
              <a:lnSpc>
                <a:spcPct val="100000"/>
              </a:lnSpc>
            </a:pPr>
            <a:r>
              <a:rPr lang="en-US" altLang="zh-CN" sz="3400" b="1" spc="100" dirty="0">
                <a:ea typeface="黑体" panose="02010609060101010101" pitchFamily="49" charset="-122"/>
              </a:rPr>
              <a:t>43  “</a:t>
            </a:r>
            <a:r>
              <a:rPr lang="zh-CN" altLang="en-US" sz="3400" b="1" spc="100" dirty="0">
                <a:ea typeface="黑体" panose="02010609060101010101" pitchFamily="49" charset="-122"/>
              </a:rPr>
              <a:t>污鬼离了人身，就在无水之地过来过去，寻求安歇之处，却寻不着。</a:t>
            </a:r>
          </a:p>
          <a:p>
            <a:pPr algn="l">
              <a:lnSpc>
                <a:spcPct val="100000"/>
              </a:lnSpc>
            </a:pPr>
            <a:r>
              <a:rPr lang="en-US" altLang="zh-CN" sz="3400" b="1" spc="100" dirty="0">
                <a:ea typeface="黑体" panose="02010609060101010101" pitchFamily="49" charset="-122"/>
              </a:rPr>
              <a:t>When an evil spirit comes out of a man, it goes through arid places seeking rest and does not find it.</a:t>
            </a:r>
          </a:p>
          <a:p>
            <a:pPr algn="l">
              <a:lnSpc>
                <a:spcPct val="100000"/>
              </a:lnSpc>
            </a:pPr>
            <a:r>
              <a:rPr lang="en-US" altLang="zh-CN" sz="3400" b="1" spc="100" dirty="0">
                <a:ea typeface="黑体" panose="02010609060101010101" pitchFamily="49" charset="-122"/>
              </a:rPr>
              <a:t>44 </a:t>
            </a:r>
            <a:r>
              <a:rPr lang="zh-CN" altLang="en-US" sz="3400" b="1" spc="100" dirty="0">
                <a:ea typeface="黑体" panose="02010609060101010101" pitchFamily="49" charset="-122"/>
              </a:rPr>
              <a:t>于是说：‘我要回到我所出来的屋里去。’到了，就看见里面空闲，打扫干净，修饰好了，</a:t>
            </a:r>
          </a:p>
          <a:p>
            <a:pPr algn="l">
              <a:lnSpc>
                <a:spcPct val="100000"/>
              </a:lnSpc>
            </a:pPr>
            <a:r>
              <a:rPr lang="en-US" altLang="zh-CN" sz="3400" b="1" spc="100" dirty="0">
                <a:ea typeface="黑体" panose="02010609060101010101" pitchFamily="49" charset="-122"/>
              </a:rPr>
              <a:t>Then it says, 'I will return to the house I left.' When it arrives, it finds the house unoccupied, swept clean and put in order</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109279495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600" b="1" spc="100" dirty="0">
                <a:ea typeface="黑体" panose="02010609060101010101" pitchFamily="49" charset="-122"/>
              </a:rPr>
              <a:t>【</a:t>
            </a:r>
            <a:r>
              <a:rPr lang="zh-CN" altLang="en-US" sz="3600" b="1" spc="100" dirty="0">
                <a:ea typeface="黑体" panose="02010609060101010101" pitchFamily="49" charset="-122"/>
              </a:rPr>
              <a:t>马太福音</a:t>
            </a:r>
            <a:r>
              <a:rPr lang="en-US" altLang="zh-CN" sz="3600" b="1" spc="100" dirty="0">
                <a:ea typeface="黑体" panose="02010609060101010101" pitchFamily="49" charset="-122"/>
              </a:rPr>
              <a:t>Matthew 12:43-45】</a:t>
            </a:r>
          </a:p>
          <a:p>
            <a:pPr algn="l">
              <a:lnSpc>
                <a:spcPct val="100000"/>
              </a:lnSpc>
            </a:pPr>
            <a:r>
              <a:rPr lang="en-US" altLang="zh-CN" sz="3600" b="1" spc="100" dirty="0" smtClean="0">
                <a:ea typeface="黑体" panose="02010609060101010101" pitchFamily="49" charset="-122"/>
              </a:rPr>
              <a:t>45 </a:t>
            </a:r>
            <a:r>
              <a:rPr lang="zh-CN" altLang="en-US" sz="3600" b="1" spc="100" dirty="0">
                <a:ea typeface="黑体" panose="02010609060101010101" pitchFamily="49" charset="-122"/>
              </a:rPr>
              <a:t>便去另带了七个比自己更恶的鬼来，都进去住在那里。那人末后的景况比先前更不好了。这邪恶的世代也要如此。”</a:t>
            </a:r>
          </a:p>
          <a:p>
            <a:pPr algn="l">
              <a:lnSpc>
                <a:spcPct val="100000"/>
              </a:lnSpc>
            </a:pPr>
            <a:r>
              <a:rPr lang="en-US" altLang="zh-CN" sz="3600" b="1" spc="100" dirty="0">
                <a:ea typeface="黑体" panose="02010609060101010101" pitchFamily="49" charset="-122"/>
              </a:rPr>
              <a:t>Then it goes and takes with it seven other spirits more wicked than itself, and they go in and live there. And the final condition of that man is worse than the first. That is how it will be with this wicked generation."</a:t>
            </a:r>
            <a:endParaRPr lang="en-US" altLang="zh-CN" sz="3600" b="1" spc="100" dirty="0">
              <a:ea typeface="黑体" panose="02010609060101010101" pitchFamily="49" charset="-122"/>
            </a:endParaRPr>
          </a:p>
        </p:txBody>
      </p:sp>
    </p:spTree>
    <p:extLst>
      <p:ext uri="{BB962C8B-B14F-4D97-AF65-F5344CB8AC3E}">
        <p14:creationId xmlns:p14="http://schemas.microsoft.com/office/powerpoint/2010/main" val="419924069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600" b="1" spc="100" dirty="0">
                <a:ea typeface="黑体" panose="02010609060101010101" pitchFamily="49" charset="-122"/>
              </a:rPr>
              <a:t>【</a:t>
            </a:r>
            <a:r>
              <a:rPr lang="zh-CN" altLang="en-US" sz="3600" b="1" spc="100" dirty="0">
                <a:ea typeface="黑体" panose="02010609060101010101" pitchFamily="49" charset="-122"/>
              </a:rPr>
              <a:t>罗马书</a:t>
            </a:r>
            <a:r>
              <a:rPr lang="en-US" altLang="zh-CN" sz="3600" b="1" spc="100" dirty="0">
                <a:ea typeface="黑体" panose="02010609060101010101" pitchFamily="49" charset="-122"/>
              </a:rPr>
              <a:t>Romans 6:16-19】</a:t>
            </a:r>
          </a:p>
          <a:p>
            <a:pPr algn="l">
              <a:lnSpc>
                <a:spcPct val="100000"/>
              </a:lnSpc>
            </a:pPr>
            <a:r>
              <a:rPr lang="en-US" altLang="zh-CN" sz="3600" b="1" spc="100" dirty="0">
                <a:ea typeface="黑体" panose="02010609060101010101" pitchFamily="49" charset="-122"/>
              </a:rPr>
              <a:t>16 </a:t>
            </a:r>
            <a:r>
              <a:rPr lang="zh-CN" altLang="en-US" sz="3600" b="1" spc="100" dirty="0">
                <a:ea typeface="黑体" panose="02010609060101010101" pitchFamily="49" charset="-122"/>
              </a:rPr>
              <a:t>岂不晓得你们献上自己作奴仆，顺从谁，就作谁的奴仆吗？或作罪的奴仆，以至于死；或作顺命的奴仆，以至成义。</a:t>
            </a:r>
          </a:p>
          <a:p>
            <a:pPr algn="l">
              <a:lnSpc>
                <a:spcPct val="100000"/>
              </a:lnSpc>
            </a:pPr>
            <a:r>
              <a:rPr lang="en-US" altLang="zh-CN" sz="3600" b="1" spc="100" dirty="0">
                <a:ea typeface="黑体" panose="02010609060101010101" pitchFamily="49" charset="-122"/>
              </a:rPr>
              <a:t>Don't you know that when you offer yourselves to someone to obey him as slaves, you are slaves to the one whom you obey--whether you are slaves to sin, which leads to death, or to obedience, which leads to righteousness? </a:t>
            </a:r>
          </a:p>
        </p:txBody>
      </p:sp>
    </p:spTree>
    <p:extLst>
      <p:ext uri="{BB962C8B-B14F-4D97-AF65-F5344CB8AC3E}">
        <p14:creationId xmlns:p14="http://schemas.microsoft.com/office/powerpoint/2010/main" val="143898334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罗马书</a:t>
            </a:r>
            <a:r>
              <a:rPr lang="en-US" altLang="zh-CN" sz="3400" b="1" spc="100" dirty="0">
                <a:ea typeface="黑体" panose="02010609060101010101" pitchFamily="49" charset="-122"/>
              </a:rPr>
              <a:t>Romans 6:16-19】</a:t>
            </a:r>
          </a:p>
          <a:p>
            <a:pPr algn="l">
              <a:lnSpc>
                <a:spcPct val="100000"/>
              </a:lnSpc>
            </a:pPr>
            <a:r>
              <a:rPr lang="en-US" altLang="zh-CN" sz="3400" b="1" spc="100" dirty="0" smtClean="0">
                <a:ea typeface="黑体" panose="02010609060101010101" pitchFamily="49" charset="-122"/>
              </a:rPr>
              <a:t>17 </a:t>
            </a:r>
            <a:r>
              <a:rPr lang="zh-CN" altLang="en-US" sz="3400" b="1" spc="100" dirty="0">
                <a:ea typeface="黑体" panose="02010609060101010101" pitchFamily="49" charset="-122"/>
              </a:rPr>
              <a:t>感谢神！因为你们从前虽然作罪的奴仆，现今却从心里顺服了所传给你们道理的模范。</a:t>
            </a:r>
          </a:p>
          <a:p>
            <a:pPr algn="l">
              <a:lnSpc>
                <a:spcPct val="100000"/>
              </a:lnSpc>
            </a:pPr>
            <a:r>
              <a:rPr lang="en-US" altLang="zh-CN" sz="3400" b="1" spc="100" dirty="0">
                <a:ea typeface="黑体" panose="02010609060101010101" pitchFamily="49" charset="-122"/>
              </a:rPr>
              <a:t>But thanks be to God that, though you used to be slaves to sin, you wholeheartedly obeyed the form of teaching to which you were entrusted.</a:t>
            </a:r>
          </a:p>
          <a:p>
            <a:pPr algn="l">
              <a:lnSpc>
                <a:spcPct val="100000"/>
              </a:lnSpc>
            </a:pPr>
            <a:r>
              <a:rPr lang="en-US" altLang="zh-CN" sz="3400" b="1" spc="100" dirty="0">
                <a:ea typeface="黑体" panose="02010609060101010101" pitchFamily="49" charset="-122"/>
              </a:rPr>
              <a:t>18 </a:t>
            </a:r>
            <a:r>
              <a:rPr lang="zh-CN" altLang="en-US" sz="3400" b="1" spc="100" dirty="0">
                <a:ea typeface="黑体" panose="02010609060101010101" pitchFamily="49" charset="-122"/>
              </a:rPr>
              <a:t>你们既从罪里得了释放，就作了义的奴仆。</a:t>
            </a:r>
          </a:p>
          <a:p>
            <a:pPr algn="l">
              <a:lnSpc>
                <a:spcPct val="100000"/>
              </a:lnSpc>
            </a:pPr>
            <a:r>
              <a:rPr lang="en-US" altLang="zh-CN" sz="3400" b="1" spc="100" dirty="0">
                <a:ea typeface="黑体" panose="02010609060101010101" pitchFamily="49" charset="-122"/>
              </a:rPr>
              <a:t>You have been set free from sin and have become slaves to righteousness</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309759295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500" b="1" spc="100" dirty="0">
                <a:ea typeface="黑体" panose="02010609060101010101" pitchFamily="49" charset="-122"/>
              </a:rPr>
              <a:t>【</a:t>
            </a:r>
            <a:r>
              <a:rPr lang="zh-CN" altLang="en-US" sz="3500" b="1" spc="100" dirty="0">
                <a:ea typeface="黑体" panose="02010609060101010101" pitchFamily="49" charset="-122"/>
              </a:rPr>
              <a:t>罗马书</a:t>
            </a:r>
            <a:r>
              <a:rPr lang="en-US" altLang="zh-CN" sz="3500" b="1" spc="100" dirty="0">
                <a:ea typeface="黑体" panose="02010609060101010101" pitchFamily="49" charset="-122"/>
              </a:rPr>
              <a:t>Romans 6:16-19】</a:t>
            </a:r>
          </a:p>
          <a:p>
            <a:pPr algn="l">
              <a:lnSpc>
                <a:spcPct val="100000"/>
              </a:lnSpc>
            </a:pPr>
            <a:r>
              <a:rPr lang="en-US" altLang="zh-CN" sz="3500" b="1" spc="100" dirty="0" smtClean="0">
                <a:ea typeface="黑体" panose="02010609060101010101" pitchFamily="49" charset="-122"/>
              </a:rPr>
              <a:t>19 </a:t>
            </a:r>
            <a:r>
              <a:rPr lang="zh-CN" altLang="en-US" sz="3500" b="1" spc="100" dirty="0">
                <a:ea typeface="黑体" panose="02010609060101010101" pitchFamily="49" charset="-122"/>
              </a:rPr>
              <a:t>我因你们肉体的软弱，就照人的常话对你们说：你们从前怎样将肢体献给不洁、不法作奴仆，以至于不法；现今也要照样将肢体献给义作奴仆，以至于成圣。</a:t>
            </a:r>
          </a:p>
          <a:p>
            <a:pPr algn="l">
              <a:lnSpc>
                <a:spcPct val="100000"/>
              </a:lnSpc>
            </a:pPr>
            <a:r>
              <a:rPr lang="en-US" altLang="zh-CN" sz="3500" b="1" spc="100" dirty="0">
                <a:ea typeface="黑体" panose="02010609060101010101" pitchFamily="49" charset="-122"/>
              </a:rPr>
              <a:t>I put this in human terms because you are weak in your natural selves. Just as you used to offer the parts of your body in slavery to impurity and to ever-increasing wickedness, so now offer them in slavery to righteousness leading to holiness.</a:t>
            </a:r>
          </a:p>
        </p:txBody>
      </p:sp>
    </p:spTree>
    <p:extLst>
      <p:ext uri="{BB962C8B-B14F-4D97-AF65-F5344CB8AC3E}">
        <p14:creationId xmlns:p14="http://schemas.microsoft.com/office/powerpoint/2010/main" val="53813056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3767</TotalTime>
  <Words>1074</Words>
  <Application>Microsoft Office PowerPoint</Application>
  <PresentationFormat>全屏显示(4:3)</PresentationFormat>
  <Paragraphs>65</Paragraphs>
  <Slides>13</Slides>
  <Notes>13</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13</vt:i4>
      </vt:variant>
    </vt:vector>
  </HeadingPairs>
  <TitlesOfParts>
    <vt:vector size="20" baseType="lpstr">
      <vt:lpstr>新細明體</vt:lpstr>
      <vt:lpstr>黑体</vt:lpstr>
      <vt:lpstr>宋体</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437</cp:revision>
  <dcterms:created xsi:type="dcterms:W3CDTF">2014-02-25T17:54:08Z</dcterms:created>
  <dcterms:modified xsi:type="dcterms:W3CDTF">2017-11-12T07:34:15Z</dcterms:modified>
</cp:coreProperties>
</file>