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469" r:id="rId2"/>
    <p:sldId id="870" r:id="rId3"/>
    <p:sldId id="871" r:id="rId4"/>
    <p:sldId id="863" r:id="rId5"/>
    <p:sldId id="872" r:id="rId6"/>
    <p:sldId id="873" r:id="rId7"/>
    <p:sldId id="874" r:id="rId8"/>
    <p:sldId id="875" r:id="rId9"/>
    <p:sldId id="876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7" d="100"/>
          <a:sy n="77" d="100"/>
        </p:scale>
        <p:origin x="90" y="10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501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335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677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451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44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6455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364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7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65872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59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2764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781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12672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8765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8987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4648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22609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4085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08156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2017/11/19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84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【</a:t>
            </a:r>
            <a:r>
              <a:rPr lang="zh-CN" altLang="en-US" sz="3400" b="1" spc="100" dirty="0">
                <a:ea typeface="黑体" panose="02010609060101010101" pitchFamily="49" charset="-122"/>
              </a:rPr>
              <a:t>马太福音</a:t>
            </a:r>
            <a:r>
              <a:rPr lang="en-US" altLang="zh-CN" sz="3400" b="1" spc="100" dirty="0">
                <a:ea typeface="黑体" panose="02010609060101010101" pitchFamily="49" charset="-122"/>
              </a:rPr>
              <a:t>Matthew 12:46-50】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46 </a:t>
            </a:r>
            <a:r>
              <a:rPr lang="zh-CN" altLang="en-US" sz="3400" b="1" spc="100" dirty="0">
                <a:ea typeface="黑体" panose="02010609060101010101" pitchFamily="49" charset="-122"/>
              </a:rPr>
              <a:t>耶稣还对众人说话的时候，不料，他母亲和他弟兄站在外边，要与他说话。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While Jesus was still talking to the crowd, his mother and brothers stood outside, wanting to speak to him.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47 </a:t>
            </a:r>
            <a:r>
              <a:rPr lang="zh-CN" altLang="en-US" sz="3400" b="1" spc="100" dirty="0">
                <a:ea typeface="黑体" panose="02010609060101010101" pitchFamily="49" charset="-122"/>
              </a:rPr>
              <a:t>有人告诉他说：“看哪，你母亲和你弟兄站在外边，要与你说话。” 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Someone told him, "Your mother and brothers are standing outside, wanting to speak to you</a:t>
            </a:r>
            <a:r>
              <a:rPr lang="en-US" altLang="zh-CN" sz="3400" b="1" spc="100" dirty="0" smtClean="0">
                <a:ea typeface="黑体" panose="02010609060101010101" pitchFamily="49" charset="-122"/>
              </a:rPr>
              <a:t>."</a:t>
            </a:r>
            <a:endParaRPr lang="en-US" altLang="zh-CN" sz="34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【</a:t>
            </a:r>
            <a:r>
              <a:rPr lang="zh-CN" altLang="en-US" sz="3400" b="1" spc="100" dirty="0">
                <a:ea typeface="黑体" panose="02010609060101010101" pitchFamily="49" charset="-122"/>
              </a:rPr>
              <a:t>马太福音</a:t>
            </a:r>
            <a:r>
              <a:rPr lang="en-US" altLang="zh-CN" sz="3400" b="1" spc="100" dirty="0">
                <a:ea typeface="黑体" panose="02010609060101010101" pitchFamily="49" charset="-122"/>
              </a:rPr>
              <a:t>Matthew 12:46-50】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 smtClean="0">
                <a:ea typeface="黑体" panose="02010609060101010101" pitchFamily="49" charset="-122"/>
              </a:rPr>
              <a:t>48 </a:t>
            </a:r>
            <a:r>
              <a:rPr lang="zh-CN" altLang="en-US" sz="3400" b="1" spc="100" dirty="0">
                <a:ea typeface="黑体" panose="02010609060101010101" pitchFamily="49" charset="-122"/>
              </a:rPr>
              <a:t>他却回答那人说：“谁是我的母亲？谁是我的弟兄？” 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He replied to him, "Who is my mother, and who are my brothers?"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49 </a:t>
            </a:r>
            <a:r>
              <a:rPr lang="zh-CN" altLang="en-US" sz="3400" b="1" spc="100" dirty="0">
                <a:ea typeface="黑体" panose="02010609060101010101" pitchFamily="49" charset="-122"/>
              </a:rPr>
              <a:t>就伸手指着门徒说：“看哪，我的母亲，我的弟兄。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Pointing to his disciples, he said, "Here are my mother and my brothers</a:t>
            </a:r>
            <a:r>
              <a:rPr lang="en-US" altLang="zh-CN" sz="3400" b="1" spc="100" dirty="0" smtClean="0">
                <a:ea typeface="黑体" panose="02010609060101010101" pitchFamily="49" charset="-122"/>
              </a:rPr>
              <a:t>.</a:t>
            </a:r>
            <a:endParaRPr lang="en-US" altLang="zh-CN" sz="34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919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【</a:t>
            </a:r>
            <a:r>
              <a:rPr lang="zh-CN" altLang="en-US" sz="3400" b="1" spc="100" dirty="0">
                <a:ea typeface="黑体" panose="02010609060101010101" pitchFamily="49" charset="-122"/>
              </a:rPr>
              <a:t>马太福音</a:t>
            </a:r>
            <a:r>
              <a:rPr lang="en-US" altLang="zh-CN" sz="3400" b="1" spc="100" dirty="0">
                <a:ea typeface="黑体" panose="02010609060101010101" pitchFamily="49" charset="-122"/>
              </a:rPr>
              <a:t>Matthew 12:46-50】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 smtClean="0">
                <a:ea typeface="黑体" panose="02010609060101010101" pitchFamily="49" charset="-122"/>
              </a:rPr>
              <a:t>50 </a:t>
            </a:r>
            <a:r>
              <a:rPr lang="zh-CN" altLang="en-US" sz="3400" b="1" spc="100" dirty="0" smtClean="0">
                <a:ea typeface="黑体" panose="02010609060101010101" pitchFamily="49" charset="-122"/>
              </a:rPr>
              <a:t>凡遵行我天父旨意的人，就是我的弟兄、姐妹和母亲了。”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 smtClean="0">
                <a:ea typeface="黑体" panose="02010609060101010101" pitchFamily="49" charset="-122"/>
              </a:rPr>
              <a:t>For whoever does the will of my Father in heaven is my brother and sister and mother."</a:t>
            </a:r>
            <a:endParaRPr lang="en-US" altLang="zh-CN" sz="34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377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【</a:t>
            </a:r>
            <a:r>
              <a:rPr lang="zh-CN" altLang="en-US" sz="3600" b="1" spc="100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spc="100" dirty="0">
                <a:ea typeface="黑体" panose="02010609060101010101" pitchFamily="49" charset="-122"/>
              </a:rPr>
              <a:t>Mark 3:20-22</a:t>
            </a:r>
            <a:r>
              <a:rPr lang="zh-CN" altLang="en-US" sz="3600" b="1" spc="100" dirty="0">
                <a:ea typeface="黑体" panose="02010609060101010101" pitchFamily="49" charset="-122"/>
              </a:rPr>
              <a:t>，</a:t>
            </a:r>
            <a:r>
              <a:rPr lang="en-US" altLang="zh-CN" sz="3600" b="1" spc="100" dirty="0">
                <a:ea typeface="黑体" panose="02010609060101010101" pitchFamily="49" charset="-122"/>
              </a:rPr>
              <a:t>31-35】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20 </a:t>
            </a:r>
            <a:r>
              <a:rPr lang="zh-CN" altLang="en-US" sz="3600" b="1" spc="100" dirty="0">
                <a:ea typeface="黑体" panose="02010609060101010101" pitchFamily="49" charset="-122"/>
              </a:rPr>
              <a:t>耶稣进了一个屋子，众人又聚集，甚至他连饭也顾不得吃。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Then Jesus entered a house, and again a crowd gathered, so that he and his disciples were not even able to eat.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21 </a:t>
            </a:r>
            <a:r>
              <a:rPr lang="zh-CN" altLang="en-US" sz="3600" b="1" spc="100" dirty="0">
                <a:ea typeface="黑体" panose="02010609060101010101" pitchFamily="49" charset="-122"/>
              </a:rPr>
              <a:t>耶稣的亲属听见，就出来要拉住他，因为他们说他癫狂了。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When his family heard about this, they went to take charge of him, for they said, "He is out of his mind</a:t>
            </a:r>
            <a:r>
              <a:rPr lang="en-US" altLang="zh-CN" sz="3600" b="1" spc="100" dirty="0" smtClean="0">
                <a:ea typeface="黑体" panose="02010609060101010101" pitchFamily="49" charset="-122"/>
              </a:rPr>
              <a:t>."</a:t>
            </a:r>
            <a:endParaRPr lang="en-US" altLang="zh-CN" sz="36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162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【</a:t>
            </a:r>
            <a:r>
              <a:rPr lang="zh-CN" altLang="en-US" sz="3600" b="1" spc="100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spc="100" dirty="0">
                <a:ea typeface="黑体" panose="02010609060101010101" pitchFamily="49" charset="-122"/>
              </a:rPr>
              <a:t>Mark 3:20-22</a:t>
            </a:r>
            <a:r>
              <a:rPr lang="zh-CN" altLang="en-US" sz="3600" b="1" spc="100" dirty="0">
                <a:ea typeface="黑体" panose="02010609060101010101" pitchFamily="49" charset="-122"/>
              </a:rPr>
              <a:t>，</a:t>
            </a:r>
            <a:r>
              <a:rPr lang="en-US" altLang="zh-CN" sz="3600" b="1" spc="100" dirty="0">
                <a:ea typeface="黑体" panose="02010609060101010101" pitchFamily="49" charset="-122"/>
              </a:rPr>
              <a:t>31-35】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 smtClean="0">
                <a:ea typeface="黑体" panose="02010609060101010101" pitchFamily="49" charset="-122"/>
              </a:rPr>
              <a:t>22 </a:t>
            </a:r>
            <a:r>
              <a:rPr lang="zh-CN" altLang="en-US" sz="3600" b="1" spc="100" dirty="0">
                <a:ea typeface="黑体" panose="02010609060101010101" pitchFamily="49" charset="-122"/>
              </a:rPr>
              <a:t>从耶路撒冷下来的文士说：“他是被别西卜附着。”又说：“他是靠着鬼王赶鬼。”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And the teachers of the law who came down from Jerusalem said, "He is possessed by Beelzebub ! By the prince of demons he is driving out demons."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 smtClean="0">
                <a:ea typeface="黑体" panose="02010609060101010101" pitchFamily="49" charset="-122"/>
              </a:rPr>
              <a:t>……</a:t>
            </a:r>
            <a:endParaRPr lang="en-US" altLang="zh-CN" sz="36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055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【</a:t>
            </a:r>
            <a:r>
              <a:rPr lang="zh-CN" altLang="en-US" sz="3600" b="1" spc="100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spc="100" dirty="0">
                <a:ea typeface="黑体" panose="02010609060101010101" pitchFamily="49" charset="-122"/>
              </a:rPr>
              <a:t>Mark 3:20-22</a:t>
            </a:r>
            <a:r>
              <a:rPr lang="zh-CN" altLang="en-US" sz="3600" b="1" spc="100" dirty="0">
                <a:ea typeface="黑体" panose="02010609060101010101" pitchFamily="49" charset="-122"/>
              </a:rPr>
              <a:t>，</a:t>
            </a:r>
            <a:r>
              <a:rPr lang="en-US" altLang="zh-CN" sz="3600" b="1" spc="100" dirty="0">
                <a:ea typeface="黑体" panose="02010609060101010101" pitchFamily="49" charset="-122"/>
              </a:rPr>
              <a:t>31-35】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 smtClean="0">
                <a:ea typeface="黑体" panose="02010609060101010101" pitchFamily="49" charset="-122"/>
              </a:rPr>
              <a:t>……</a:t>
            </a:r>
            <a:endParaRPr lang="en-US" altLang="zh-CN" sz="3600" b="1" spc="100" dirty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31 </a:t>
            </a:r>
            <a:r>
              <a:rPr lang="zh-CN" altLang="en-US" sz="3600" b="1" spc="100" dirty="0">
                <a:ea typeface="黑体" panose="02010609060101010101" pitchFamily="49" charset="-122"/>
              </a:rPr>
              <a:t>当下，耶稣的母亲和弟兄来站在外边，打发人去叫他。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Then Jesus' mother and brothers arrived. Standing outside, they sent someone in to call him</a:t>
            </a:r>
            <a:r>
              <a:rPr lang="en-US" altLang="zh-CN" sz="3600" b="1" spc="100" dirty="0" smtClean="0">
                <a:ea typeface="黑体" panose="02010609060101010101" pitchFamily="49" charset="-122"/>
              </a:rPr>
              <a:t>.</a:t>
            </a:r>
            <a:endParaRPr lang="en-US" altLang="zh-CN" sz="36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560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【</a:t>
            </a:r>
            <a:r>
              <a:rPr lang="zh-CN" altLang="en-US" sz="3600" b="1" spc="100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spc="100" dirty="0">
                <a:ea typeface="黑体" panose="02010609060101010101" pitchFamily="49" charset="-122"/>
              </a:rPr>
              <a:t>Mark 3:20-22</a:t>
            </a:r>
            <a:r>
              <a:rPr lang="zh-CN" altLang="en-US" sz="3600" b="1" spc="100" dirty="0">
                <a:ea typeface="黑体" panose="02010609060101010101" pitchFamily="49" charset="-122"/>
              </a:rPr>
              <a:t>，</a:t>
            </a:r>
            <a:r>
              <a:rPr lang="en-US" altLang="zh-CN" sz="3600" b="1" spc="100" dirty="0">
                <a:ea typeface="黑体" panose="02010609060101010101" pitchFamily="49" charset="-122"/>
              </a:rPr>
              <a:t>31-35】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 smtClean="0">
                <a:ea typeface="黑体" panose="02010609060101010101" pitchFamily="49" charset="-122"/>
              </a:rPr>
              <a:t>32 </a:t>
            </a:r>
            <a:r>
              <a:rPr lang="zh-CN" altLang="en-US" sz="3600" b="1" spc="100" dirty="0">
                <a:ea typeface="黑体" panose="02010609060101010101" pitchFamily="49" charset="-122"/>
              </a:rPr>
              <a:t>有许多人在耶稣周围坐着，他们就告诉他说：“看哪，你母亲和你弟兄在外边找你。”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A crowd was sitting around him, and they told him, "Your mother and brothers are outside looking for you."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33 </a:t>
            </a:r>
            <a:r>
              <a:rPr lang="zh-CN" altLang="en-US" sz="3600" b="1" spc="100" dirty="0">
                <a:ea typeface="黑体" panose="02010609060101010101" pitchFamily="49" charset="-122"/>
              </a:rPr>
              <a:t>耶稣回答说：“谁是我的母亲？谁是我的弟兄？”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Who are my mother and my brothers? he asked</a:t>
            </a:r>
            <a:r>
              <a:rPr lang="en-US" altLang="zh-CN" sz="3600" b="1" spc="100" dirty="0" smtClean="0">
                <a:ea typeface="黑体" panose="02010609060101010101" pitchFamily="49" charset="-122"/>
              </a:rPr>
              <a:t>.</a:t>
            </a:r>
            <a:endParaRPr lang="en-US" altLang="zh-CN" sz="36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713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【</a:t>
            </a:r>
            <a:r>
              <a:rPr lang="zh-CN" altLang="en-US" sz="3600" b="1" spc="100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spc="100" dirty="0">
                <a:ea typeface="黑体" panose="02010609060101010101" pitchFamily="49" charset="-122"/>
              </a:rPr>
              <a:t>Mark 3:20-22</a:t>
            </a:r>
            <a:r>
              <a:rPr lang="zh-CN" altLang="en-US" sz="3600" b="1" spc="100" dirty="0">
                <a:ea typeface="黑体" panose="02010609060101010101" pitchFamily="49" charset="-122"/>
              </a:rPr>
              <a:t>，</a:t>
            </a:r>
            <a:r>
              <a:rPr lang="en-US" altLang="zh-CN" sz="3600" b="1" spc="100" dirty="0">
                <a:ea typeface="黑体" panose="02010609060101010101" pitchFamily="49" charset="-122"/>
              </a:rPr>
              <a:t>31-35】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 smtClean="0">
                <a:ea typeface="黑体" panose="02010609060101010101" pitchFamily="49" charset="-122"/>
              </a:rPr>
              <a:t>34 </a:t>
            </a:r>
            <a:r>
              <a:rPr lang="zh-CN" altLang="en-US" sz="3600" b="1" spc="100" dirty="0">
                <a:ea typeface="黑体" panose="02010609060101010101" pitchFamily="49" charset="-122"/>
              </a:rPr>
              <a:t>就四面观看那周围坐着的人，说：“看哪，我的母亲，我的弟兄。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Then he looked at those seated in a circle around him and said, "Here are my mother and my brothers!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35 </a:t>
            </a:r>
            <a:r>
              <a:rPr lang="zh-CN" altLang="en-US" sz="3600" b="1" spc="100" dirty="0">
                <a:ea typeface="黑体" panose="02010609060101010101" pitchFamily="49" charset="-122"/>
              </a:rPr>
              <a:t>凡遵行　神旨意的人，就是我的弟兄姐妹和母亲了。”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Whoever does God's will is my brother and sister and mother."</a:t>
            </a:r>
            <a:endParaRPr lang="en-US" altLang="zh-CN" sz="36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068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【</a:t>
            </a:r>
            <a:r>
              <a:rPr lang="zh-CN" altLang="en-US" sz="3600" b="1" spc="100" dirty="0">
                <a:ea typeface="黑体" panose="02010609060101010101" pitchFamily="49" charset="-122"/>
              </a:rPr>
              <a:t>提前</a:t>
            </a:r>
            <a:r>
              <a:rPr lang="en-US" altLang="zh-CN" sz="3600" b="1" spc="100" dirty="0">
                <a:ea typeface="黑体" panose="02010609060101010101" pitchFamily="49" charset="-122"/>
              </a:rPr>
              <a:t>1 Timothy 5:8</a:t>
            </a:r>
            <a:r>
              <a:rPr lang="en-US" altLang="zh-CN" sz="3600" b="1" spc="100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spc="100" dirty="0" smtClean="0">
                <a:ea typeface="黑体" panose="02010609060101010101" pitchFamily="49" charset="-122"/>
              </a:rPr>
              <a:t>人</a:t>
            </a:r>
            <a:r>
              <a:rPr lang="zh-CN" altLang="en-US" sz="3600" b="1" spc="100" dirty="0">
                <a:ea typeface="黑体" panose="02010609060101010101" pitchFamily="49" charset="-122"/>
              </a:rPr>
              <a:t>若不看顾亲属，就是背了真道，比不信的人还不好。不看顾自己家里的人，更是如此。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spc="100" dirty="0">
                <a:ea typeface="黑体" panose="02010609060101010101" pitchFamily="49" charset="-122"/>
              </a:rPr>
              <a:t>If anyone does not provide for his relatives, and especially for his immediate family, he has denied the faith and is worse than an unbeliever.</a:t>
            </a:r>
          </a:p>
        </p:txBody>
      </p:sp>
    </p:spTree>
    <p:extLst>
      <p:ext uri="{BB962C8B-B14F-4D97-AF65-F5344CB8AC3E}">
        <p14:creationId xmlns:p14="http://schemas.microsoft.com/office/powerpoint/2010/main" val="357763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3774</TotalTime>
  <Words>655</Words>
  <Application>Microsoft Office PowerPoint</Application>
  <PresentationFormat>全屏显示(4:3)</PresentationFormat>
  <Paragraphs>48</Paragraphs>
  <Slides>9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新細明體</vt:lpstr>
      <vt:lpstr>黑体</vt:lpstr>
      <vt:lpstr>宋体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438</cp:revision>
  <dcterms:created xsi:type="dcterms:W3CDTF">2014-02-25T17:54:08Z</dcterms:created>
  <dcterms:modified xsi:type="dcterms:W3CDTF">2017-11-19T08:24:44Z</dcterms:modified>
</cp:coreProperties>
</file>