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469" r:id="rId2"/>
    <p:sldId id="870" r:id="rId3"/>
    <p:sldId id="877" r:id="rId4"/>
    <p:sldId id="878" r:id="rId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7" d="100"/>
          <a:sy n="77" d="100"/>
        </p:scale>
        <p:origin x="90" y="10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501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132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76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65872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59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2764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781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12672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8765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8987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4648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22609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4085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08156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2017/11/26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84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【</a:t>
            </a:r>
            <a:r>
              <a:rPr lang="zh-CN" altLang="en-US" sz="3400" b="1" spc="100" dirty="0">
                <a:ea typeface="黑体" panose="02010609060101010101" pitchFamily="49" charset="-122"/>
              </a:rPr>
              <a:t>歌罗西书</a:t>
            </a:r>
            <a:r>
              <a:rPr lang="en-US" altLang="zh-CN" sz="3400" b="1" spc="100" dirty="0">
                <a:ea typeface="黑体" panose="02010609060101010101" pitchFamily="49" charset="-122"/>
              </a:rPr>
              <a:t>Colossians 1:12-13】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12 </a:t>
            </a:r>
            <a:r>
              <a:rPr lang="zh-CN" altLang="en-US" sz="3400" b="1" spc="100" dirty="0">
                <a:ea typeface="黑体" panose="02010609060101010101" pitchFamily="49" charset="-122"/>
              </a:rPr>
              <a:t>又感谢父，叫我们能与众圣徒在光明中同得基业。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giving thanks to the Father, who has qualified you to share in the inheritance of the saints in the kingdom of light.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13 </a:t>
            </a:r>
            <a:r>
              <a:rPr lang="zh-CN" altLang="en-US" sz="3400" b="1" spc="100" dirty="0">
                <a:ea typeface="黑体" panose="02010609060101010101" pitchFamily="49" charset="-122"/>
              </a:rPr>
              <a:t>他救了我们脱离黑暗的权势，把我们迁到他爱子的国里，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For he has rescued us from the dominion of darkness and brought us into the kingdom of the Son he loves,</a:t>
            </a:r>
            <a:endParaRPr lang="en-US" altLang="zh-CN" sz="34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【</a:t>
            </a:r>
            <a:r>
              <a:rPr lang="zh-CN" altLang="en-US" sz="3400" b="1" spc="100" dirty="0">
                <a:ea typeface="黑体" panose="02010609060101010101" pitchFamily="49" charset="-122"/>
              </a:rPr>
              <a:t>提后</a:t>
            </a:r>
            <a:r>
              <a:rPr lang="en-US" altLang="zh-CN" sz="3400" b="1" spc="100" dirty="0">
                <a:ea typeface="黑体" panose="02010609060101010101" pitchFamily="49" charset="-122"/>
              </a:rPr>
              <a:t>2 Timothy 3:1-5】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1 </a:t>
            </a:r>
            <a:r>
              <a:rPr lang="zh-CN" altLang="en-US" sz="3400" b="1" spc="100" dirty="0">
                <a:ea typeface="黑体" panose="02010609060101010101" pitchFamily="49" charset="-122"/>
              </a:rPr>
              <a:t>你该知道，末世必有危险的日子来到。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But mark this: There will be terrible times in the last days.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2 </a:t>
            </a:r>
            <a:r>
              <a:rPr lang="zh-CN" altLang="en-US" sz="3400" b="1" spc="100" dirty="0">
                <a:ea typeface="黑体" panose="02010609060101010101" pitchFamily="49" charset="-122"/>
              </a:rPr>
              <a:t>因为那时人要专顾自己、贪爱钱财、自夸、狂傲、谤讟、违背父母、忘恩负义、心不圣洁、</a:t>
            </a:r>
            <a:r>
              <a:rPr lang="en-US" altLang="zh-CN" sz="3400" b="1" spc="100" dirty="0">
                <a:ea typeface="黑体" panose="02010609060101010101" pitchFamily="49" charset="-122"/>
              </a:rPr>
              <a:t>People will be lovers of themselves, lovers of money, boastful, proud, abusive, disobedient to their parents, ungrateful, unholy</a:t>
            </a:r>
            <a:r>
              <a:rPr lang="en-US" altLang="zh-CN" sz="3400" b="1" spc="100" dirty="0" smtClean="0">
                <a:ea typeface="黑体" panose="02010609060101010101" pitchFamily="49" charset="-122"/>
              </a:rPr>
              <a:t>,</a:t>
            </a:r>
            <a:endParaRPr lang="en-US" altLang="zh-CN" sz="34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919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【</a:t>
            </a:r>
            <a:r>
              <a:rPr lang="zh-CN" altLang="en-US" sz="3400" b="1" spc="100" dirty="0">
                <a:ea typeface="黑体" panose="02010609060101010101" pitchFamily="49" charset="-122"/>
              </a:rPr>
              <a:t>提后</a:t>
            </a:r>
            <a:r>
              <a:rPr lang="en-US" altLang="zh-CN" sz="3400" b="1" spc="100" dirty="0">
                <a:ea typeface="黑体" panose="02010609060101010101" pitchFamily="49" charset="-122"/>
              </a:rPr>
              <a:t>2 Timothy 3:1-5】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 smtClean="0">
                <a:ea typeface="黑体" panose="02010609060101010101" pitchFamily="49" charset="-122"/>
              </a:rPr>
              <a:t>3 </a:t>
            </a:r>
            <a:r>
              <a:rPr lang="zh-CN" altLang="en-US" sz="3400" b="1" spc="100" dirty="0">
                <a:ea typeface="黑体" panose="02010609060101010101" pitchFamily="49" charset="-122"/>
              </a:rPr>
              <a:t>无亲情、不解怨、好说谗言、不能自约、性情凶暴、不爱良善、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without love, unforgiving, slanderous, without self-control, brutal, not lovers of the good,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4 </a:t>
            </a:r>
            <a:r>
              <a:rPr lang="zh-CN" altLang="en-US" sz="3400" b="1" spc="100" dirty="0">
                <a:ea typeface="黑体" panose="02010609060101010101" pitchFamily="49" charset="-122"/>
              </a:rPr>
              <a:t>卖主卖友、任意妄为、自高自大、爱宴乐、不爱　神，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treacherous, rash, conceited, lovers of pleasure rather than lovers of God-</a:t>
            </a:r>
            <a:r>
              <a:rPr lang="en-US" altLang="zh-CN" sz="3400" b="1" spc="100" dirty="0" smtClean="0">
                <a:ea typeface="黑体" panose="02010609060101010101" pitchFamily="49" charset="-122"/>
              </a:rPr>
              <a:t>-</a:t>
            </a:r>
            <a:endParaRPr lang="en-US" altLang="zh-CN" sz="34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808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640960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【</a:t>
            </a:r>
            <a:r>
              <a:rPr lang="zh-CN" altLang="en-US" sz="3400" b="1" spc="100" dirty="0">
                <a:ea typeface="黑体" panose="02010609060101010101" pitchFamily="49" charset="-122"/>
              </a:rPr>
              <a:t>提后</a:t>
            </a:r>
            <a:r>
              <a:rPr lang="en-US" altLang="zh-CN" sz="3400" b="1" spc="100" dirty="0">
                <a:ea typeface="黑体" panose="02010609060101010101" pitchFamily="49" charset="-122"/>
              </a:rPr>
              <a:t>2 Timothy 3:1-5】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 smtClean="0">
                <a:ea typeface="黑体" panose="02010609060101010101" pitchFamily="49" charset="-122"/>
              </a:rPr>
              <a:t>5 </a:t>
            </a:r>
            <a:r>
              <a:rPr lang="zh-CN" altLang="en-US" sz="3400" b="1" spc="100" dirty="0">
                <a:ea typeface="黑体" panose="02010609060101010101" pitchFamily="49" charset="-122"/>
              </a:rPr>
              <a:t>有敬虔的外貌，却背了敬虔的实意，这等人你要躲开。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spc="100" dirty="0">
                <a:ea typeface="黑体" panose="02010609060101010101" pitchFamily="49" charset="-122"/>
              </a:rPr>
              <a:t>having a form of godliness but denying its power. Have nothing to do with them.</a:t>
            </a:r>
            <a:endParaRPr lang="en-US" altLang="zh-CN" sz="3400" b="1" spc="1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949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3778</TotalTime>
  <Words>268</Words>
  <Application>Microsoft Office PowerPoint</Application>
  <PresentationFormat>全屏显示(4:3)</PresentationFormat>
  <Paragraphs>21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新細明體</vt:lpstr>
      <vt:lpstr>黑体</vt:lpstr>
      <vt:lpstr>宋体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439</cp:revision>
  <dcterms:created xsi:type="dcterms:W3CDTF">2014-02-25T17:54:08Z</dcterms:created>
  <dcterms:modified xsi:type="dcterms:W3CDTF">2017-11-26T10:29:05Z</dcterms:modified>
</cp:coreProperties>
</file>