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84" r:id="rId1"/>
  </p:sldMasterIdLst>
  <p:notesMasterIdLst>
    <p:notesMasterId r:id="rId46"/>
  </p:notesMasterIdLst>
  <p:handoutMasterIdLst>
    <p:handoutMasterId r:id="rId47"/>
  </p:handoutMasterIdLst>
  <p:sldIdLst>
    <p:sldId id="469" r:id="rId2"/>
    <p:sldId id="923" r:id="rId3"/>
    <p:sldId id="924" r:id="rId4"/>
    <p:sldId id="925" r:id="rId5"/>
    <p:sldId id="926" r:id="rId6"/>
    <p:sldId id="927" r:id="rId7"/>
    <p:sldId id="928" r:id="rId8"/>
    <p:sldId id="929" r:id="rId9"/>
    <p:sldId id="930" r:id="rId10"/>
    <p:sldId id="931" r:id="rId11"/>
    <p:sldId id="879" r:id="rId12"/>
    <p:sldId id="880" r:id="rId13"/>
    <p:sldId id="881" r:id="rId14"/>
    <p:sldId id="882" r:id="rId15"/>
    <p:sldId id="932" r:id="rId16"/>
    <p:sldId id="933" r:id="rId17"/>
    <p:sldId id="934" r:id="rId18"/>
    <p:sldId id="935" r:id="rId19"/>
    <p:sldId id="936" r:id="rId20"/>
    <p:sldId id="937" r:id="rId21"/>
    <p:sldId id="938" r:id="rId22"/>
    <p:sldId id="939" r:id="rId23"/>
    <p:sldId id="940" r:id="rId24"/>
    <p:sldId id="941" r:id="rId25"/>
    <p:sldId id="942" r:id="rId26"/>
    <p:sldId id="943" r:id="rId27"/>
    <p:sldId id="944" r:id="rId28"/>
    <p:sldId id="945" r:id="rId29"/>
    <p:sldId id="884" r:id="rId30"/>
    <p:sldId id="946" r:id="rId31"/>
    <p:sldId id="947" r:id="rId32"/>
    <p:sldId id="948" r:id="rId33"/>
    <p:sldId id="885" r:id="rId34"/>
    <p:sldId id="949" r:id="rId35"/>
    <p:sldId id="886" r:id="rId36"/>
    <p:sldId id="950" r:id="rId37"/>
    <p:sldId id="887" r:id="rId38"/>
    <p:sldId id="951" r:id="rId39"/>
    <p:sldId id="889" r:id="rId40"/>
    <p:sldId id="952" r:id="rId41"/>
    <p:sldId id="953" r:id="rId42"/>
    <p:sldId id="954" r:id="rId43"/>
    <p:sldId id="955" r:id="rId44"/>
    <p:sldId id="958" r:id="rId45"/>
  </p:sldIdLst>
  <p:sldSz cx="9144000" cy="6858000" type="screen4x3"/>
  <p:notesSz cx="6858000" cy="9144000"/>
  <p:defaultTextStyle>
    <a:defPPr>
      <a:defRPr lang="zh-CN"/>
    </a:defPPr>
    <a:lvl1pPr algn="l" rtl="0" fontAlgn="base">
      <a:spcBef>
        <a:spcPct val="0"/>
      </a:spcBef>
      <a:spcAft>
        <a:spcPct val="0"/>
      </a:spcAft>
      <a:defRPr kern="1200">
        <a:solidFill>
          <a:schemeClr val="tx1"/>
        </a:solidFill>
        <a:latin typeface="Arial" charset="0"/>
        <a:ea typeface="宋体" charset="-122"/>
        <a:cs typeface="+mn-cs"/>
      </a:defRPr>
    </a:lvl1pPr>
    <a:lvl2pPr marL="457200" algn="l" rtl="0" fontAlgn="base">
      <a:spcBef>
        <a:spcPct val="0"/>
      </a:spcBef>
      <a:spcAft>
        <a:spcPct val="0"/>
      </a:spcAft>
      <a:defRPr kern="1200">
        <a:solidFill>
          <a:schemeClr val="tx1"/>
        </a:solidFill>
        <a:latin typeface="Arial" charset="0"/>
        <a:ea typeface="宋体" charset="-122"/>
        <a:cs typeface="+mn-cs"/>
      </a:defRPr>
    </a:lvl2pPr>
    <a:lvl3pPr marL="914400" algn="l" rtl="0" fontAlgn="base">
      <a:spcBef>
        <a:spcPct val="0"/>
      </a:spcBef>
      <a:spcAft>
        <a:spcPct val="0"/>
      </a:spcAft>
      <a:defRPr kern="1200">
        <a:solidFill>
          <a:schemeClr val="tx1"/>
        </a:solidFill>
        <a:latin typeface="Arial" charset="0"/>
        <a:ea typeface="宋体" charset="-122"/>
        <a:cs typeface="+mn-cs"/>
      </a:defRPr>
    </a:lvl3pPr>
    <a:lvl4pPr marL="1371600" algn="l" rtl="0" fontAlgn="base">
      <a:spcBef>
        <a:spcPct val="0"/>
      </a:spcBef>
      <a:spcAft>
        <a:spcPct val="0"/>
      </a:spcAft>
      <a:defRPr kern="1200">
        <a:solidFill>
          <a:schemeClr val="tx1"/>
        </a:solidFill>
        <a:latin typeface="Arial" charset="0"/>
        <a:ea typeface="宋体" charset="-122"/>
        <a:cs typeface="+mn-cs"/>
      </a:defRPr>
    </a:lvl4pPr>
    <a:lvl5pPr marL="1828800" algn="l" rtl="0" fontAlgn="base">
      <a:spcBef>
        <a:spcPct val="0"/>
      </a:spcBef>
      <a:spcAft>
        <a:spcPct val="0"/>
      </a:spcAft>
      <a:defRPr kern="1200">
        <a:solidFill>
          <a:schemeClr val="tx1"/>
        </a:solidFill>
        <a:latin typeface="Arial" charset="0"/>
        <a:ea typeface="宋体" charset="-122"/>
        <a:cs typeface="+mn-cs"/>
      </a:defRPr>
    </a:lvl5pPr>
    <a:lvl6pPr marL="2286000" algn="l" defTabSz="914400" rtl="0" eaLnBrk="1" latinLnBrk="0" hangingPunct="1">
      <a:defRPr kern="1200">
        <a:solidFill>
          <a:schemeClr val="tx1"/>
        </a:solidFill>
        <a:latin typeface="Arial" charset="0"/>
        <a:ea typeface="宋体" charset="-122"/>
        <a:cs typeface="+mn-cs"/>
      </a:defRPr>
    </a:lvl6pPr>
    <a:lvl7pPr marL="2743200" algn="l" defTabSz="914400" rtl="0" eaLnBrk="1" latinLnBrk="0" hangingPunct="1">
      <a:defRPr kern="1200">
        <a:solidFill>
          <a:schemeClr val="tx1"/>
        </a:solidFill>
        <a:latin typeface="Arial" charset="0"/>
        <a:ea typeface="宋体" charset="-122"/>
        <a:cs typeface="+mn-cs"/>
      </a:defRPr>
    </a:lvl7pPr>
    <a:lvl8pPr marL="3200400" algn="l" defTabSz="914400" rtl="0" eaLnBrk="1" latinLnBrk="0" hangingPunct="1">
      <a:defRPr kern="1200">
        <a:solidFill>
          <a:schemeClr val="tx1"/>
        </a:solidFill>
        <a:latin typeface="Arial" charset="0"/>
        <a:ea typeface="宋体" charset="-122"/>
        <a:cs typeface="+mn-cs"/>
      </a:defRPr>
    </a:lvl8pPr>
    <a:lvl9pPr marL="3657600" algn="l" defTabSz="914400" rtl="0" eaLnBrk="1" latinLnBrk="0" hangingPunct="1">
      <a:defRPr kern="1200">
        <a:solidFill>
          <a:schemeClr val="tx1"/>
        </a:solidFill>
        <a:latin typeface="Arial" charset="0"/>
        <a:ea typeface="宋体" charset="-122"/>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60" autoAdjust="0"/>
    <p:restoredTop sz="94660"/>
  </p:normalViewPr>
  <p:slideViewPr>
    <p:cSldViewPr>
      <p:cViewPr varScale="1">
        <p:scale>
          <a:sx n="61" d="100"/>
          <a:sy n="61" d="100"/>
        </p:scale>
        <p:origin x="53" y="82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handoutMaster" Target="handoutMasters/handoutMaster1.xml"/><Relationship Id="rId50"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tableStyles" Target="tableStyle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notesMaster" Target="notesMasters/notesMaster1.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45FF88A4-DA15-44AE-9ACB-2C0F00349ACB}" type="datetimeFigureOut">
              <a:rPr lang="zh-CN" altLang="en-US"/>
              <a:pPr>
                <a:defRPr/>
              </a:pPr>
              <a:t>2017/12/10</a:t>
            </a:fld>
            <a:endParaRPr lang="zh-CN" altLang="en-US" dirty="0"/>
          </a:p>
        </p:txBody>
      </p:sp>
      <p:sp>
        <p:nvSpPr>
          <p:cNvPr id="4" name="页脚占位符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5" name="灯片编号占位符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DFEFF22-6FBB-4B82-B223-80991887E2F0}" type="slidenum">
              <a:rPr lang="zh-CN" altLang="en-US"/>
              <a:pPr>
                <a:defRPr/>
              </a:pPr>
              <a:t>‹#›</a:t>
            </a:fld>
            <a:endParaRPr lang="zh-CN" altLang="en-US" dirty="0"/>
          </a:p>
        </p:txBody>
      </p:sp>
    </p:spTree>
    <p:extLst>
      <p:ext uri="{BB962C8B-B14F-4D97-AF65-F5344CB8AC3E}">
        <p14:creationId xmlns:p14="http://schemas.microsoft.com/office/powerpoint/2010/main" val="162834960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D825422E-ADD0-4F91-A41D-C1A34FECA782}" type="datetimeFigureOut">
              <a:rPr lang="zh-CN" altLang="en-US"/>
              <a:pPr>
                <a:defRPr/>
              </a:pPr>
              <a:t>2017/12/10</a:t>
            </a:fld>
            <a:endParaRPr lang="zh-CN" altLang="en-US" dirty="0"/>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zh-CN" altLang="en-US" noProof="0"/>
          </a:p>
        </p:txBody>
      </p:sp>
      <p:sp>
        <p:nvSpPr>
          <p:cNvPr id="5" name="备注占位符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zh-TW" altLang="en-US" smtClean="0"/>
              <a:t>按一下此處編輯母版文本樣式</a:t>
            </a:r>
            <a:endParaRPr lang="zh-CN" altLang="en-US" smtClean="0"/>
          </a:p>
          <a:p>
            <a:pPr lvl="1"/>
            <a:r>
              <a:rPr lang="zh-CN" altLang="en-US" smtClean="0"/>
              <a:t>第二級</a:t>
            </a:r>
          </a:p>
          <a:p>
            <a:pPr lvl="2"/>
            <a:r>
              <a:rPr lang="zh-CN" altLang="en-US" smtClean="0"/>
              <a:t>第三級</a:t>
            </a:r>
          </a:p>
          <a:p>
            <a:pPr lvl="3"/>
            <a:r>
              <a:rPr lang="zh-CN" altLang="en-US" smtClean="0"/>
              <a:t>第四級</a:t>
            </a:r>
          </a:p>
          <a:p>
            <a:pPr lvl="4"/>
            <a:r>
              <a:rPr lang="zh-CN" altLang="en-US" smtClean="0"/>
              <a:t>第五級</a:t>
            </a:r>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FB4920C-7358-4336-83CC-4FE3C101A02B}" type="slidenum">
              <a:rPr lang="zh-CN" altLang="en-US"/>
              <a:pPr>
                <a:defRPr/>
              </a:pPr>
              <a:t>‹#›</a:t>
            </a:fld>
            <a:endParaRPr lang="zh-CN" altLang="en-US" dirty="0"/>
          </a:p>
        </p:txBody>
      </p:sp>
    </p:spTree>
    <p:extLst>
      <p:ext uri="{BB962C8B-B14F-4D97-AF65-F5344CB8AC3E}">
        <p14:creationId xmlns:p14="http://schemas.microsoft.com/office/powerpoint/2010/main" val="113808568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1</a:t>
            </a:fld>
            <a:endParaRPr lang="en-US" altLang="zh-CN" dirty="0" smtClean="0">
              <a:solidFill>
                <a:prstClr val="black"/>
              </a:solidFill>
            </a:endParaRPr>
          </a:p>
        </p:txBody>
      </p:sp>
    </p:spTree>
    <p:extLst>
      <p:ext uri="{BB962C8B-B14F-4D97-AF65-F5344CB8AC3E}">
        <p14:creationId xmlns:p14="http://schemas.microsoft.com/office/powerpoint/2010/main" val="130718241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10</a:t>
            </a:fld>
            <a:endParaRPr lang="en-US" altLang="zh-CN" dirty="0" smtClean="0">
              <a:solidFill>
                <a:prstClr val="black"/>
              </a:solidFill>
            </a:endParaRPr>
          </a:p>
        </p:txBody>
      </p:sp>
    </p:spTree>
    <p:extLst>
      <p:ext uri="{BB962C8B-B14F-4D97-AF65-F5344CB8AC3E}">
        <p14:creationId xmlns:p14="http://schemas.microsoft.com/office/powerpoint/2010/main" val="321722701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11</a:t>
            </a:fld>
            <a:endParaRPr lang="en-US" altLang="zh-CN" dirty="0" smtClean="0">
              <a:solidFill>
                <a:prstClr val="black"/>
              </a:solidFill>
            </a:endParaRPr>
          </a:p>
        </p:txBody>
      </p:sp>
    </p:spTree>
    <p:extLst>
      <p:ext uri="{BB962C8B-B14F-4D97-AF65-F5344CB8AC3E}">
        <p14:creationId xmlns:p14="http://schemas.microsoft.com/office/powerpoint/2010/main" val="18199406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12</a:t>
            </a:fld>
            <a:endParaRPr lang="en-US" altLang="zh-CN" dirty="0" smtClean="0">
              <a:solidFill>
                <a:prstClr val="black"/>
              </a:solidFill>
            </a:endParaRPr>
          </a:p>
        </p:txBody>
      </p:sp>
    </p:spTree>
    <p:extLst>
      <p:ext uri="{BB962C8B-B14F-4D97-AF65-F5344CB8AC3E}">
        <p14:creationId xmlns:p14="http://schemas.microsoft.com/office/powerpoint/2010/main" val="316792823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13</a:t>
            </a:fld>
            <a:endParaRPr lang="en-US" altLang="zh-CN" dirty="0" smtClean="0">
              <a:solidFill>
                <a:prstClr val="black"/>
              </a:solidFill>
            </a:endParaRPr>
          </a:p>
        </p:txBody>
      </p:sp>
    </p:spTree>
    <p:extLst>
      <p:ext uri="{BB962C8B-B14F-4D97-AF65-F5344CB8AC3E}">
        <p14:creationId xmlns:p14="http://schemas.microsoft.com/office/powerpoint/2010/main" val="267791913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14</a:t>
            </a:fld>
            <a:endParaRPr lang="en-US" altLang="zh-CN" dirty="0" smtClean="0">
              <a:solidFill>
                <a:prstClr val="black"/>
              </a:solidFill>
            </a:endParaRPr>
          </a:p>
        </p:txBody>
      </p:sp>
    </p:spTree>
    <p:extLst>
      <p:ext uri="{BB962C8B-B14F-4D97-AF65-F5344CB8AC3E}">
        <p14:creationId xmlns:p14="http://schemas.microsoft.com/office/powerpoint/2010/main" val="263418083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15</a:t>
            </a:fld>
            <a:endParaRPr lang="en-US" altLang="zh-CN" dirty="0" smtClean="0">
              <a:solidFill>
                <a:prstClr val="black"/>
              </a:solidFill>
            </a:endParaRPr>
          </a:p>
        </p:txBody>
      </p:sp>
    </p:spTree>
    <p:extLst>
      <p:ext uri="{BB962C8B-B14F-4D97-AF65-F5344CB8AC3E}">
        <p14:creationId xmlns:p14="http://schemas.microsoft.com/office/powerpoint/2010/main" val="139192306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16</a:t>
            </a:fld>
            <a:endParaRPr lang="en-US" altLang="zh-CN" dirty="0" smtClean="0">
              <a:solidFill>
                <a:prstClr val="black"/>
              </a:solidFill>
            </a:endParaRPr>
          </a:p>
        </p:txBody>
      </p:sp>
    </p:spTree>
    <p:extLst>
      <p:ext uri="{BB962C8B-B14F-4D97-AF65-F5344CB8AC3E}">
        <p14:creationId xmlns:p14="http://schemas.microsoft.com/office/powerpoint/2010/main" val="195044740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17</a:t>
            </a:fld>
            <a:endParaRPr lang="en-US" altLang="zh-CN" dirty="0" smtClean="0">
              <a:solidFill>
                <a:prstClr val="black"/>
              </a:solidFill>
            </a:endParaRPr>
          </a:p>
        </p:txBody>
      </p:sp>
    </p:spTree>
    <p:extLst>
      <p:ext uri="{BB962C8B-B14F-4D97-AF65-F5344CB8AC3E}">
        <p14:creationId xmlns:p14="http://schemas.microsoft.com/office/powerpoint/2010/main" val="323940940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18</a:t>
            </a:fld>
            <a:endParaRPr lang="en-US" altLang="zh-CN" dirty="0" smtClean="0">
              <a:solidFill>
                <a:prstClr val="black"/>
              </a:solidFill>
            </a:endParaRPr>
          </a:p>
        </p:txBody>
      </p:sp>
    </p:spTree>
    <p:extLst>
      <p:ext uri="{BB962C8B-B14F-4D97-AF65-F5344CB8AC3E}">
        <p14:creationId xmlns:p14="http://schemas.microsoft.com/office/powerpoint/2010/main" val="250636446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19</a:t>
            </a:fld>
            <a:endParaRPr lang="en-US" altLang="zh-CN" dirty="0" smtClean="0">
              <a:solidFill>
                <a:prstClr val="black"/>
              </a:solidFill>
            </a:endParaRPr>
          </a:p>
        </p:txBody>
      </p:sp>
    </p:spTree>
    <p:extLst>
      <p:ext uri="{BB962C8B-B14F-4D97-AF65-F5344CB8AC3E}">
        <p14:creationId xmlns:p14="http://schemas.microsoft.com/office/powerpoint/2010/main" val="257179486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2</a:t>
            </a:fld>
            <a:endParaRPr lang="en-US" altLang="zh-CN" dirty="0" smtClean="0">
              <a:solidFill>
                <a:prstClr val="black"/>
              </a:solidFill>
            </a:endParaRPr>
          </a:p>
        </p:txBody>
      </p:sp>
    </p:spTree>
    <p:extLst>
      <p:ext uri="{BB962C8B-B14F-4D97-AF65-F5344CB8AC3E}">
        <p14:creationId xmlns:p14="http://schemas.microsoft.com/office/powerpoint/2010/main" val="1380319357"/>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20</a:t>
            </a:fld>
            <a:endParaRPr lang="en-US" altLang="zh-CN" dirty="0" smtClean="0">
              <a:solidFill>
                <a:prstClr val="black"/>
              </a:solidFill>
            </a:endParaRPr>
          </a:p>
        </p:txBody>
      </p:sp>
    </p:spTree>
    <p:extLst>
      <p:ext uri="{BB962C8B-B14F-4D97-AF65-F5344CB8AC3E}">
        <p14:creationId xmlns:p14="http://schemas.microsoft.com/office/powerpoint/2010/main" val="183202566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21</a:t>
            </a:fld>
            <a:endParaRPr lang="en-US" altLang="zh-CN" dirty="0" smtClean="0">
              <a:solidFill>
                <a:prstClr val="black"/>
              </a:solidFill>
            </a:endParaRPr>
          </a:p>
        </p:txBody>
      </p:sp>
    </p:spTree>
    <p:extLst>
      <p:ext uri="{BB962C8B-B14F-4D97-AF65-F5344CB8AC3E}">
        <p14:creationId xmlns:p14="http://schemas.microsoft.com/office/powerpoint/2010/main" val="188042600"/>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22</a:t>
            </a:fld>
            <a:endParaRPr lang="en-US" altLang="zh-CN" dirty="0" smtClean="0">
              <a:solidFill>
                <a:prstClr val="black"/>
              </a:solidFill>
            </a:endParaRPr>
          </a:p>
        </p:txBody>
      </p:sp>
    </p:spTree>
    <p:extLst>
      <p:ext uri="{BB962C8B-B14F-4D97-AF65-F5344CB8AC3E}">
        <p14:creationId xmlns:p14="http://schemas.microsoft.com/office/powerpoint/2010/main" val="2448670088"/>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23</a:t>
            </a:fld>
            <a:endParaRPr lang="en-US" altLang="zh-CN" dirty="0" smtClean="0">
              <a:solidFill>
                <a:prstClr val="black"/>
              </a:solidFill>
            </a:endParaRPr>
          </a:p>
        </p:txBody>
      </p:sp>
    </p:spTree>
    <p:extLst>
      <p:ext uri="{BB962C8B-B14F-4D97-AF65-F5344CB8AC3E}">
        <p14:creationId xmlns:p14="http://schemas.microsoft.com/office/powerpoint/2010/main" val="3200925779"/>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24</a:t>
            </a:fld>
            <a:endParaRPr lang="en-US" altLang="zh-CN" dirty="0" smtClean="0">
              <a:solidFill>
                <a:prstClr val="black"/>
              </a:solidFill>
            </a:endParaRPr>
          </a:p>
        </p:txBody>
      </p:sp>
    </p:spTree>
    <p:extLst>
      <p:ext uri="{BB962C8B-B14F-4D97-AF65-F5344CB8AC3E}">
        <p14:creationId xmlns:p14="http://schemas.microsoft.com/office/powerpoint/2010/main" val="4050562511"/>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25</a:t>
            </a:fld>
            <a:endParaRPr lang="en-US" altLang="zh-CN" dirty="0" smtClean="0">
              <a:solidFill>
                <a:prstClr val="black"/>
              </a:solidFill>
            </a:endParaRPr>
          </a:p>
        </p:txBody>
      </p:sp>
    </p:spTree>
    <p:extLst>
      <p:ext uri="{BB962C8B-B14F-4D97-AF65-F5344CB8AC3E}">
        <p14:creationId xmlns:p14="http://schemas.microsoft.com/office/powerpoint/2010/main" val="2899099704"/>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26</a:t>
            </a:fld>
            <a:endParaRPr lang="en-US" altLang="zh-CN" dirty="0" smtClean="0">
              <a:solidFill>
                <a:prstClr val="black"/>
              </a:solidFill>
            </a:endParaRPr>
          </a:p>
        </p:txBody>
      </p:sp>
    </p:spTree>
    <p:extLst>
      <p:ext uri="{BB962C8B-B14F-4D97-AF65-F5344CB8AC3E}">
        <p14:creationId xmlns:p14="http://schemas.microsoft.com/office/powerpoint/2010/main" val="769178388"/>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27</a:t>
            </a:fld>
            <a:endParaRPr lang="en-US" altLang="zh-CN" dirty="0" smtClean="0">
              <a:solidFill>
                <a:prstClr val="black"/>
              </a:solidFill>
            </a:endParaRPr>
          </a:p>
        </p:txBody>
      </p:sp>
    </p:spTree>
    <p:extLst>
      <p:ext uri="{BB962C8B-B14F-4D97-AF65-F5344CB8AC3E}">
        <p14:creationId xmlns:p14="http://schemas.microsoft.com/office/powerpoint/2010/main" val="278441972"/>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28</a:t>
            </a:fld>
            <a:endParaRPr lang="en-US" altLang="zh-CN" dirty="0" smtClean="0">
              <a:solidFill>
                <a:prstClr val="black"/>
              </a:solidFill>
            </a:endParaRPr>
          </a:p>
        </p:txBody>
      </p:sp>
    </p:spTree>
    <p:extLst>
      <p:ext uri="{BB962C8B-B14F-4D97-AF65-F5344CB8AC3E}">
        <p14:creationId xmlns:p14="http://schemas.microsoft.com/office/powerpoint/2010/main" val="1472175820"/>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29</a:t>
            </a:fld>
            <a:endParaRPr lang="en-US" altLang="zh-CN" dirty="0" smtClean="0">
              <a:solidFill>
                <a:prstClr val="black"/>
              </a:solidFill>
            </a:endParaRPr>
          </a:p>
        </p:txBody>
      </p:sp>
    </p:spTree>
    <p:extLst>
      <p:ext uri="{BB962C8B-B14F-4D97-AF65-F5344CB8AC3E}">
        <p14:creationId xmlns:p14="http://schemas.microsoft.com/office/powerpoint/2010/main" val="62836484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3</a:t>
            </a:fld>
            <a:endParaRPr lang="en-US" altLang="zh-CN" dirty="0" smtClean="0">
              <a:solidFill>
                <a:prstClr val="black"/>
              </a:solidFill>
            </a:endParaRPr>
          </a:p>
        </p:txBody>
      </p:sp>
    </p:spTree>
    <p:extLst>
      <p:ext uri="{BB962C8B-B14F-4D97-AF65-F5344CB8AC3E}">
        <p14:creationId xmlns:p14="http://schemas.microsoft.com/office/powerpoint/2010/main" val="2904607064"/>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30</a:t>
            </a:fld>
            <a:endParaRPr lang="en-US" altLang="zh-CN" dirty="0" smtClean="0">
              <a:solidFill>
                <a:prstClr val="black"/>
              </a:solidFill>
            </a:endParaRPr>
          </a:p>
        </p:txBody>
      </p:sp>
    </p:spTree>
    <p:extLst>
      <p:ext uri="{BB962C8B-B14F-4D97-AF65-F5344CB8AC3E}">
        <p14:creationId xmlns:p14="http://schemas.microsoft.com/office/powerpoint/2010/main" val="2749743317"/>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31</a:t>
            </a:fld>
            <a:endParaRPr lang="en-US" altLang="zh-CN" dirty="0" smtClean="0">
              <a:solidFill>
                <a:prstClr val="black"/>
              </a:solidFill>
            </a:endParaRPr>
          </a:p>
        </p:txBody>
      </p:sp>
    </p:spTree>
    <p:extLst>
      <p:ext uri="{BB962C8B-B14F-4D97-AF65-F5344CB8AC3E}">
        <p14:creationId xmlns:p14="http://schemas.microsoft.com/office/powerpoint/2010/main" val="4001894892"/>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32</a:t>
            </a:fld>
            <a:endParaRPr lang="en-US" altLang="zh-CN" dirty="0" smtClean="0">
              <a:solidFill>
                <a:prstClr val="black"/>
              </a:solidFill>
            </a:endParaRPr>
          </a:p>
        </p:txBody>
      </p:sp>
    </p:spTree>
    <p:extLst>
      <p:ext uri="{BB962C8B-B14F-4D97-AF65-F5344CB8AC3E}">
        <p14:creationId xmlns:p14="http://schemas.microsoft.com/office/powerpoint/2010/main" val="4010442953"/>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33</a:t>
            </a:fld>
            <a:endParaRPr lang="en-US" altLang="zh-CN" dirty="0" smtClean="0">
              <a:solidFill>
                <a:prstClr val="black"/>
              </a:solidFill>
            </a:endParaRPr>
          </a:p>
        </p:txBody>
      </p:sp>
    </p:spTree>
    <p:extLst>
      <p:ext uri="{BB962C8B-B14F-4D97-AF65-F5344CB8AC3E}">
        <p14:creationId xmlns:p14="http://schemas.microsoft.com/office/powerpoint/2010/main" val="1085326212"/>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34</a:t>
            </a:fld>
            <a:endParaRPr lang="en-US" altLang="zh-CN" dirty="0" smtClean="0">
              <a:solidFill>
                <a:prstClr val="black"/>
              </a:solidFill>
            </a:endParaRPr>
          </a:p>
        </p:txBody>
      </p:sp>
    </p:spTree>
    <p:extLst>
      <p:ext uri="{BB962C8B-B14F-4D97-AF65-F5344CB8AC3E}">
        <p14:creationId xmlns:p14="http://schemas.microsoft.com/office/powerpoint/2010/main" val="1018792682"/>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35</a:t>
            </a:fld>
            <a:endParaRPr lang="en-US" altLang="zh-CN" dirty="0" smtClean="0">
              <a:solidFill>
                <a:prstClr val="black"/>
              </a:solidFill>
            </a:endParaRPr>
          </a:p>
        </p:txBody>
      </p:sp>
    </p:spTree>
    <p:extLst>
      <p:ext uri="{BB962C8B-B14F-4D97-AF65-F5344CB8AC3E}">
        <p14:creationId xmlns:p14="http://schemas.microsoft.com/office/powerpoint/2010/main" val="478418855"/>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36</a:t>
            </a:fld>
            <a:endParaRPr lang="en-US" altLang="zh-CN" dirty="0" smtClean="0">
              <a:solidFill>
                <a:prstClr val="black"/>
              </a:solidFill>
            </a:endParaRPr>
          </a:p>
        </p:txBody>
      </p:sp>
    </p:spTree>
    <p:extLst>
      <p:ext uri="{BB962C8B-B14F-4D97-AF65-F5344CB8AC3E}">
        <p14:creationId xmlns:p14="http://schemas.microsoft.com/office/powerpoint/2010/main" val="2947957102"/>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37</a:t>
            </a:fld>
            <a:endParaRPr lang="en-US" altLang="zh-CN" dirty="0" smtClean="0">
              <a:solidFill>
                <a:prstClr val="black"/>
              </a:solidFill>
            </a:endParaRPr>
          </a:p>
        </p:txBody>
      </p:sp>
    </p:spTree>
    <p:extLst>
      <p:ext uri="{BB962C8B-B14F-4D97-AF65-F5344CB8AC3E}">
        <p14:creationId xmlns:p14="http://schemas.microsoft.com/office/powerpoint/2010/main" val="682866752"/>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38</a:t>
            </a:fld>
            <a:endParaRPr lang="en-US" altLang="zh-CN" dirty="0" smtClean="0">
              <a:solidFill>
                <a:prstClr val="black"/>
              </a:solidFill>
            </a:endParaRPr>
          </a:p>
        </p:txBody>
      </p:sp>
    </p:spTree>
    <p:extLst>
      <p:ext uri="{BB962C8B-B14F-4D97-AF65-F5344CB8AC3E}">
        <p14:creationId xmlns:p14="http://schemas.microsoft.com/office/powerpoint/2010/main" val="621496822"/>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39</a:t>
            </a:fld>
            <a:endParaRPr lang="en-US" altLang="zh-CN" dirty="0" smtClean="0">
              <a:solidFill>
                <a:prstClr val="black"/>
              </a:solidFill>
            </a:endParaRPr>
          </a:p>
        </p:txBody>
      </p:sp>
    </p:spTree>
    <p:extLst>
      <p:ext uri="{BB962C8B-B14F-4D97-AF65-F5344CB8AC3E}">
        <p14:creationId xmlns:p14="http://schemas.microsoft.com/office/powerpoint/2010/main" val="17195294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4</a:t>
            </a:fld>
            <a:endParaRPr lang="en-US" altLang="zh-CN" dirty="0" smtClean="0">
              <a:solidFill>
                <a:prstClr val="black"/>
              </a:solidFill>
            </a:endParaRPr>
          </a:p>
        </p:txBody>
      </p:sp>
    </p:spTree>
    <p:extLst>
      <p:ext uri="{BB962C8B-B14F-4D97-AF65-F5344CB8AC3E}">
        <p14:creationId xmlns:p14="http://schemas.microsoft.com/office/powerpoint/2010/main" val="2085573400"/>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40</a:t>
            </a:fld>
            <a:endParaRPr lang="en-US" altLang="zh-CN" dirty="0" smtClean="0">
              <a:solidFill>
                <a:prstClr val="black"/>
              </a:solidFill>
            </a:endParaRPr>
          </a:p>
        </p:txBody>
      </p:sp>
    </p:spTree>
    <p:extLst>
      <p:ext uri="{BB962C8B-B14F-4D97-AF65-F5344CB8AC3E}">
        <p14:creationId xmlns:p14="http://schemas.microsoft.com/office/powerpoint/2010/main" val="3807146967"/>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41</a:t>
            </a:fld>
            <a:endParaRPr lang="en-US" altLang="zh-CN" dirty="0" smtClean="0">
              <a:solidFill>
                <a:prstClr val="black"/>
              </a:solidFill>
            </a:endParaRPr>
          </a:p>
        </p:txBody>
      </p:sp>
    </p:spTree>
    <p:extLst>
      <p:ext uri="{BB962C8B-B14F-4D97-AF65-F5344CB8AC3E}">
        <p14:creationId xmlns:p14="http://schemas.microsoft.com/office/powerpoint/2010/main" val="509845549"/>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42</a:t>
            </a:fld>
            <a:endParaRPr lang="en-US" altLang="zh-CN" dirty="0" smtClean="0">
              <a:solidFill>
                <a:prstClr val="black"/>
              </a:solidFill>
            </a:endParaRPr>
          </a:p>
        </p:txBody>
      </p:sp>
    </p:spTree>
    <p:extLst>
      <p:ext uri="{BB962C8B-B14F-4D97-AF65-F5344CB8AC3E}">
        <p14:creationId xmlns:p14="http://schemas.microsoft.com/office/powerpoint/2010/main" val="1435844134"/>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43</a:t>
            </a:fld>
            <a:endParaRPr lang="en-US" altLang="zh-CN" dirty="0" smtClean="0">
              <a:solidFill>
                <a:prstClr val="black"/>
              </a:solidFill>
            </a:endParaRPr>
          </a:p>
        </p:txBody>
      </p:sp>
    </p:spTree>
    <p:extLst>
      <p:ext uri="{BB962C8B-B14F-4D97-AF65-F5344CB8AC3E}">
        <p14:creationId xmlns:p14="http://schemas.microsoft.com/office/powerpoint/2010/main" val="2853696045"/>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44</a:t>
            </a:fld>
            <a:endParaRPr lang="en-US" altLang="zh-CN" dirty="0" smtClean="0">
              <a:solidFill>
                <a:prstClr val="black"/>
              </a:solidFill>
            </a:endParaRPr>
          </a:p>
        </p:txBody>
      </p:sp>
    </p:spTree>
    <p:extLst>
      <p:ext uri="{BB962C8B-B14F-4D97-AF65-F5344CB8AC3E}">
        <p14:creationId xmlns:p14="http://schemas.microsoft.com/office/powerpoint/2010/main" val="106014473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5</a:t>
            </a:fld>
            <a:endParaRPr lang="en-US" altLang="zh-CN" dirty="0" smtClean="0">
              <a:solidFill>
                <a:prstClr val="black"/>
              </a:solidFill>
            </a:endParaRPr>
          </a:p>
        </p:txBody>
      </p:sp>
    </p:spTree>
    <p:extLst>
      <p:ext uri="{BB962C8B-B14F-4D97-AF65-F5344CB8AC3E}">
        <p14:creationId xmlns:p14="http://schemas.microsoft.com/office/powerpoint/2010/main" val="251217680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6</a:t>
            </a:fld>
            <a:endParaRPr lang="en-US" altLang="zh-CN" dirty="0" smtClean="0">
              <a:solidFill>
                <a:prstClr val="black"/>
              </a:solidFill>
            </a:endParaRPr>
          </a:p>
        </p:txBody>
      </p:sp>
    </p:spTree>
    <p:extLst>
      <p:ext uri="{BB962C8B-B14F-4D97-AF65-F5344CB8AC3E}">
        <p14:creationId xmlns:p14="http://schemas.microsoft.com/office/powerpoint/2010/main" val="101650500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7</a:t>
            </a:fld>
            <a:endParaRPr lang="en-US" altLang="zh-CN" dirty="0" smtClean="0">
              <a:solidFill>
                <a:prstClr val="black"/>
              </a:solidFill>
            </a:endParaRPr>
          </a:p>
        </p:txBody>
      </p:sp>
    </p:spTree>
    <p:extLst>
      <p:ext uri="{BB962C8B-B14F-4D97-AF65-F5344CB8AC3E}">
        <p14:creationId xmlns:p14="http://schemas.microsoft.com/office/powerpoint/2010/main" val="80398731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8</a:t>
            </a:fld>
            <a:endParaRPr lang="en-US" altLang="zh-CN" dirty="0" smtClean="0">
              <a:solidFill>
                <a:prstClr val="black"/>
              </a:solidFill>
            </a:endParaRPr>
          </a:p>
        </p:txBody>
      </p:sp>
    </p:spTree>
    <p:extLst>
      <p:ext uri="{BB962C8B-B14F-4D97-AF65-F5344CB8AC3E}">
        <p14:creationId xmlns:p14="http://schemas.microsoft.com/office/powerpoint/2010/main" val="128542378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9</a:t>
            </a:fld>
            <a:endParaRPr lang="en-US" altLang="zh-CN" dirty="0" smtClean="0">
              <a:solidFill>
                <a:prstClr val="black"/>
              </a:solidFill>
            </a:endParaRPr>
          </a:p>
        </p:txBody>
      </p:sp>
    </p:spTree>
    <p:extLst>
      <p:ext uri="{BB962C8B-B14F-4D97-AF65-F5344CB8AC3E}">
        <p14:creationId xmlns:p14="http://schemas.microsoft.com/office/powerpoint/2010/main" val="86784831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smtClean="0"/>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en-US" dirty="0"/>
          </a:p>
        </p:txBody>
      </p:sp>
      <p:sp>
        <p:nvSpPr>
          <p:cNvPr id="4" name="Date Placeholder 3"/>
          <p:cNvSpPr>
            <a:spLocks noGrp="1"/>
          </p:cNvSpPr>
          <p:nvPr>
            <p:ph type="dt" sz="half" idx="10"/>
          </p:nvPr>
        </p:nvSpPr>
        <p:spPr/>
        <p:txBody>
          <a:bodyPr/>
          <a:lstStyle/>
          <a:p>
            <a:pPr>
              <a:defRPr/>
            </a:pPr>
            <a:fld id="{7139B5F6-6126-490E-A5EC-A0B9504010A5}" type="datetimeFigureOut">
              <a:rPr lang="zh-CN" altLang="en-US" smtClean="0"/>
              <a:pPr>
                <a:defRPr/>
              </a:pPr>
              <a:t>2017/12/10</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9B65023B-6A3C-4EA3-AE66-5A6D6590E647}" type="slidenum">
              <a:rPr lang="zh-CN" altLang="en-US" smtClean="0"/>
              <a:pPr>
                <a:defRPr/>
              </a:pPr>
              <a:t>‹#›</a:t>
            </a:fld>
            <a:endParaRPr lang="zh-CN" altLang="en-US" dirty="0"/>
          </a:p>
        </p:txBody>
      </p:sp>
    </p:spTree>
    <p:extLst>
      <p:ext uri="{BB962C8B-B14F-4D97-AF65-F5344CB8AC3E}">
        <p14:creationId xmlns:p14="http://schemas.microsoft.com/office/powerpoint/2010/main" val="16658729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4090D6E-9A13-4644-A4C1-22BE64C39E05}" type="datetimeFigureOut">
              <a:rPr lang="zh-CN" altLang="en-US" smtClean="0"/>
              <a:pPr>
                <a:defRPr/>
              </a:pPr>
              <a:t>2017/12/10</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28684164-7E1A-40D4-8814-0A5BCF4E4CD3}" type="slidenum">
              <a:rPr lang="zh-CN" altLang="en-US" smtClean="0"/>
              <a:pPr>
                <a:defRPr/>
              </a:pPr>
              <a:t>‹#›</a:t>
            </a:fld>
            <a:endParaRPr lang="zh-CN" altLang="en-US" dirty="0"/>
          </a:p>
        </p:txBody>
      </p:sp>
    </p:spTree>
    <p:extLst>
      <p:ext uri="{BB962C8B-B14F-4D97-AF65-F5344CB8AC3E}">
        <p14:creationId xmlns:p14="http://schemas.microsoft.com/office/powerpoint/2010/main" val="22559308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DC8889E9-B0E2-4B6A-A1AD-98D2F671A2DE}" type="datetimeFigureOut">
              <a:rPr lang="zh-CN" altLang="en-US" smtClean="0"/>
              <a:pPr>
                <a:defRPr/>
              </a:pPr>
              <a:t>2017/12/10</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11276453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0E26566-709C-466C-A58E-888040DB09C0}" type="datetimeFigureOut">
              <a:rPr lang="zh-CN" altLang="en-US" smtClean="0"/>
              <a:pPr>
                <a:defRPr/>
              </a:pPr>
              <a:t>2017/12/10</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656D1800-9FCF-4317-920B-EE4D25C28943}" type="slidenum">
              <a:rPr lang="zh-CN" altLang="en-US" smtClean="0"/>
              <a:pPr>
                <a:defRPr/>
              </a:pPr>
              <a:t>‹#›</a:t>
            </a:fld>
            <a:endParaRPr lang="zh-CN" altLang="en-US" dirty="0"/>
          </a:p>
        </p:txBody>
      </p:sp>
    </p:spTree>
    <p:extLst>
      <p:ext uri="{BB962C8B-B14F-4D97-AF65-F5344CB8AC3E}">
        <p14:creationId xmlns:p14="http://schemas.microsoft.com/office/powerpoint/2010/main" val="6078106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p>
        </p:txBody>
      </p:sp>
      <p:sp>
        <p:nvSpPr>
          <p:cNvPr id="4" name="Date Placeholder 3"/>
          <p:cNvSpPr>
            <a:spLocks noGrp="1"/>
          </p:cNvSpPr>
          <p:nvPr>
            <p:ph type="dt" sz="half" idx="10"/>
          </p:nvPr>
        </p:nvSpPr>
        <p:spPr/>
        <p:txBody>
          <a:bodyPr/>
          <a:lstStyle/>
          <a:p>
            <a:pPr>
              <a:defRPr/>
            </a:pPr>
            <a:fld id="{086BCFBF-7E71-447B-87B1-D232EB2FAD6B}" type="datetimeFigureOut">
              <a:rPr lang="zh-CN" altLang="en-US" smtClean="0"/>
              <a:pPr>
                <a:defRPr/>
              </a:pPr>
              <a:t>2017/12/10</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7EEC1C10-A0E9-48D0-8E46-CD6986F599C9}" type="slidenum">
              <a:rPr lang="zh-CN" altLang="en-US" smtClean="0"/>
              <a:pPr>
                <a:defRPr/>
              </a:pPr>
              <a:t>‹#›</a:t>
            </a:fld>
            <a:endParaRPr lang="zh-CN" altLang="en-US" dirty="0"/>
          </a:p>
        </p:txBody>
      </p:sp>
    </p:spTree>
    <p:extLst>
      <p:ext uri="{BB962C8B-B14F-4D97-AF65-F5344CB8AC3E}">
        <p14:creationId xmlns:p14="http://schemas.microsoft.com/office/powerpoint/2010/main" val="17126722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Date Placeholder 4"/>
          <p:cNvSpPr>
            <a:spLocks noGrp="1"/>
          </p:cNvSpPr>
          <p:nvPr>
            <p:ph type="dt" sz="half" idx="10"/>
          </p:nvPr>
        </p:nvSpPr>
        <p:spPr/>
        <p:txBody>
          <a:bodyPr/>
          <a:lstStyle/>
          <a:p>
            <a:pPr>
              <a:defRPr/>
            </a:pPr>
            <a:fld id="{C4DFE745-25E9-41AF-92A2-C5E6FFDD60E1}" type="datetimeFigureOut">
              <a:rPr lang="zh-CN" altLang="en-US" smtClean="0"/>
              <a:pPr>
                <a:defRPr/>
              </a:pPr>
              <a:t>2017/12/10</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13E18E86-74EB-473B-91FB-AE4B23832EE1}" type="slidenum">
              <a:rPr lang="zh-CN" altLang="en-US" smtClean="0"/>
              <a:pPr>
                <a:defRPr/>
              </a:pPr>
              <a:t>‹#›</a:t>
            </a:fld>
            <a:endParaRPr lang="zh-CN" altLang="en-US" dirty="0"/>
          </a:p>
        </p:txBody>
      </p:sp>
    </p:spTree>
    <p:extLst>
      <p:ext uri="{BB962C8B-B14F-4D97-AF65-F5344CB8AC3E}">
        <p14:creationId xmlns:p14="http://schemas.microsoft.com/office/powerpoint/2010/main" val="88765429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7" name="Date Placeholder 6"/>
          <p:cNvSpPr>
            <a:spLocks noGrp="1"/>
          </p:cNvSpPr>
          <p:nvPr>
            <p:ph type="dt" sz="half" idx="10"/>
          </p:nvPr>
        </p:nvSpPr>
        <p:spPr/>
        <p:txBody>
          <a:bodyPr/>
          <a:lstStyle/>
          <a:p>
            <a:pPr>
              <a:defRPr/>
            </a:pPr>
            <a:fld id="{7AA40F68-E40F-4345-9A9A-3DD81DE60C73}" type="datetimeFigureOut">
              <a:rPr lang="zh-CN" altLang="en-US" smtClean="0"/>
              <a:pPr>
                <a:defRPr/>
              </a:pPr>
              <a:t>2017/12/10</a:t>
            </a:fld>
            <a:endParaRPr lang="zh-CN" altLang="en-US" dirty="0"/>
          </a:p>
        </p:txBody>
      </p:sp>
      <p:sp>
        <p:nvSpPr>
          <p:cNvPr id="8" name="Footer Placeholder 7"/>
          <p:cNvSpPr>
            <a:spLocks noGrp="1"/>
          </p:cNvSpPr>
          <p:nvPr>
            <p:ph type="ftr" sz="quarter" idx="11"/>
          </p:nvPr>
        </p:nvSpPr>
        <p:spPr/>
        <p:txBody>
          <a:bodyPr/>
          <a:lstStyle/>
          <a:p>
            <a:pPr>
              <a:defRPr/>
            </a:pPr>
            <a:endParaRPr lang="zh-CN" altLang="en-US"/>
          </a:p>
        </p:txBody>
      </p:sp>
      <p:sp>
        <p:nvSpPr>
          <p:cNvPr id="9" name="Slide Number Placeholder 8"/>
          <p:cNvSpPr>
            <a:spLocks noGrp="1"/>
          </p:cNvSpPr>
          <p:nvPr>
            <p:ph type="sldNum" sz="quarter" idx="12"/>
          </p:nvPr>
        </p:nvSpPr>
        <p:spPr/>
        <p:txBody>
          <a:bodyPr/>
          <a:lstStyle/>
          <a:p>
            <a:pPr>
              <a:defRPr/>
            </a:pPr>
            <a:fld id="{06416818-4404-48B1-B5E7-E8B275A34C49}" type="slidenum">
              <a:rPr lang="zh-CN" altLang="en-US" smtClean="0"/>
              <a:pPr>
                <a:defRPr/>
              </a:pPr>
              <a:t>‹#›</a:t>
            </a:fld>
            <a:endParaRPr lang="zh-CN" altLang="en-US" dirty="0"/>
          </a:p>
        </p:txBody>
      </p:sp>
    </p:spTree>
    <p:extLst>
      <p:ext uri="{BB962C8B-B14F-4D97-AF65-F5344CB8AC3E}">
        <p14:creationId xmlns:p14="http://schemas.microsoft.com/office/powerpoint/2010/main" val="41898798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Date Placeholder 2"/>
          <p:cNvSpPr>
            <a:spLocks noGrp="1"/>
          </p:cNvSpPr>
          <p:nvPr>
            <p:ph type="dt" sz="half" idx="10"/>
          </p:nvPr>
        </p:nvSpPr>
        <p:spPr/>
        <p:txBody>
          <a:bodyPr/>
          <a:lstStyle/>
          <a:p>
            <a:pPr>
              <a:defRPr/>
            </a:pPr>
            <a:fld id="{4A8EBF2B-C289-4CAE-9C5A-9C852E19519D}" type="datetimeFigureOut">
              <a:rPr lang="zh-CN" altLang="en-US" smtClean="0"/>
              <a:pPr>
                <a:defRPr/>
              </a:pPr>
              <a:t>2017/12/10</a:t>
            </a:fld>
            <a:endParaRPr lang="zh-CN" altLang="en-US" dirty="0"/>
          </a:p>
        </p:txBody>
      </p:sp>
      <p:sp>
        <p:nvSpPr>
          <p:cNvPr id="4" name="Footer Placeholder 3"/>
          <p:cNvSpPr>
            <a:spLocks noGrp="1"/>
          </p:cNvSpPr>
          <p:nvPr>
            <p:ph type="ftr" sz="quarter" idx="11"/>
          </p:nvPr>
        </p:nvSpPr>
        <p:spPr/>
        <p:txBody>
          <a:bodyPr/>
          <a:lstStyle/>
          <a:p>
            <a:pPr>
              <a:defRPr/>
            </a:pPr>
            <a:endParaRPr lang="zh-CN" altLang="en-US"/>
          </a:p>
        </p:txBody>
      </p:sp>
      <p:sp>
        <p:nvSpPr>
          <p:cNvPr id="5" name="Slide Number Placeholder 4"/>
          <p:cNvSpPr>
            <a:spLocks noGrp="1"/>
          </p:cNvSpPr>
          <p:nvPr>
            <p:ph type="sldNum" sz="quarter" idx="12"/>
          </p:nvPr>
        </p:nvSpPr>
        <p:spPr/>
        <p:txBody>
          <a:bodyPr/>
          <a:lstStyle/>
          <a:p>
            <a:pPr>
              <a:defRPr/>
            </a:pPr>
            <a:fld id="{66CA6B60-DC72-4131-94D4-FD3CAE94C680}" type="slidenum">
              <a:rPr lang="zh-CN" altLang="en-US" smtClean="0"/>
              <a:pPr>
                <a:defRPr/>
              </a:pPr>
              <a:t>‹#›</a:t>
            </a:fld>
            <a:endParaRPr lang="zh-CN" altLang="en-US" dirty="0"/>
          </a:p>
        </p:txBody>
      </p:sp>
    </p:spTree>
    <p:extLst>
      <p:ext uri="{BB962C8B-B14F-4D97-AF65-F5344CB8AC3E}">
        <p14:creationId xmlns:p14="http://schemas.microsoft.com/office/powerpoint/2010/main" val="402464880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10755167-7E1B-4E1E-BC04-503C5BF8BA2C}" type="datetimeFigureOut">
              <a:rPr lang="zh-CN" altLang="en-US" smtClean="0"/>
              <a:pPr>
                <a:defRPr/>
              </a:pPr>
              <a:t>2017/12/10</a:t>
            </a:fld>
            <a:endParaRPr lang="zh-CN" altLang="en-US" dirty="0"/>
          </a:p>
        </p:txBody>
      </p:sp>
      <p:sp>
        <p:nvSpPr>
          <p:cNvPr id="3" name="Footer Placeholder 2"/>
          <p:cNvSpPr>
            <a:spLocks noGrp="1"/>
          </p:cNvSpPr>
          <p:nvPr>
            <p:ph type="ftr" sz="quarter" idx="11"/>
          </p:nvPr>
        </p:nvSpPr>
        <p:spPr/>
        <p:txBody>
          <a:bodyPr/>
          <a:lstStyle/>
          <a:p>
            <a:pPr>
              <a:defRPr/>
            </a:pPr>
            <a:endParaRPr lang="zh-CN" altLang="en-US"/>
          </a:p>
        </p:txBody>
      </p:sp>
      <p:sp>
        <p:nvSpPr>
          <p:cNvPr id="4" name="Slide Number Placeholder 3"/>
          <p:cNvSpPr>
            <a:spLocks noGrp="1"/>
          </p:cNvSpPr>
          <p:nvPr>
            <p:ph type="sldNum" sz="quarter" idx="12"/>
          </p:nvPr>
        </p:nvSpPr>
        <p:spPr/>
        <p:txBody>
          <a:bodyPr/>
          <a:lstStyle/>
          <a:p>
            <a:pPr>
              <a:defRPr/>
            </a:pPr>
            <a:fld id="{DDA7F80B-CD6D-4911-8D5B-0E6E070FBD9E}" type="slidenum">
              <a:rPr lang="zh-CN" altLang="en-US" smtClean="0"/>
              <a:pPr>
                <a:defRPr/>
              </a:pPr>
              <a:t>‹#›</a:t>
            </a:fld>
            <a:endParaRPr lang="zh-CN" altLang="en-US" dirty="0"/>
          </a:p>
        </p:txBody>
      </p:sp>
    </p:spTree>
    <p:extLst>
      <p:ext uri="{BB962C8B-B14F-4D97-AF65-F5344CB8AC3E}">
        <p14:creationId xmlns:p14="http://schemas.microsoft.com/office/powerpoint/2010/main" val="6226090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A3417081-F110-4DC0-8744-20C5B5A16697}" type="datetimeFigureOut">
              <a:rPr lang="zh-CN" altLang="en-US" smtClean="0"/>
              <a:pPr>
                <a:defRPr/>
              </a:pPr>
              <a:t>2017/12/10</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84D4A510-9858-4138-9E0E-74180DAEC5EC}" type="slidenum">
              <a:rPr lang="zh-CN" altLang="en-US" smtClean="0"/>
              <a:pPr>
                <a:defRPr/>
              </a:pPr>
              <a:t>‹#›</a:t>
            </a:fld>
            <a:endParaRPr lang="zh-CN" altLang="en-US" dirty="0"/>
          </a:p>
        </p:txBody>
      </p:sp>
    </p:spTree>
    <p:extLst>
      <p:ext uri="{BB962C8B-B14F-4D97-AF65-F5344CB8AC3E}">
        <p14:creationId xmlns:p14="http://schemas.microsoft.com/office/powerpoint/2010/main" val="13408573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smtClean="0"/>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F5439424-2F4D-4107-8821-7DAB63618D84}" type="datetimeFigureOut">
              <a:rPr lang="zh-CN" altLang="en-US" smtClean="0"/>
              <a:pPr>
                <a:defRPr/>
              </a:pPr>
              <a:t>2017/12/10</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01BA6713-7E43-4DA7-88F4-4DB161994D6B}" type="slidenum">
              <a:rPr lang="zh-CN" altLang="en-US" smtClean="0"/>
              <a:pPr>
                <a:defRPr/>
              </a:pPr>
              <a:t>‹#›</a:t>
            </a:fld>
            <a:endParaRPr lang="zh-CN" altLang="en-US" dirty="0"/>
          </a:p>
        </p:txBody>
      </p:sp>
    </p:spTree>
    <p:extLst>
      <p:ext uri="{BB962C8B-B14F-4D97-AF65-F5344CB8AC3E}">
        <p14:creationId xmlns:p14="http://schemas.microsoft.com/office/powerpoint/2010/main" val="29081565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DC8889E9-B0E2-4B6A-A1AD-98D2F671A2DE}" type="datetimeFigureOut">
              <a:rPr lang="zh-CN" altLang="en-US" smtClean="0"/>
              <a:pPr>
                <a:defRPr/>
              </a:pPr>
              <a:t>2017/12/10</a:t>
            </a:fld>
            <a:endParaRPr lang="zh-CN" altLang="en-US"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22584930"/>
      </p:ext>
    </p:extLst>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1.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1.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1.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1.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0"/>
            <a:ext cx="8640960" cy="6858000"/>
          </a:xfrm>
        </p:spPr>
        <p:txBody>
          <a:bodyPr>
            <a:noAutofit/>
          </a:bodyPr>
          <a:lstStyle/>
          <a:p>
            <a:pPr algn="l">
              <a:lnSpc>
                <a:spcPct val="100000"/>
              </a:lnSpc>
            </a:pPr>
            <a:r>
              <a:rPr lang="en-US" altLang="zh-CN" sz="3400" b="1" spc="100" dirty="0">
                <a:ea typeface="黑体" panose="02010609060101010101" pitchFamily="49" charset="-122"/>
              </a:rPr>
              <a:t>【</a:t>
            </a:r>
            <a:r>
              <a:rPr lang="zh-CN" altLang="en-US" sz="3400" b="1" spc="100" dirty="0">
                <a:ea typeface="黑体" panose="02010609060101010101" pitchFamily="49" charset="-122"/>
              </a:rPr>
              <a:t>马太福音</a:t>
            </a:r>
            <a:r>
              <a:rPr lang="en-US" altLang="zh-CN" sz="3400" b="1" spc="100" dirty="0">
                <a:ea typeface="黑体" panose="02010609060101010101" pitchFamily="49" charset="-122"/>
              </a:rPr>
              <a:t>Matthew 13:24-30</a:t>
            </a:r>
            <a:r>
              <a:rPr lang="zh-CN" altLang="en-US" sz="3400" b="1" spc="100" dirty="0">
                <a:ea typeface="黑体" panose="02010609060101010101" pitchFamily="49" charset="-122"/>
              </a:rPr>
              <a:t>，</a:t>
            </a:r>
            <a:r>
              <a:rPr lang="en-US" altLang="zh-CN" sz="3400" b="1" spc="100" dirty="0">
                <a:ea typeface="黑体" panose="02010609060101010101" pitchFamily="49" charset="-122"/>
              </a:rPr>
              <a:t>36-43】</a:t>
            </a:r>
          </a:p>
          <a:p>
            <a:pPr algn="l">
              <a:lnSpc>
                <a:spcPct val="100000"/>
              </a:lnSpc>
            </a:pPr>
            <a:r>
              <a:rPr lang="en-US" altLang="zh-CN" sz="3400" b="1" spc="100" dirty="0">
                <a:ea typeface="黑体" panose="02010609060101010101" pitchFamily="49" charset="-122"/>
              </a:rPr>
              <a:t>24 </a:t>
            </a:r>
            <a:r>
              <a:rPr lang="zh-CN" altLang="en-US" sz="3400" b="1" spc="100" dirty="0">
                <a:ea typeface="黑体" panose="02010609060101010101" pitchFamily="49" charset="-122"/>
              </a:rPr>
              <a:t>耶稣又设个比喻对他们说：“天国好像人撒好种在田里，</a:t>
            </a:r>
          </a:p>
          <a:p>
            <a:pPr algn="l">
              <a:lnSpc>
                <a:spcPct val="100000"/>
              </a:lnSpc>
            </a:pPr>
            <a:r>
              <a:rPr lang="en-US" altLang="zh-CN" sz="3400" b="1" spc="100" dirty="0">
                <a:ea typeface="黑体" panose="02010609060101010101" pitchFamily="49" charset="-122"/>
              </a:rPr>
              <a:t>Jesus told them another parable: "The kingdom of heaven is like a man who sowed good seed in his field.</a:t>
            </a:r>
          </a:p>
          <a:p>
            <a:pPr algn="l">
              <a:lnSpc>
                <a:spcPct val="100000"/>
              </a:lnSpc>
            </a:pPr>
            <a:r>
              <a:rPr lang="en-US" altLang="zh-CN" sz="3400" b="1" spc="100" dirty="0">
                <a:ea typeface="黑体" panose="02010609060101010101" pitchFamily="49" charset="-122"/>
              </a:rPr>
              <a:t>25 </a:t>
            </a:r>
            <a:r>
              <a:rPr lang="zh-CN" altLang="en-US" sz="3400" b="1" spc="100" dirty="0">
                <a:ea typeface="黑体" panose="02010609060101010101" pitchFamily="49" charset="-122"/>
              </a:rPr>
              <a:t>及至人睡觉的时候，有仇敌来，将稗子撒在麦子里就走了。</a:t>
            </a:r>
          </a:p>
          <a:p>
            <a:pPr algn="l">
              <a:lnSpc>
                <a:spcPct val="100000"/>
              </a:lnSpc>
            </a:pPr>
            <a:r>
              <a:rPr lang="en-US" altLang="zh-CN" sz="3400" b="1" spc="100" dirty="0">
                <a:ea typeface="黑体" panose="02010609060101010101" pitchFamily="49" charset="-122"/>
              </a:rPr>
              <a:t>But while everyone was sleeping, his enemy came and sowed weeds among the wheat, and went away</a:t>
            </a:r>
            <a:r>
              <a:rPr lang="en-US" altLang="zh-CN" sz="3400" b="1" spc="100" dirty="0" smtClean="0">
                <a:ea typeface="黑体" panose="02010609060101010101" pitchFamily="49" charset="-122"/>
              </a:rPr>
              <a:t>.</a:t>
            </a:r>
            <a:endParaRPr lang="en-US" altLang="zh-CN" sz="3400" b="1" spc="100" dirty="0">
              <a:ea typeface="黑体" panose="02010609060101010101" pitchFamily="49" charset="-122"/>
            </a:endParaRPr>
          </a:p>
        </p:txBody>
      </p:sp>
    </p:spTree>
    <p:extLst>
      <p:ext uri="{BB962C8B-B14F-4D97-AF65-F5344CB8AC3E}">
        <p14:creationId xmlns:p14="http://schemas.microsoft.com/office/powerpoint/2010/main" val="251855100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0"/>
            <a:ext cx="8640960" cy="6858000"/>
          </a:xfrm>
        </p:spPr>
        <p:txBody>
          <a:bodyPr>
            <a:noAutofit/>
          </a:bodyPr>
          <a:lstStyle/>
          <a:p>
            <a:pPr algn="l">
              <a:lnSpc>
                <a:spcPct val="100000"/>
              </a:lnSpc>
            </a:pPr>
            <a:r>
              <a:rPr lang="en-US" altLang="zh-CN" sz="3400" b="1" spc="100" dirty="0">
                <a:ea typeface="黑体" panose="02010609060101010101" pitchFamily="49" charset="-122"/>
              </a:rPr>
              <a:t>【</a:t>
            </a:r>
            <a:r>
              <a:rPr lang="zh-CN" altLang="en-US" sz="3400" b="1" spc="100" dirty="0">
                <a:ea typeface="黑体" panose="02010609060101010101" pitchFamily="49" charset="-122"/>
              </a:rPr>
              <a:t>彼前</a:t>
            </a:r>
            <a:r>
              <a:rPr lang="en-US" altLang="zh-CN" sz="3400" b="1" spc="100" dirty="0">
                <a:ea typeface="黑体" panose="02010609060101010101" pitchFamily="49" charset="-122"/>
              </a:rPr>
              <a:t>4:17a</a:t>
            </a:r>
            <a:r>
              <a:rPr lang="en-US" altLang="zh-CN" sz="3400" b="1" spc="100" dirty="0" smtClean="0">
                <a:ea typeface="黑体" panose="02010609060101010101" pitchFamily="49" charset="-122"/>
              </a:rPr>
              <a:t>】</a:t>
            </a:r>
          </a:p>
          <a:p>
            <a:pPr algn="l">
              <a:lnSpc>
                <a:spcPct val="100000"/>
              </a:lnSpc>
            </a:pPr>
            <a:r>
              <a:rPr lang="zh-CN" altLang="en-US" sz="3400" b="1" spc="100" dirty="0" smtClean="0">
                <a:ea typeface="黑体" panose="02010609060101010101" pitchFamily="49" charset="-122"/>
              </a:rPr>
              <a:t>因为</a:t>
            </a:r>
            <a:r>
              <a:rPr lang="zh-CN" altLang="en-US" sz="3400" b="1" spc="100" dirty="0">
                <a:ea typeface="黑体" panose="02010609060101010101" pitchFamily="49" charset="-122"/>
              </a:rPr>
              <a:t>时候到了，审判要从神的家起首</a:t>
            </a:r>
            <a:r>
              <a:rPr lang="en-US" altLang="zh-CN" sz="3400" b="1" spc="100" dirty="0" smtClean="0">
                <a:ea typeface="黑体" panose="02010609060101010101" pitchFamily="49" charset="-122"/>
              </a:rPr>
              <a:t>……</a:t>
            </a:r>
          </a:p>
          <a:p>
            <a:pPr algn="l">
              <a:lnSpc>
                <a:spcPct val="100000"/>
              </a:lnSpc>
            </a:pPr>
            <a:r>
              <a:rPr lang="en-US" altLang="zh-CN" sz="3400" b="1" spc="100" dirty="0" smtClean="0">
                <a:ea typeface="黑体" panose="02010609060101010101" pitchFamily="49" charset="-122"/>
              </a:rPr>
              <a:t>For </a:t>
            </a:r>
            <a:r>
              <a:rPr lang="en-US" altLang="zh-CN" sz="3400" b="1" spc="100" dirty="0">
                <a:ea typeface="黑体" panose="02010609060101010101" pitchFamily="49" charset="-122"/>
              </a:rPr>
              <a:t>it is time for judgment to begin with the family of God….</a:t>
            </a:r>
            <a:endParaRPr lang="en-US" altLang="zh-CN" sz="3400" b="1" spc="100" dirty="0">
              <a:ea typeface="黑体" panose="02010609060101010101" pitchFamily="49" charset="-122"/>
            </a:endParaRPr>
          </a:p>
        </p:txBody>
      </p:sp>
    </p:spTree>
    <p:extLst>
      <p:ext uri="{BB962C8B-B14F-4D97-AF65-F5344CB8AC3E}">
        <p14:creationId xmlns:p14="http://schemas.microsoft.com/office/powerpoint/2010/main" val="364684521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0"/>
            <a:ext cx="8640960" cy="6858000"/>
          </a:xfrm>
        </p:spPr>
        <p:txBody>
          <a:bodyPr>
            <a:noAutofit/>
          </a:bodyPr>
          <a:lstStyle/>
          <a:p>
            <a:pPr algn="l">
              <a:lnSpc>
                <a:spcPct val="100000"/>
              </a:lnSpc>
            </a:pPr>
            <a:r>
              <a:rPr lang="en-US" altLang="zh-CN" sz="3400" b="1" spc="100" dirty="0">
                <a:ea typeface="黑体" panose="02010609060101010101" pitchFamily="49" charset="-122"/>
              </a:rPr>
              <a:t>【</a:t>
            </a:r>
            <a:r>
              <a:rPr lang="zh-CN" altLang="en-US" sz="3400" b="1" spc="100" dirty="0">
                <a:ea typeface="黑体" panose="02010609060101010101" pitchFamily="49" charset="-122"/>
              </a:rPr>
              <a:t>太</a:t>
            </a:r>
            <a:r>
              <a:rPr lang="en-US" altLang="zh-CN" sz="3400" b="1" spc="100" dirty="0">
                <a:ea typeface="黑体" panose="02010609060101010101" pitchFamily="49" charset="-122"/>
              </a:rPr>
              <a:t>Mat 13:24-25】</a:t>
            </a:r>
          </a:p>
          <a:p>
            <a:pPr algn="l">
              <a:lnSpc>
                <a:spcPct val="100000"/>
              </a:lnSpc>
            </a:pPr>
            <a:r>
              <a:rPr lang="en-US" altLang="zh-CN" sz="3400" b="1" spc="100" dirty="0">
                <a:ea typeface="黑体" panose="02010609060101010101" pitchFamily="49" charset="-122"/>
              </a:rPr>
              <a:t>24 </a:t>
            </a:r>
            <a:r>
              <a:rPr lang="zh-CN" altLang="en-US" sz="3400" b="1" spc="100" dirty="0">
                <a:ea typeface="黑体" panose="02010609060101010101" pitchFamily="49" charset="-122"/>
              </a:rPr>
              <a:t>耶稣又设个比喻对他们说：“天国好像人撒好种在田里，</a:t>
            </a:r>
          </a:p>
          <a:p>
            <a:pPr algn="l">
              <a:lnSpc>
                <a:spcPct val="100000"/>
              </a:lnSpc>
            </a:pPr>
            <a:r>
              <a:rPr lang="en-US" altLang="zh-CN" sz="3400" b="1" spc="100" dirty="0">
                <a:ea typeface="黑体" panose="02010609060101010101" pitchFamily="49" charset="-122"/>
              </a:rPr>
              <a:t>Jesus told them another parable: "The kingdom of heaven is like a man who sowed good seed in his field.</a:t>
            </a:r>
          </a:p>
          <a:p>
            <a:pPr algn="l">
              <a:lnSpc>
                <a:spcPct val="100000"/>
              </a:lnSpc>
            </a:pPr>
            <a:r>
              <a:rPr lang="en-US" altLang="zh-CN" sz="3400" b="1" spc="100" dirty="0">
                <a:ea typeface="黑体" panose="02010609060101010101" pitchFamily="49" charset="-122"/>
              </a:rPr>
              <a:t>25 </a:t>
            </a:r>
            <a:r>
              <a:rPr lang="zh-CN" altLang="en-US" sz="3400" b="1" spc="100" dirty="0">
                <a:ea typeface="黑体" panose="02010609060101010101" pitchFamily="49" charset="-122"/>
              </a:rPr>
              <a:t>及至人睡觉的时候，有仇敌来，将稗子撒在麦子里就走了。</a:t>
            </a:r>
          </a:p>
          <a:p>
            <a:pPr algn="l">
              <a:lnSpc>
                <a:spcPct val="100000"/>
              </a:lnSpc>
            </a:pPr>
            <a:r>
              <a:rPr lang="en-US" altLang="zh-CN" sz="3400" b="1" spc="100" dirty="0">
                <a:ea typeface="黑体" panose="02010609060101010101" pitchFamily="49" charset="-122"/>
              </a:rPr>
              <a:t>But while everyone was sleeping, his enemy came and sowed weeds among the wheat, and went away.</a:t>
            </a:r>
            <a:endParaRPr lang="en-US" altLang="zh-CN" sz="3400" b="1" spc="100" dirty="0">
              <a:ea typeface="黑体" panose="02010609060101010101" pitchFamily="49" charset="-122"/>
            </a:endParaRPr>
          </a:p>
        </p:txBody>
      </p:sp>
    </p:spTree>
    <p:extLst>
      <p:ext uri="{BB962C8B-B14F-4D97-AF65-F5344CB8AC3E}">
        <p14:creationId xmlns:p14="http://schemas.microsoft.com/office/powerpoint/2010/main" val="197685343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0"/>
            <a:ext cx="8640960" cy="6858000"/>
          </a:xfrm>
        </p:spPr>
        <p:txBody>
          <a:bodyPr>
            <a:noAutofit/>
          </a:bodyPr>
          <a:lstStyle/>
          <a:p>
            <a:pPr algn="l">
              <a:lnSpc>
                <a:spcPct val="100000"/>
              </a:lnSpc>
            </a:pPr>
            <a:r>
              <a:rPr lang="en-US" altLang="zh-CN" sz="3400" b="1" spc="100" dirty="0">
                <a:ea typeface="黑体" panose="02010609060101010101" pitchFamily="49" charset="-122"/>
              </a:rPr>
              <a:t>【</a:t>
            </a:r>
            <a:r>
              <a:rPr lang="zh-CN" altLang="en-US" sz="3400" b="1" spc="100" dirty="0">
                <a:ea typeface="黑体" panose="02010609060101010101" pitchFamily="49" charset="-122"/>
              </a:rPr>
              <a:t>太</a:t>
            </a:r>
            <a:r>
              <a:rPr lang="en-US" altLang="zh-CN" sz="3400" b="1" spc="100" dirty="0">
                <a:ea typeface="黑体" panose="02010609060101010101" pitchFamily="49" charset="-122"/>
              </a:rPr>
              <a:t>Mat </a:t>
            </a:r>
            <a:r>
              <a:rPr lang="en-US" altLang="zh-CN" sz="3400" b="1" spc="100" dirty="0" smtClean="0">
                <a:ea typeface="黑体" panose="02010609060101010101" pitchFamily="49" charset="-122"/>
              </a:rPr>
              <a:t>13:26-28a】</a:t>
            </a:r>
            <a:endParaRPr lang="en-US" altLang="zh-CN" sz="3400" b="1" spc="100" dirty="0">
              <a:ea typeface="黑体" panose="02010609060101010101" pitchFamily="49" charset="-122"/>
            </a:endParaRPr>
          </a:p>
          <a:p>
            <a:pPr algn="l">
              <a:lnSpc>
                <a:spcPct val="100000"/>
              </a:lnSpc>
            </a:pPr>
            <a:r>
              <a:rPr lang="en-US" altLang="zh-CN" sz="3400" b="1" spc="100" dirty="0">
                <a:ea typeface="黑体" panose="02010609060101010101" pitchFamily="49" charset="-122"/>
              </a:rPr>
              <a:t>26 </a:t>
            </a:r>
            <a:r>
              <a:rPr lang="zh-CN" altLang="en-US" sz="3400" b="1" spc="100" dirty="0">
                <a:ea typeface="黑体" panose="02010609060101010101" pitchFamily="49" charset="-122"/>
              </a:rPr>
              <a:t>到长苗吐穗的时候，稗子也显出来。</a:t>
            </a:r>
          </a:p>
          <a:p>
            <a:pPr algn="l">
              <a:lnSpc>
                <a:spcPct val="100000"/>
              </a:lnSpc>
            </a:pPr>
            <a:r>
              <a:rPr lang="en-US" altLang="zh-CN" sz="3400" b="1" spc="100" dirty="0">
                <a:ea typeface="黑体" panose="02010609060101010101" pitchFamily="49" charset="-122"/>
              </a:rPr>
              <a:t>When the wheat sprouted and formed heads, then the weeds also appeared.</a:t>
            </a:r>
          </a:p>
          <a:p>
            <a:pPr algn="l">
              <a:lnSpc>
                <a:spcPct val="100000"/>
              </a:lnSpc>
            </a:pPr>
            <a:r>
              <a:rPr lang="en-US" altLang="zh-CN" sz="3400" b="1" spc="100" dirty="0">
                <a:ea typeface="黑体" panose="02010609060101010101" pitchFamily="49" charset="-122"/>
              </a:rPr>
              <a:t>27 </a:t>
            </a:r>
            <a:r>
              <a:rPr lang="zh-CN" altLang="en-US" sz="3400" b="1" spc="100" dirty="0">
                <a:ea typeface="黑体" panose="02010609060101010101" pitchFamily="49" charset="-122"/>
              </a:rPr>
              <a:t>田主的仆人来告诉他说：‘主啊，你不是撒好种在田里吗？从哪里来的稗子呢？’</a:t>
            </a:r>
          </a:p>
          <a:p>
            <a:pPr algn="l">
              <a:lnSpc>
                <a:spcPct val="100000"/>
              </a:lnSpc>
            </a:pPr>
            <a:r>
              <a:rPr lang="en-US" altLang="zh-CN" sz="3400" b="1" spc="100" dirty="0">
                <a:ea typeface="黑体" panose="02010609060101010101" pitchFamily="49" charset="-122"/>
              </a:rPr>
              <a:t>The owner's servants came to him and said, 'Sir, didn't you sow good seed in your field? Where then did the weeds come from?'</a:t>
            </a:r>
          </a:p>
          <a:p>
            <a:pPr algn="l">
              <a:lnSpc>
                <a:spcPct val="100000"/>
              </a:lnSpc>
            </a:pPr>
            <a:r>
              <a:rPr lang="en-US" altLang="zh-CN" sz="3400" b="1" spc="100" dirty="0" smtClean="0">
                <a:ea typeface="黑体" panose="02010609060101010101" pitchFamily="49" charset="-122"/>
              </a:rPr>
              <a:t>28a </a:t>
            </a:r>
            <a:r>
              <a:rPr lang="zh-CN" altLang="en-US" sz="3400" b="1" spc="100" dirty="0">
                <a:ea typeface="黑体" panose="02010609060101010101" pitchFamily="49" charset="-122"/>
              </a:rPr>
              <a:t>主人说：</a:t>
            </a:r>
            <a:r>
              <a:rPr lang="zh-CN" altLang="en-US" sz="3400" b="1" spc="100" dirty="0" smtClean="0">
                <a:ea typeface="黑体" panose="02010609060101010101" pitchFamily="49" charset="-122"/>
              </a:rPr>
              <a:t>‘这是仇敌作的。’</a:t>
            </a:r>
            <a:r>
              <a:rPr lang="en-US" altLang="zh-CN" sz="3400" b="1" spc="100" dirty="0" smtClean="0">
                <a:ea typeface="黑体" panose="02010609060101010101" pitchFamily="49" charset="-122"/>
              </a:rPr>
              <a:t>……'An </a:t>
            </a:r>
            <a:r>
              <a:rPr lang="en-US" altLang="zh-CN" sz="3400" b="1" spc="100" dirty="0">
                <a:ea typeface="黑体" panose="02010609060101010101" pitchFamily="49" charset="-122"/>
              </a:rPr>
              <a:t>enemy did </a:t>
            </a:r>
            <a:r>
              <a:rPr lang="en-US" altLang="zh-CN" sz="3400" b="1" spc="100" dirty="0" smtClean="0">
                <a:ea typeface="黑体" panose="02010609060101010101" pitchFamily="49" charset="-122"/>
              </a:rPr>
              <a:t>this,' he replied. </a:t>
            </a:r>
            <a:endParaRPr lang="en-US" altLang="zh-CN" sz="3400" b="1" spc="100" dirty="0">
              <a:ea typeface="黑体" panose="02010609060101010101" pitchFamily="49" charset="-122"/>
            </a:endParaRPr>
          </a:p>
        </p:txBody>
      </p:sp>
    </p:spTree>
    <p:extLst>
      <p:ext uri="{BB962C8B-B14F-4D97-AF65-F5344CB8AC3E}">
        <p14:creationId xmlns:p14="http://schemas.microsoft.com/office/powerpoint/2010/main" val="291815543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0"/>
            <a:ext cx="8640960" cy="6858000"/>
          </a:xfrm>
        </p:spPr>
        <p:txBody>
          <a:bodyPr>
            <a:noAutofit/>
          </a:bodyPr>
          <a:lstStyle/>
          <a:p>
            <a:pPr algn="l">
              <a:lnSpc>
                <a:spcPct val="100000"/>
              </a:lnSpc>
            </a:pPr>
            <a:r>
              <a:rPr lang="en-US" altLang="zh-CN" sz="3400" b="1" spc="100" dirty="0">
                <a:ea typeface="黑体" panose="02010609060101010101" pitchFamily="49" charset="-122"/>
              </a:rPr>
              <a:t>【</a:t>
            </a:r>
            <a:r>
              <a:rPr lang="zh-CN" altLang="en-US" sz="3400" b="1" spc="100" dirty="0">
                <a:ea typeface="黑体" panose="02010609060101010101" pitchFamily="49" charset="-122"/>
              </a:rPr>
              <a:t>太</a:t>
            </a:r>
            <a:r>
              <a:rPr lang="en-US" altLang="zh-CN" sz="3400" b="1" spc="100" dirty="0">
                <a:ea typeface="黑体" panose="02010609060101010101" pitchFamily="49" charset="-122"/>
              </a:rPr>
              <a:t>Mat 13:28-29】</a:t>
            </a:r>
          </a:p>
          <a:p>
            <a:pPr algn="l">
              <a:lnSpc>
                <a:spcPct val="100000"/>
              </a:lnSpc>
            </a:pPr>
            <a:r>
              <a:rPr lang="en-US" altLang="zh-CN" sz="3400" b="1" spc="100" dirty="0">
                <a:ea typeface="黑体" panose="02010609060101010101" pitchFamily="49" charset="-122"/>
              </a:rPr>
              <a:t>28 </a:t>
            </a:r>
            <a:r>
              <a:rPr lang="zh-CN" altLang="en-US" sz="3400" b="1" spc="100" dirty="0">
                <a:ea typeface="黑体" panose="02010609060101010101" pitchFamily="49" charset="-122"/>
              </a:rPr>
              <a:t>主人说：‘这是仇敌作的。’仆人说：‘你要我们去薅出来吗？’</a:t>
            </a:r>
          </a:p>
          <a:p>
            <a:pPr algn="l">
              <a:lnSpc>
                <a:spcPct val="100000"/>
              </a:lnSpc>
            </a:pPr>
            <a:r>
              <a:rPr lang="en-US" altLang="zh-CN" sz="3400" b="1" spc="100" dirty="0">
                <a:ea typeface="黑体" panose="02010609060101010101" pitchFamily="49" charset="-122"/>
              </a:rPr>
              <a:t>'An enemy did this,' he replied. The servants asked him, 'Do you want us to go and pull them up?'</a:t>
            </a:r>
          </a:p>
          <a:p>
            <a:pPr algn="l">
              <a:lnSpc>
                <a:spcPct val="100000"/>
              </a:lnSpc>
            </a:pPr>
            <a:r>
              <a:rPr lang="en-US" altLang="zh-CN" sz="3400" b="1" spc="100" dirty="0">
                <a:ea typeface="黑体" panose="02010609060101010101" pitchFamily="49" charset="-122"/>
              </a:rPr>
              <a:t>29 </a:t>
            </a:r>
            <a:r>
              <a:rPr lang="zh-CN" altLang="en-US" sz="3400" b="1" spc="100" dirty="0">
                <a:ea typeface="黑体" panose="02010609060101010101" pitchFamily="49" charset="-122"/>
              </a:rPr>
              <a:t>主人说：‘不必，恐怕薅稗子，连麦子也拔出来。</a:t>
            </a:r>
          </a:p>
          <a:p>
            <a:pPr algn="l">
              <a:lnSpc>
                <a:spcPct val="100000"/>
              </a:lnSpc>
            </a:pPr>
            <a:r>
              <a:rPr lang="en-US" altLang="zh-CN" sz="3400" b="1" spc="100" dirty="0">
                <a:ea typeface="黑体" panose="02010609060101010101" pitchFamily="49" charset="-122"/>
              </a:rPr>
              <a:t>'No,' he answered, 'because while you are pulling the weeds, you may root up the wheat with them.</a:t>
            </a:r>
            <a:endParaRPr lang="en-US" altLang="zh-CN" sz="3400" b="1" spc="100" dirty="0">
              <a:ea typeface="黑体" panose="02010609060101010101" pitchFamily="49" charset="-122"/>
            </a:endParaRPr>
          </a:p>
        </p:txBody>
      </p:sp>
    </p:spTree>
    <p:extLst>
      <p:ext uri="{BB962C8B-B14F-4D97-AF65-F5344CB8AC3E}">
        <p14:creationId xmlns:p14="http://schemas.microsoft.com/office/powerpoint/2010/main" val="254480207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0"/>
            <a:ext cx="8640960" cy="6858000"/>
          </a:xfrm>
        </p:spPr>
        <p:txBody>
          <a:bodyPr>
            <a:noAutofit/>
          </a:bodyPr>
          <a:lstStyle/>
          <a:p>
            <a:pPr algn="l">
              <a:lnSpc>
                <a:spcPct val="100000"/>
              </a:lnSpc>
            </a:pPr>
            <a:r>
              <a:rPr lang="en-US" altLang="zh-CN" sz="3400" b="1" spc="100" dirty="0">
                <a:ea typeface="黑体" panose="02010609060101010101" pitchFamily="49" charset="-122"/>
              </a:rPr>
              <a:t>【</a:t>
            </a:r>
            <a:r>
              <a:rPr lang="zh-CN" altLang="en-US" sz="3400" b="1" spc="100" dirty="0">
                <a:ea typeface="黑体" panose="02010609060101010101" pitchFamily="49" charset="-122"/>
              </a:rPr>
              <a:t>约贰</a:t>
            </a:r>
            <a:r>
              <a:rPr lang="en-US" altLang="zh-CN" sz="3400" b="1" spc="100" dirty="0">
                <a:ea typeface="黑体" panose="02010609060101010101" pitchFamily="49" charset="-122"/>
              </a:rPr>
              <a:t>2 </a:t>
            </a:r>
            <a:r>
              <a:rPr lang="en-US" altLang="zh-CN" sz="3400" b="1" spc="100" dirty="0" err="1">
                <a:ea typeface="黑体" panose="02010609060101010101" pitchFamily="49" charset="-122"/>
              </a:rPr>
              <a:t>Jn</a:t>
            </a:r>
            <a:r>
              <a:rPr lang="en-US" altLang="zh-CN" sz="3400" b="1" spc="100" dirty="0">
                <a:ea typeface="黑体" panose="02010609060101010101" pitchFamily="49" charset="-122"/>
              </a:rPr>
              <a:t> 1:7-11】</a:t>
            </a:r>
          </a:p>
          <a:p>
            <a:pPr algn="l">
              <a:lnSpc>
                <a:spcPct val="100000"/>
              </a:lnSpc>
            </a:pPr>
            <a:r>
              <a:rPr lang="en-US" altLang="zh-CN" sz="3400" b="1" spc="100" dirty="0">
                <a:ea typeface="黑体" panose="02010609060101010101" pitchFamily="49" charset="-122"/>
              </a:rPr>
              <a:t>7 </a:t>
            </a:r>
            <a:r>
              <a:rPr lang="zh-CN" altLang="en-US" sz="3400" b="1" spc="100" dirty="0">
                <a:ea typeface="黑体" panose="02010609060101010101" pitchFamily="49" charset="-122"/>
              </a:rPr>
              <a:t>因为世上有许多迷惑人的出来，他们不认耶稣基督是成了肉身来的，这就是那迷惑人、敌基督的。</a:t>
            </a:r>
          </a:p>
          <a:p>
            <a:pPr algn="l">
              <a:lnSpc>
                <a:spcPct val="100000"/>
              </a:lnSpc>
            </a:pPr>
            <a:r>
              <a:rPr lang="en-US" altLang="zh-CN" sz="3400" b="1" spc="100" dirty="0">
                <a:ea typeface="黑体" panose="02010609060101010101" pitchFamily="49" charset="-122"/>
              </a:rPr>
              <a:t>Many deceivers, who do not acknowledge Jesus Christ as coming in the flesh, have gone out into the world. Any such person is the deceiver and the antichrist</a:t>
            </a:r>
            <a:r>
              <a:rPr lang="en-US" altLang="zh-CN" sz="3400" b="1" spc="100" dirty="0" smtClean="0">
                <a:ea typeface="黑体" panose="02010609060101010101" pitchFamily="49" charset="-122"/>
              </a:rPr>
              <a:t>.</a:t>
            </a:r>
            <a:endParaRPr lang="en-US" altLang="zh-CN" sz="3400" b="1" spc="100" dirty="0">
              <a:ea typeface="黑体" panose="02010609060101010101" pitchFamily="49" charset="-122"/>
            </a:endParaRPr>
          </a:p>
        </p:txBody>
      </p:sp>
    </p:spTree>
    <p:extLst>
      <p:ext uri="{BB962C8B-B14F-4D97-AF65-F5344CB8AC3E}">
        <p14:creationId xmlns:p14="http://schemas.microsoft.com/office/powerpoint/2010/main" val="65882086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0"/>
            <a:ext cx="8640960" cy="6858000"/>
          </a:xfrm>
        </p:spPr>
        <p:txBody>
          <a:bodyPr>
            <a:noAutofit/>
          </a:bodyPr>
          <a:lstStyle/>
          <a:p>
            <a:pPr algn="l">
              <a:lnSpc>
                <a:spcPct val="100000"/>
              </a:lnSpc>
            </a:pPr>
            <a:r>
              <a:rPr lang="en-US" altLang="zh-CN" sz="3400" b="1" spc="100" dirty="0">
                <a:ea typeface="黑体" panose="02010609060101010101" pitchFamily="49" charset="-122"/>
              </a:rPr>
              <a:t>【</a:t>
            </a:r>
            <a:r>
              <a:rPr lang="zh-CN" altLang="en-US" sz="3400" b="1" spc="100" dirty="0">
                <a:ea typeface="黑体" panose="02010609060101010101" pitchFamily="49" charset="-122"/>
              </a:rPr>
              <a:t>约贰</a:t>
            </a:r>
            <a:r>
              <a:rPr lang="en-US" altLang="zh-CN" sz="3400" b="1" spc="100" dirty="0">
                <a:ea typeface="黑体" panose="02010609060101010101" pitchFamily="49" charset="-122"/>
              </a:rPr>
              <a:t>2 </a:t>
            </a:r>
            <a:r>
              <a:rPr lang="en-US" altLang="zh-CN" sz="3400" b="1" spc="100" dirty="0" err="1">
                <a:ea typeface="黑体" panose="02010609060101010101" pitchFamily="49" charset="-122"/>
              </a:rPr>
              <a:t>Jn</a:t>
            </a:r>
            <a:r>
              <a:rPr lang="en-US" altLang="zh-CN" sz="3400" b="1" spc="100" dirty="0">
                <a:ea typeface="黑体" panose="02010609060101010101" pitchFamily="49" charset="-122"/>
              </a:rPr>
              <a:t> 1:7-11】</a:t>
            </a:r>
          </a:p>
          <a:p>
            <a:pPr algn="l">
              <a:lnSpc>
                <a:spcPct val="100000"/>
              </a:lnSpc>
            </a:pPr>
            <a:r>
              <a:rPr lang="en-US" altLang="zh-CN" sz="3400" b="1" spc="100" dirty="0" smtClean="0">
                <a:ea typeface="黑体" panose="02010609060101010101" pitchFamily="49" charset="-122"/>
              </a:rPr>
              <a:t>8 </a:t>
            </a:r>
            <a:r>
              <a:rPr lang="zh-CN" altLang="en-US" sz="3400" b="1" spc="100" dirty="0">
                <a:ea typeface="黑体" panose="02010609060101010101" pitchFamily="49" charset="-122"/>
              </a:rPr>
              <a:t>你们要小心，不要失去</a:t>
            </a:r>
            <a:r>
              <a:rPr lang="zh-CN" altLang="en-US" sz="3400" b="1" spc="100" dirty="0" smtClean="0">
                <a:ea typeface="黑体" panose="02010609060101010101" pitchFamily="49" charset="-122"/>
              </a:rPr>
              <a:t>你们所</a:t>
            </a:r>
            <a:r>
              <a:rPr lang="zh-CN" altLang="en-US" sz="3400" b="1" spc="100" dirty="0">
                <a:ea typeface="黑体" panose="02010609060101010101" pitchFamily="49" charset="-122"/>
              </a:rPr>
              <a:t>作的工，乃要得着满足的赏赐。</a:t>
            </a:r>
          </a:p>
          <a:p>
            <a:pPr algn="l">
              <a:lnSpc>
                <a:spcPct val="100000"/>
              </a:lnSpc>
            </a:pPr>
            <a:r>
              <a:rPr lang="en-US" altLang="zh-CN" sz="3400" b="1" spc="100" dirty="0">
                <a:ea typeface="黑体" panose="02010609060101010101" pitchFamily="49" charset="-122"/>
              </a:rPr>
              <a:t>Watch out that you do not lose what you have worked for, but that you may be rewarded fully.</a:t>
            </a:r>
          </a:p>
          <a:p>
            <a:pPr algn="l">
              <a:lnSpc>
                <a:spcPct val="100000"/>
              </a:lnSpc>
            </a:pPr>
            <a:r>
              <a:rPr lang="en-US" altLang="zh-CN" sz="3400" b="1" spc="100" dirty="0">
                <a:ea typeface="黑体" panose="02010609060101010101" pitchFamily="49" charset="-122"/>
              </a:rPr>
              <a:t>9 </a:t>
            </a:r>
            <a:r>
              <a:rPr lang="zh-CN" altLang="en-US" sz="3400" b="1" spc="100" dirty="0">
                <a:ea typeface="黑体" panose="02010609060101010101" pitchFamily="49" charset="-122"/>
              </a:rPr>
              <a:t>凡越过基督的教训不常守着的，就没有神；常守这教训的，就有父又有子。</a:t>
            </a:r>
          </a:p>
          <a:p>
            <a:pPr algn="l">
              <a:lnSpc>
                <a:spcPct val="100000"/>
              </a:lnSpc>
            </a:pPr>
            <a:r>
              <a:rPr lang="en-US" altLang="zh-CN" sz="3400" b="1" spc="100" dirty="0">
                <a:ea typeface="黑体" panose="02010609060101010101" pitchFamily="49" charset="-122"/>
              </a:rPr>
              <a:t>Anyone who runs ahead and does not continue in the teaching of Christ does not have God; whoever continues in the teaching has both the Father and the Son.</a:t>
            </a:r>
          </a:p>
          <a:p>
            <a:pPr algn="l">
              <a:lnSpc>
                <a:spcPct val="100000"/>
              </a:lnSpc>
            </a:pPr>
            <a:r>
              <a:rPr lang="en-US" altLang="zh-CN" sz="3400" b="1" spc="100" dirty="0">
                <a:ea typeface="黑体" panose="02010609060101010101" pitchFamily="49" charset="-122"/>
              </a:rPr>
              <a:t>10 </a:t>
            </a:r>
            <a:r>
              <a:rPr lang="zh-CN" altLang="en-US" sz="3400" b="1" spc="100" dirty="0">
                <a:ea typeface="黑体" panose="02010609060101010101" pitchFamily="49" charset="-122"/>
              </a:rPr>
              <a:t>若有人到你们那里，不是传这教训，不要接他到家里，也不要问他的安；</a:t>
            </a:r>
          </a:p>
          <a:p>
            <a:pPr algn="l">
              <a:lnSpc>
                <a:spcPct val="100000"/>
              </a:lnSpc>
            </a:pPr>
            <a:r>
              <a:rPr lang="en-US" altLang="zh-CN" sz="3400" b="1" spc="100" dirty="0">
                <a:ea typeface="黑体" panose="02010609060101010101" pitchFamily="49" charset="-122"/>
              </a:rPr>
              <a:t>If anyone comes to you and does not bring this teaching, do not take him into your house or welcome him.</a:t>
            </a:r>
          </a:p>
          <a:p>
            <a:pPr algn="l">
              <a:lnSpc>
                <a:spcPct val="100000"/>
              </a:lnSpc>
            </a:pPr>
            <a:r>
              <a:rPr lang="en-US" altLang="zh-CN" sz="3400" b="1" spc="100" dirty="0">
                <a:ea typeface="黑体" panose="02010609060101010101" pitchFamily="49" charset="-122"/>
              </a:rPr>
              <a:t>11 </a:t>
            </a:r>
            <a:r>
              <a:rPr lang="zh-CN" altLang="en-US" sz="3400" b="1" spc="100" dirty="0">
                <a:ea typeface="黑体" panose="02010609060101010101" pitchFamily="49" charset="-122"/>
              </a:rPr>
              <a:t>因为问他安的，就在他的恶行上有份。</a:t>
            </a:r>
          </a:p>
          <a:p>
            <a:pPr algn="l">
              <a:lnSpc>
                <a:spcPct val="100000"/>
              </a:lnSpc>
            </a:pPr>
            <a:r>
              <a:rPr lang="en-US" altLang="zh-CN" sz="3400" b="1" spc="100" dirty="0">
                <a:ea typeface="黑体" panose="02010609060101010101" pitchFamily="49" charset="-122"/>
              </a:rPr>
              <a:t>Anyone who welcomes him shares in his wicked work.</a:t>
            </a:r>
            <a:endParaRPr lang="en-US" altLang="zh-CN" sz="3400" b="1" spc="100" dirty="0">
              <a:ea typeface="黑体" panose="02010609060101010101" pitchFamily="49" charset="-122"/>
            </a:endParaRPr>
          </a:p>
        </p:txBody>
      </p:sp>
    </p:spTree>
    <p:extLst>
      <p:ext uri="{BB962C8B-B14F-4D97-AF65-F5344CB8AC3E}">
        <p14:creationId xmlns:p14="http://schemas.microsoft.com/office/powerpoint/2010/main" val="74408248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0"/>
            <a:ext cx="8640960" cy="6858000"/>
          </a:xfrm>
        </p:spPr>
        <p:txBody>
          <a:bodyPr>
            <a:noAutofit/>
          </a:bodyPr>
          <a:lstStyle/>
          <a:p>
            <a:pPr algn="l">
              <a:lnSpc>
                <a:spcPct val="100000"/>
              </a:lnSpc>
            </a:pPr>
            <a:r>
              <a:rPr lang="en-US" altLang="zh-CN" sz="3400" b="1" spc="100" dirty="0">
                <a:ea typeface="黑体" panose="02010609060101010101" pitchFamily="49" charset="-122"/>
              </a:rPr>
              <a:t>【</a:t>
            </a:r>
            <a:r>
              <a:rPr lang="zh-CN" altLang="en-US" sz="3400" b="1" spc="100" dirty="0">
                <a:ea typeface="黑体" panose="02010609060101010101" pitchFamily="49" charset="-122"/>
              </a:rPr>
              <a:t>约贰</a:t>
            </a:r>
            <a:r>
              <a:rPr lang="en-US" altLang="zh-CN" sz="3400" b="1" spc="100" dirty="0">
                <a:ea typeface="黑体" panose="02010609060101010101" pitchFamily="49" charset="-122"/>
              </a:rPr>
              <a:t>2 </a:t>
            </a:r>
            <a:r>
              <a:rPr lang="en-US" altLang="zh-CN" sz="3400" b="1" spc="100" dirty="0" err="1">
                <a:ea typeface="黑体" panose="02010609060101010101" pitchFamily="49" charset="-122"/>
              </a:rPr>
              <a:t>Jn</a:t>
            </a:r>
            <a:r>
              <a:rPr lang="en-US" altLang="zh-CN" sz="3400" b="1" spc="100" dirty="0">
                <a:ea typeface="黑体" panose="02010609060101010101" pitchFamily="49" charset="-122"/>
              </a:rPr>
              <a:t> 1:7-11】</a:t>
            </a:r>
          </a:p>
          <a:p>
            <a:pPr algn="l">
              <a:lnSpc>
                <a:spcPct val="100000"/>
              </a:lnSpc>
            </a:pPr>
            <a:r>
              <a:rPr lang="en-US" altLang="zh-CN" sz="3400" b="1" spc="100" dirty="0" smtClean="0">
                <a:ea typeface="黑体" panose="02010609060101010101" pitchFamily="49" charset="-122"/>
              </a:rPr>
              <a:t>10 </a:t>
            </a:r>
            <a:r>
              <a:rPr lang="zh-CN" altLang="en-US" sz="3400" b="1" spc="100" dirty="0">
                <a:ea typeface="黑体" panose="02010609060101010101" pitchFamily="49" charset="-122"/>
              </a:rPr>
              <a:t>若有人到你们那里，不是传这教训，不要接他到家里，也不要问他的安；</a:t>
            </a:r>
          </a:p>
          <a:p>
            <a:pPr algn="l">
              <a:lnSpc>
                <a:spcPct val="100000"/>
              </a:lnSpc>
            </a:pPr>
            <a:r>
              <a:rPr lang="en-US" altLang="zh-CN" sz="3400" b="1" spc="100" dirty="0">
                <a:ea typeface="黑体" panose="02010609060101010101" pitchFamily="49" charset="-122"/>
              </a:rPr>
              <a:t>If anyone comes to you and does not bring this teaching, do not take him into your house or welcome him.</a:t>
            </a:r>
          </a:p>
          <a:p>
            <a:pPr algn="l">
              <a:lnSpc>
                <a:spcPct val="100000"/>
              </a:lnSpc>
            </a:pPr>
            <a:r>
              <a:rPr lang="en-US" altLang="zh-CN" sz="3400" b="1" spc="100" dirty="0">
                <a:ea typeface="黑体" panose="02010609060101010101" pitchFamily="49" charset="-122"/>
              </a:rPr>
              <a:t>11 </a:t>
            </a:r>
            <a:r>
              <a:rPr lang="zh-CN" altLang="en-US" sz="3400" b="1" spc="100" dirty="0">
                <a:ea typeface="黑体" panose="02010609060101010101" pitchFamily="49" charset="-122"/>
              </a:rPr>
              <a:t>因为问他安的，就在他的恶行上有份。</a:t>
            </a:r>
          </a:p>
          <a:p>
            <a:pPr algn="l">
              <a:lnSpc>
                <a:spcPct val="100000"/>
              </a:lnSpc>
            </a:pPr>
            <a:r>
              <a:rPr lang="en-US" altLang="zh-CN" sz="3400" b="1" spc="100" dirty="0">
                <a:ea typeface="黑体" panose="02010609060101010101" pitchFamily="49" charset="-122"/>
              </a:rPr>
              <a:t>Anyone who welcomes him shares in his wicked work.</a:t>
            </a:r>
            <a:endParaRPr lang="en-US" altLang="zh-CN" sz="3400" b="1" spc="100" dirty="0">
              <a:ea typeface="黑体" panose="02010609060101010101" pitchFamily="49" charset="-122"/>
            </a:endParaRPr>
          </a:p>
        </p:txBody>
      </p:sp>
    </p:spTree>
    <p:extLst>
      <p:ext uri="{BB962C8B-B14F-4D97-AF65-F5344CB8AC3E}">
        <p14:creationId xmlns:p14="http://schemas.microsoft.com/office/powerpoint/2010/main" val="4228396059"/>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0"/>
            <a:ext cx="8640960" cy="6858000"/>
          </a:xfrm>
        </p:spPr>
        <p:txBody>
          <a:bodyPr>
            <a:noAutofit/>
          </a:bodyPr>
          <a:lstStyle/>
          <a:p>
            <a:pPr algn="l">
              <a:lnSpc>
                <a:spcPct val="100000"/>
              </a:lnSpc>
            </a:pPr>
            <a:r>
              <a:rPr lang="en-US" altLang="zh-CN" sz="3400" b="1" spc="100" dirty="0">
                <a:ea typeface="黑体" panose="02010609060101010101" pitchFamily="49" charset="-122"/>
              </a:rPr>
              <a:t>【</a:t>
            </a:r>
            <a:r>
              <a:rPr lang="zh-CN" altLang="en-US" sz="3400" b="1" spc="100" dirty="0">
                <a:ea typeface="黑体" panose="02010609060101010101" pitchFamily="49" charset="-122"/>
              </a:rPr>
              <a:t>林前</a:t>
            </a:r>
            <a:r>
              <a:rPr lang="en-US" altLang="zh-CN" sz="3400" b="1" spc="100" dirty="0">
                <a:ea typeface="黑体" panose="02010609060101010101" pitchFamily="49" charset="-122"/>
              </a:rPr>
              <a:t>1 Co 5:1</a:t>
            </a:r>
            <a:r>
              <a:rPr lang="en-US" altLang="zh-CN" sz="3400" b="1" spc="100" dirty="0" smtClean="0">
                <a:ea typeface="黑体" panose="02010609060101010101" pitchFamily="49" charset="-122"/>
              </a:rPr>
              <a:t>】</a:t>
            </a:r>
          </a:p>
          <a:p>
            <a:pPr algn="l">
              <a:lnSpc>
                <a:spcPct val="100000"/>
              </a:lnSpc>
            </a:pPr>
            <a:r>
              <a:rPr lang="zh-CN" altLang="en-US" sz="3400" b="1" spc="100" dirty="0" smtClean="0">
                <a:ea typeface="黑体" panose="02010609060101010101" pitchFamily="49" charset="-122"/>
              </a:rPr>
              <a:t>风闻</a:t>
            </a:r>
            <a:r>
              <a:rPr lang="zh-CN" altLang="en-US" sz="3400" b="1" spc="100" dirty="0">
                <a:ea typeface="黑体" panose="02010609060101010101" pitchFamily="49" charset="-122"/>
              </a:rPr>
              <a:t>在你们中间有淫乱的事。这样的淫乱连外邦人中也没有，就是有人收了他的继母。</a:t>
            </a:r>
          </a:p>
          <a:p>
            <a:pPr algn="l">
              <a:lnSpc>
                <a:spcPct val="100000"/>
              </a:lnSpc>
            </a:pPr>
            <a:r>
              <a:rPr lang="en-US" altLang="zh-CN" sz="3400" b="1" spc="100" dirty="0">
                <a:ea typeface="黑体" panose="02010609060101010101" pitchFamily="49" charset="-122"/>
              </a:rPr>
              <a:t>It is actually reported that there is sexual immorality among you, and of a kind that does not occur even among pagans: A man has his father's wife</a:t>
            </a:r>
            <a:r>
              <a:rPr lang="en-US" altLang="zh-CN" sz="3400" b="1" spc="100" dirty="0" smtClean="0">
                <a:ea typeface="黑体" panose="02010609060101010101" pitchFamily="49" charset="-122"/>
              </a:rPr>
              <a:t>.</a:t>
            </a:r>
            <a:endParaRPr lang="en-US" altLang="zh-CN" sz="3400" b="1" spc="100" dirty="0">
              <a:ea typeface="黑体" panose="02010609060101010101" pitchFamily="49" charset="-122"/>
            </a:endParaRPr>
          </a:p>
        </p:txBody>
      </p:sp>
    </p:spTree>
    <p:extLst>
      <p:ext uri="{BB962C8B-B14F-4D97-AF65-F5344CB8AC3E}">
        <p14:creationId xmlns:p14="http://schemas.microsoft.com/office/powerpoint/2010/main" val="1814138424"/>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0"/>
            <a:ext cx="8640960" cy="6858000"/>
          </a:xfrm>
        </p:spPr>
        <p:txBody>
          <a:bodyPr>
            <a:noAutofit/>
          </a:bodyPr>
          <a:lstStyle/>
          <a:p>
            <a:pPr algn="l">
              <a:lnSpc>
                <a:spcPct val="100000"/>
              </a:lnSpc>
            </a:pPr>
            <a:r>
              <a:rPr lang="en-US" altLang="zh-CN" sz="3400" b="1" spc="100" dirty="0" smtClean="0">
                <a:ea typeface="黑体" panose="02010609060101010101" pitchFamily="49" charset="-122"/>
              </a:rPr>
              <a:t>【</a:t>
            </a:r>
            <a:r>
              <a:rPr lang="zh-CN" altLang="en-US" sz="3400" b="1" spc="100" dirty="0">
                <a:ea typeface="黑体" panose="02010609060101010101" pitchFamily="49" charset="-122"/>
              </a:rPr>
              <a:t>林前</a:t>
            </a:r>
            <a:r>
              <a:rPr lang="en-US" altLang="zh-CN" sz="3400" b="1" spc="100" dirty="0">
                <a:ea typeface="黑体" panose="02010609060101010101" pitchFamily="49" charset="-122"/>
              </a:rPr>
              <a:t>1 Co 5:5】</a:t>
            </a:r>
            <a:r>
              <a:rPr lang="zh-CN" altLang="en-US" sz="3400" b="1" spc="100" dirty="0">
                <a:ea typeface="黑体" panose="02010609060101010101" pitchFamily="49" charset="-122"/>
              </a:rPr>
              <a:t>要把这样的人交给撒但，败坏他的肉体，使他的灵魂在主耶稣的日子可以得救。</a:t>
            </a:r>
          </a:p>
          <a:p>
            <a:pPr algn="l">
              <a:lnSpc>
                <a:spcPct val="100000"/>
              </a:lnSpc>
            </a:pPr>
            <a:r>
              <a:rPr lang="en-US" altLang="zh-CN" sz="3400" b="1" spc="100" dirty="0">
                <a:ea typeface="黑体" panose="02010609060101010101" pitchFamily="49" charset="-122"/>
              </a:rPr>
              <a:t>hand this man over to Satan, so that the sinful nature may be destroyed and his spirit saved on the day of the Lord.</a:t>
            </a:r>
          </a:p>
          <a:p>
            <a:pPr algn="l">
              <a:lnSpc>
                <a:spcPct val="100000"/>
              </a:lnSpc>
            </a:pPr>
            <a:r>
              <a:rPr lang="en-US" altLang="zh-CN" sz="3400" b="1" spc="100" dirty="0">
                <a:ea typeface="黑体" panose="02010609060101010101" pitchFamily="49" charset="-122"/>
              </a:rPr>
              <a:t>【</a:t>
            </a:r>
            <a:r>
              <a:rPr lang="zh-CN" altLang="en-US" sz="3400" b="1" spc="100" dirty="0">
                <a:ea typeface="黑体" panose="02010609060101010101" pitchFamily="49" charset="-122"/>
              </a:rPr>
              <a:t>林前</a:t>
            </a:r>
            <a:r>
              <a:rPr lang="en-US" altLang="zh-CN" sz="3400" b="1" spc="100" dirty="0">
                <a:ea typeface="黑体" panose="02010609060101010101" pitchFamily="49" charset="-122"/>
              </a:rPr>
              <a:t>1 Co 5:6】</a:t>
            </a:r>
            <a:r>
              <a:rPr lang="zh-CN" altLang="en-US" sz="3400" b="1" spc="100" dirty="0">
                <a:ea typeface="黑体" panose="02010609060101010101" pitchFamily="49" charset="-122"/>
              </a:rPr>
              <a:t>你们这自夸是不好的。岂不知一点面酵能使全团发起来吗？</a:t>
            </a:r>
          </a:p>
          <a:p>
            <a:pPr algn="l">
              <a:lnSpc>
                <a:spcPct val="100000"/>
              </a:lnSpc>
            </a:pPr>
            <a:r>
              <a:rPr lang="en-US" altLang="zh-CN" sz="3400" b="1" spc="100" dirty="0">
                <a:ea typeface="黑体" panose="02010609060101010101" pitchFamily="49" charset="-122"/>
              </a:rPr>
              <a:t>Your boasting is not good. Don't you know that a little yeast works through the whole batch of dough</a:t>
            </a:r>
            <a:r>
              <a:rPr lang="en-US" altLang="zh-CN" sz="3400" b="1" spc="100" dirty="0" smtClean="0">
                <a:ea typeface="黑体" panose="02010609060101010101" pitchFamily="49" charset="-122"/>
              </a:rPr>
              <a:t>?</a:t>
            </a:r>
            <a:endParaRPr lang="en-US" altLang="zh-CN" sz="3400" b="1" spc="100" dirty="0">
              <a:ea typeface="黑体" panose="02010609060101010101" pitchFamily="49" charset="-122"/>
            </a:endParaRPr>
          </a:p>
        </p:txBody>
      </p:sp>
    </p:spTree>
    <p:extLst>
      <p:ext uri="{BB962C8B-B14F-4D97-AF65-F5344CB8AC3E}">
        <p14:creationId xmlns:p14="http://schemas.microsoft.com/office/powerpoint/2010/main" val="2516108008"/>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0"/>
            <a:ext cx="8640960" cy="6858000"/>
          </a:xfrm>
        </p:spPr>
        <p:txBody>
          <a:bodyPr>
            <a:noAutofit/>
          </a:bodyPr>
          <a:lstStyle/>
          <a:p>
            <a:pPr algn="l">
              <a:lnSpc>
                <a:spcPct val="100000"/>
              </a:lnSpc>
            </a:pPr>
            <a:r>
              <a:rPr lang="en-US" altLang="zh-CN" sz="3400" b="1" spc="100" dirty="0" smtClean="0">
                <a:ea typeface="黑体" panose="02010609060101010101" pitchFamily="49" charset="-122"/>
              </a:rPr>
              <a:t>【</a:t>
            </a:r>
            <a:r>
              <a:rPr lang="zh-CN" altLang="en-US" sz="3400" b="1" spc="100" dirty="0">
                <a:ea typeface="黑体" panose="02010609060101010101" pitchFamily="49" charset="-122"/>
              </a:rPr>
              <a:t>林前</a:t>
            </a:r>
            <a:r>
              <a:rPr lang="en-US" altLang="zh-CN" sz="3400" b="1" spc="100" dirty="0">
                <a:ea typeface="黑体" panose="02010609060101010101" pitchFamily="49" charset="-122"/>
              </a:rPr>
              <a:t>1 Co 5:7a】</a:t>
            </a:r>
            <a:r>
              <a:rPr lang="zh-CN" altLang="en-US" sz="3400" b="1" spc="100" dirty="0">
                <a:ea typeface="黑体" panose="02010609060101010101" pitchFamily="49" charset="-122"/>
              </a:rPr>
              <a:t>你们既是无酵的面，应当把旧酵除净，好使你们成为新团</a:t>
            </a:r>
            <a:r>
              <a:rPr lang="en-US" altLang="zh-CN" sz="3400" b="1" spc="100" dirty="0">
                <a:ea typeface="黑体" panose="02010609060101010101" pitchFamily="49" charset="-122"/>
              </a:rPr>
              <a:t>……</a:t>
            </a:r>
          </a:p>
          <a:p>
            <a:pPr algn="l">
              <a:lnSpc>
                <a:spcPct val="100000"/>
              </a:lnSpc>
            </a:pPr>
            <a:r>
              <a:rPr lang="en-US" altLang="zh-CN" sz="3400" b="1" spc="100" dirty="0">
                <a:ea typeface="黑体" panose="02010609060101010101" pitchFamily="49" charset="-122"/>
              </a:rPr>
              <a:t>Get rid of the old yeast that you may be a new batch without yeast--as you really are….</a:t>
            </a:r>
          </a:p>
          <a:p>
            <a:pPr algn="l">
              <a:lnSpc>
                <a:spcPct val="100000"/>
              </a:lnSpc>
            </a:pPr>
            <a:r>
              <a:rPr lang="en-US" altLang="zh-CN" sz="3400" b="1" spc="100" dirty="0">
                <a:ea typeface="黑体" panose="02010609060101010101" pitchFamily="49" charset="-122"/>
              </a:rPr>
              <a:t>【</a:t>
            </a:r>
            <a:r>
              <a:rPr lang="zh-CN" altLang="en-US" sz="3400" b="1" spc="100" dirty="0">
                <a:ea typeface="黑体" panose="02010609060101010101" pitchFamily="49" charset="-122"/>
              </a:rPr>
              <a:t>林前</a:t>
            </a:r>
            <a:r>
              <a:rPr lang="en-US" altLang="zh-CN" sz="3400" b="1" spc="100" dirty="0">
                <a:ea typeface="黑体" panose="02010609060101010101" pitchFamily="49" charset="-122"/>
              </a:rPr>
              <a:t>1 Co 5:9】</a:t>
            </a:r>
            <a:r>
              <a:rPr lang="zh-CN" altLang="en-US" sz="3400" b="1" spc="100" dirty="0">
                <a:ea typeface="黑体" panose="02010609060101010101" pitchFamily="49" charset="-122"/>
              </a:rPr>
              <a:t>我先前写信给你们说：不可与淫乱的人相交。</a:t>
            </a:r>
            <a:r>
              <a:rPr lang="en-US" altLang="zh-CN" sz="3400" b="1" spc="100" dirty="0">
                <a:ea typeface="黑体" panose="02010609060101010101" pitchFamily="49" charset="-122"/>
              </a:rPr>
              <a:t>I have written you in my letter not to associate with sexually immoral people-</a:t>
            </a:r>
            <a:r>
              <a:rPr lang="en-US" altLang="zh-CN" sz="3400" b="1" spc="100" dirty="0" smtClean="0">
                <a:ea typeface="黑体" panose="02010609060101010101" pitchFamily="49" charset="-122"/>
              </a:rPr>
              <a:t>-</a:t>
            </a:r>
            <a:endParaRPr lang="en-US" altLang="zh-CN" sz="3400" b="1" spc="100" dirty="0">
              <a:ea typeface="黑体" panose="02010609060101010101" pitchFamily="49" charset="-122"/>
            </a:endParaRPr>
          </a:p>
        </p:txBody>
      </p:sp>
    </p:spTree>
    <p:extLst>
      <p:ext uri="{BB962C8B-B14F-4D97-AF65-F5344CB8AC3E}">
        <p14:creationId xmlns:p14="http://schemas.microsoft.com/office/powerpoint/2010/main" val="381338461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0"/>
            <a:ext cx="8640960" cy="6858000"/>
          </a:xfrm>
        </p:spPr>
        <p:txBody>
          <a:bodyPr>
            <a:noAutofit/>
          </a:bodyPr>
          <a:lstStyle/>
          <a:p>
            <a:pPr algn="l">
              <a:lnSpc>
                <a:spcPct val="100000"/>
              </a:lnSpc>
            </a:pPr>
            <a:r>
              <a:rPr lang="en-US" altLang="zh-CN" sz="3400" b="1" spc="100" dirty="0">
                <a:ea typeface="黑体" panose="02010609060101010101" pitchFamily="49" charset="-122"/>
              </a:rPr>
              <a:t>【</a:t>
            </a:r>
            <a:r>
              <a:rPr lang="zh-CN" altLang="en-US" sz="3400" b="1" spc="100" dirty="0">
                <a:ea typeface="黑体" panose="02010609060101010101" pitchFamily="49" charset="-122"/>
              </a:rPr>
              <a:t>马太福音</a:t>
            </a:r>
            <a:r>
              <a:rPr lang="en-US" altLang="zh-CN" sz="3400" b="1" spc="100" dirty="0">
                <a:ea typeface="黑体" panose="02010609060101010101" pitchFamily="49" charset="-122"/>
              </a:rPr>
              <a:t>Matthew 13:24-30</a:t>
            </a:r>
            <a:r>
              <a:rPr lang="zh-CN" altLang="en-US" sz="3400" b="1" spc="100" dirty="0">
                <a:ea typeface="黑体" panose="02010609060101010101" pitchFamily="49" charset="-122"/>
              </a:rPr>
              <a:t>，</a:t>
            </a:r>
            <a:r>
              <a:rPr lang="en-US" altLang="zh-CN" sz="3400" b="1" spc="100" dirty="0">
                <a:ea typeface="黑体" panose="02010609060101010101" pitchFamily="49" charset="-122"/>
              </a:rPr>
              <a:t>36-43】</a:t>
            </a:r>
          </a:p>
          <a:p>
            <a:pPr algn="l">
              <a:lnSpc>
                <a:spcPct val="100000"/>
              </a:lnSpc>
            </a:pPr>
            <a:r>
              <a:rPr lang="en-US" altLang="zh-CN" sz="3400" b="1" spc="100" dirty="0" smtClean="0">
                <a:ea typeface="黑体" panose="02010609060101010101" pitchFamily="49" charset="-122"/>
              </a:rPr>
              <a:t>26 </a:t>
            </a:r>
            <a:r>
              <a:rPr lang="zh-CN" altLang="en-US" sz="3400" b="1" spc="100" dirty="0">
                <a:ea typeface="黑体" panose="02010609060101010101" pitchFamily="49" charset="-122"/>
              </a:rPr>
              <a:t>到长苗吐穗的时候，稗子也显出来。</a:t>
            </a:r>
          </a:p>
          <a:p>
            <a:pPr algn="l">
              <a:lnSpc>
                <a:spcPct val="100000"/>
              </a:lnSpc>
            </a:pPr>
            <a:r>
              <a:rPr lang="en-US" altLang="zh-CN" sz="3400" b="1" spc="100" dirty="0">
                <a:ea typeface="黑体" panose="02010609060101010101" pitchFamily="49" charset="-122"/>
              </a:rPr>
              <a:t>When the wheat sprouted and formed heads, then the weeds also appeared.</a:t>
            </a:r>
          </a:p>
          <a:p>
            <a:pPr algn="l">
              <a:lnSpc>
                <a:spcPct val="100000"/>
              </a:lnSpc>
            </a:pPr>
            <a:r>
              <a:rPr lang="en-US" altLang="zh-CN" sz="3400" b="1" spc="100" dirty="0">
                <a:ea typeface="黑体" panose="02010609060101010101" pitchFamily="49" charset="-122"/>
              </a:rPr>
              <a:t>27 </a:t>
            </a:r>
            <a:r>
              <a:rPr lang="zh-CN" altLang="en-US" sz="3400" b="1" spc="100" dirty="0">
                <a:ea typeface="黑体" panose="02010609060101010101" pitchFamily="49" charset="-122"/>
              </a:rPr>
              <a:t>田主的仆人来告诉他说：‘主啊，你不是撒好种在田里吗？从哪里来的稗子呢？</a:t>
            </a:r>
          </a:p>
          <a:p>
            <a:pPr algn="l">
              <a:lnSpc>
                <a:spcPct val="100000"/>
              </a:lnSpc>
            </a:pPr>
            <a:r>
              <a:rPr lang="zh-CN" altLang="en-US" sz="3400" b="1" spc="100" dirty="0">
                <a:ea typeface="黑体" panose="02010609060101010101" pitchFamily="49" charset="-122"/>
              </a:rPr>
              <a:t>’</a:t>
            </a:r>
            <a:r>
              <a:rPr lang="en-US" altLang="zh-CN" sz="3400" b="1" spc="100" dirty="0">
                <a:ea typeface="黑体" panose="02010609060101010101" pitchFamily="49" charset="-122"/>
              </a:rPr>
              <a:t>The owner's servants came to him and said, 'Sir, didn't you sow good seed in your field? Where then did the weeds come from?'</a:t>
            </a:r>
          </a:p>
          <a:p>
            <a:pPr algn="l">
              <a:lnSpc>
                <a:spcPct val="100000"/>
              </a:lnSpc>
            </a:pPr>
            <a:endParaRPr lang="en-US" altLang="zh-CN" sz="3400" b="1" spc="100" dirty="0">
              <a:ea typeface="黑体" panose="02010609060101010101" pitchFamily="49" charset="-122"/>
            </a:endParaRPr>
          </a:p>
        </p:txBody>
      </p:sp>
    </p:spTree>
    <p:extLst>
      <p:ext uri="{BB962C8B-B14F-4D97-AF65-F5344CB8AC3E}">
        <p14:creationId xmlns:p14="http://schemas.microsoft.com/office/powerpoint/2010/main" val="1932516152"/>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0"/>
            <a:ext cx="8640960" cy="6858000"/>
          </a:xfrm>
        </p:spPr>
        <p:txBody>
          <a:bodyPr>
            <a:noAutofit/>
          </a:bodyPr>
          <a:lstStyle/>
          <a:p>
            <a:pPr algn="l">
              <a:lnSpc>
                <a:spcPct val="100000"/>
              </a:lnSpc>
            </a:pPr>
            <a:r>
              <a:rPr lang="en-US" altLang="zh-CN" sz="3400" b="1" spc="100" dirty="0" smtClean="0">
                <a:ea typeface="黑体" panose="02010609060101010101" pitchFamily="49" charset="-122"/>
              </a:rPr>
              <a:t>【</a:t>
            </a:r>
            <a:r>
              <a:rPr lang="zh-CN" altLang="en-US" sz="3400" b="1" spc="100" dirty="0">
                <a:ea typeface="黑体" panose="02010609060101010101" pitchFamily="49" charset="-122"/>
              </a:rPr>
              <a:t>林前</a:t>
            </a:r>
            <a:r>
              <a:rPr lang="en-US" altLang="zh-CN" sz="3400" b="1" spc="100" dirty="0">
                <a:ea typeface="黑体" panose="02010609060101010101" pitchFamily="49" charset="-122"/>
              </a:rPr>
              <a:t>1 Co 5:11</a:t>
            </a:r>
            <a:r>
              <a:rPr lang="en-US" altLang="zh-CN" sz="3400" b="1" spc="100" dirty="0" smtClean="0">
                <a:ea typeface="黑体" panose="02010609060101010101" pitchFamily="49" charset="-122"/>
              </a:rPr>
              <a:t>】</a:t>
            </a:r>
          </a:p>
          <a:p>
            <a:pPr algn="l">
              <a:lnSpc>
                <a:spcPct val="100000"/>
              </a:lnSpc>
            </a:pPr>
            <a:r>
              <a:rPr lang="zh-CN" altLang="en-US" sz="3400" b="1" spc="100" dirty="0" smtClean="0">
                <a:ea typeface="黑体" panose="02010609060101010101" pitchFamily="49" charset="-122"/>
              </a:rPr>
              <a:t>但</a:t>
            </a:r>
            <a:r>
              <a:rPr lang="zh-CN" altLang="en-US" sz="3400" b="1" spc="100" dirty="0">
                <a:ea typeface="黑体" panose="02010609060101010101" pitchFamily="49" charset="-122"/>
              </a:rPr>
              <a:t>如今我写信给你们说：若有称为弟兄是行淫乱的、或贪婪的、或拜偶像的、或辱骂的、或醉酒的、或勒索的，这样的人不可与他相交，就是与他吃饭都不可。</a:t>
            </a:r>
          </a:p>
          <a:p>
            <a:pPr algn="l">
              <a:lnSpc>
                <a:spcPct val="100000"/>
              </a:lnSpc>
            </a:pPr>
            <a:r>
              <a:rPr lang="en-US" altLang="zh-CN" sz="3400" b="1" spc="100" dirty="0">
                <a:ea typeface="黑体" panose="02010609060101010101" pitchFamily="49" charset="-122"/>
              </a:rPr>
              <a:t>But now I am writing you that you must not associate with anyone who calls himself a brother but is sexually immoral or greedy, an idolater or a slanderer, a drunkard or a swindler. With such a man do not even eat</a:t>
            </a:r>
            <a:r>
              <a:rPr lang="en-US" altLang="zh-CN" sz="3400" b="1" spc="100" dirty="0" smtClean="0">
                <a:ea typeface="黑体" panose="02010609060101010101" pitchFamily="49" charset="-122"/>
              </a:rPr>
              <a:t>.</a:t>
            </a:r>
            <a:endParaRPr lang="en-US" altLang="zh-CN" sz="3400" b="1" spc="100" dirty="0">
              <a:ea typeface="黑体" panose="02010609060101010101" pitchFamily="49" charset="-122"/>
            </a:endParaRPr>
          </a:p>
        </p:txBody>
      </p:sp>
    </p:spTree>
    <p:extLst>
      <p:ext uri="{BB962C8B-B14F-4D97-AF65-F5344CB8AC3E}">
        <p14:creationId xmlns:p14="http://schemas.microsoft.com/office/powerpoint/2010/main" val="1150543149"/>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0"/>
            <a:ext cx="8640960" cy="6858000"/>
          </a:xfrm>
        </p:spPr>
        <p:txBody>
          <a:bodyPr>
            <a:noAutofit/>
          </a:bodyPr>
          <a:lstStyle/>
          <a:p>
            <a:pPr algn="l">
              <a:lnSpc>
                <a:spcPct val="100000"/>
              </a:lnSpc>
            </a:pPr>
            <a:r>
              <a:rPr lang="en-US" altLang="zh-CN" sz="3400" b="1" spc="100" dirty="0" smtClean="0">
                <a:ea typeface="黑体" panose="02010609060101010101" pitchFamily="49" charset="-122"/>
              </a:rPr>
              <a:t>【</a:t>
            </a:r>
            <a:r>
              <a:rPr lang="zh-CN" altLang="en-US" sz="3400" b="1" spc="100" dirty="0">
                <a:ea typeface="黑体" panose="02010609060101010101" pitchFamily="49" charset="-122"/>
              </a:rPr>
              <a:t>林前</a:t>
            </a:r>
            <a:r>
              <a:rPr lang="en-US" altLang="zh-CN" sz="3400" b="1" spc="100" dirty="0">
                <a:ea typeface="黑体" panose="02010609060101010101" pitchFamily="49" charset="-122"/>
              </a:rPr>
              <a:t>1 Co 5:13b</a:t>
            </a:r>
            <a:r>
              <a:rPr lang="en-US" altLang="zh-CN" sz="3400" b="1" spc="100" dirty="0" smtClean="0">
                <a:ea typeface="黑体" panose="02010609060101010101" pitchFamily="49" charset="-122"/>
              </a:rPr>
              <a:t>】</a:t>
            </a:r>
          </a:p>
          <a:p>
            <a:pPr algn="l">
              <a:lnSpc>
                <a:spcPct val="100000"/>
              </a:lnSpc>
            </a:pPr>
            <a:r>
              <a:rPr lang="en-US" altLang="zh-CN" sz="3400" b="1" spc="100" dirty="0" smtClean="0">
                <a:ea typeface="黑体" panose="02010609060101010101" pitchFamily="49" charset="-122"/>
              </a:rPr>
              <a:t>……</a:t>
            </a:r>
            <a:r>
              <a:rPr lang="zh-CN" altLang="en-US" sz="3400" b="1" spc="100" dirty="0">
                <a:ea typeface="黑体" panose="02010609060101010101" pitchFamily="49" charset="-122"/>
              </a:rPr>
              <a:t>你们应当把那恶人从你们中间赶出去。</a:t>
            </a:r>
          </a:p>
          <a:p>
            <a:pPr algn="l">
              <a:lnSpc>
                <a:spcPct val="100000"/>
              </a:lnSpc>
            </a:pPr>
            <a:r>
              <a:rPr lang="en-US" altLang="zh-CN" sz="3400" b="1" spc="100" dirty="0">
                <a:ea typeface="黑体" panose="02010609060101010101" pitchFamily="49" charset="-122"/>
              </a:rPr>
              <a:t>…."Expel the wicked man from among you."</a:t>
            </a:r>
          </a:p>
        </p:txBody>
      </p:sp>
    </p:spTree>
    <p:extLst>
      <p:ext uri="{BB962C8B-B14F-4D97-AF65-F5344CB8AC3E}">
        <p14:creationId xmlns:p14="http://schemas.microsoft.com/office/powerpoint/2010/main" val="2869762338"/>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0"/>
            <a:ext cx="8640960" cy="6858000"/>
          </a:xfrm>
        </p:spPr>
        <p:txBody>
          <a:bodyPr>
            <a:noAutofit/>
          </a:bodyPr>
          <a:lstStyle/>
          <a:p>
            <a:pPr algn="l">
              <a:lnSpc>
                <a:spcPct val="100000"/>
              </a:lnSpc>
            </a:pPr>
            <a:r>
              <a:rPr lang="en-US" altLang="zh-CN" sz="3400" b="1" spc="100" dirty="0">
                <a:ea typeface="黑体" panose="02010609060101010101" pitchFamily="49" charset="-122"/>
              </a:rPr>
              <a:t>【</a:t>
            </a:r>
            <a:r>
              <a:rPr lang="zh-CN" altLang="en-US" sz="3400" b="1" spc="100" dirty="0">
                <a:ea typeface="黑体" panose="02010609060101010101" pitchFamily="49" charset="-122"/>
              </a:rPr>
              <a:t>林后</a:t>
            </a:r>
            <a:r>
              <a:rPr lang="en-US" altLang="zh-CN" sz="3400" b="1" spc="100" dirty="0">
                <a:ea typeface="黑体" panose="02010609060101010101" pitchFamily="49" charset="-122"/>
              </a:rPr>
              <a:t>2 Co 6:14-17】</a:t>
            </a:r>
          </a:p>
          <a:p>
            <a:pPr algn="l">
              <a:lnSpc>
                <a:spcPct val="100000"/>
              </a:lnSpc>
            </a:pPr>
            <a:r>
              <a:rPr lang="en-US" altLang="zh-CN" sz="3400" b="1" spc="100" dirty="0">
                <a:ea typeface="黑体" panose="02010609060101010101" pitchFamily="49" charset="-122"/>
              </a:rPr>
              <a:t>14 </a:t>
            </a:r>
            <a:r>
              <a:rPr lang="zh-CN" altLang="en-US" sz="3400" b="1" spc="100" dirty="0">
                <a:ea typeface="黑体" panose="02010609060101010101" pitchFamily="49" charset="-122"/>
              </a:rPr>
              <a:t>你们和不信的原不相配，不要同负一轭。义和不义有什么相交呢？光明和黑暗有什么相通呢？</a:t>
            </a:r>
          </a:p>
          <a:p>
            <a:pPr algn="l">
              <a:lnSpc>
                <a:spcPct val="100000"/>
              </a:lnSpc>
            </a:pPr>
            <a:r>
              <a:rPr lang="en-US" altLang="zh-CN" sz="3400" b="1" spc="100" dirty="0">
                <a:ea typeface="黑体" panose="02010609060101010101" pitchFamily="49" charset="-122"/>
              </a:rPr>
              <a:t>Do not be yoked together with unbelievers. For what do righteousness and wickedness have in common? Or what fellowship can light have with darkness</a:t>
            </a:r>
            <a:r>
              <a:rPr lang="en-US" altLang="zh-CN" sz="3400" b="1" spc="100" dirty="0" smtClean="0">
                <a:ea typeface="黑体" panose="02010609060101010101" pitchFamily="49" charset="-122"/>
              </a:rPr>
              <a:t>?</a:t>
            </a:r>
            <a:endParaRPr lang="en-US" altLang="zh-CN" sz="3400" b="1" spc="100" dirty="0">
              <a:ea typeface="黑体" panose="02010609060101010101" pitchFamily="49" charset="-122"/>
            </a:endParaRPr>
          </a:p>
        </p:txBody>
      </p:sp>
    </p:spTree>
    <p:extLst>
      <p:ext uri="{BB962C8B-B14F-4D97-AF65-F5344CB8AC3E}">
        <p14:creationId xmlns:p14="http://schemas.microsoft.com/office/powerpoint/2010/main" val="1142563409"/>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0"/>
            <a:ext cx="8640960" cy="6858000"/>
          </a:xfrm>
        </p:spPr>
        <p:txBody>
          <a:bodyPr>
            <a:noAutofit/>
          </a:bodyPr>
          <a:lstStyle/>
          <a:p>
            <a:pPr algn="l">
              <a:lnSpc>
                <a:spcPct val="100000"/>
              </a:lnSpc>
            </a:pPr>
            <a:r>
              <a:rPr lang="en-US" altLang="zh-CN" sz="3400" b="1" spc="100" dirty="0">
                <a:ea typeface="黑体" panose="02010609060101010101" pitchFamily="49" charset="-122"/>
              </a:rPr>
              <a:t>【</a:t>
            </a:r>
            <a:r>
              <a:rPr lang="zh-CN" altLang="en-US" sz="3400" b="1" spc="100" dirty="0">
                <a:ea typeface="黑体" panose="02010609060101010101" pitchFamily="49" charset="-122"/>
              </a:rPr>
              <a:t>林后</a:t>
            </a:r>
            <a:r>
              <a:rPr lang="en-US" altLang="zh-CN" sz="3400" b="1" spc="100" dirty="0">
                <a:ea typeface="黑体" panose="02010609060101010101" pitchFamily="49" charset="-122"/>
              </a:rPr>
              <a:t>2 Co 6:14-17】</a:t>
            </a:r>
          </a:p>
          <a:p>
            <a:pPr algn="l">
              <a:lnSpc>
                <a:spcPct val="100000"/>
              </a:lnSpc>
            </a:pPr>
            <a:r>
              <a:rPr lang="en-US" altLang="zh-CN" sz="3400" b="1" spc="100" dirty="0" smtClean="0">
                <a:ea typeface="黑体" panose="02010609060101010101" pitchFamily="49" charset="-122"/>
              </a:rPr>
              <a:t>15 </a:t>
            </a:r>
            <a:r>
              <a:rPr lang="zh-CN" altLang="en-US" sz="3400" b="1" spc="100" dirty="0">
                <a:ea typeface="黑体" panose="02010609060101010101" pitchFamily="49" charset="-122"/>
              </a:rPr>
              <a:t>基督和彼列（“彼列”就是撒但的别名）有什么相和呢？信主的和不信主的有什么相干呢？</a:t>
            </a:r>
          </a:p>
          <a:p>
            <a:pPr algn="l">
              <a:lnSpc>
                <a:spcPct val="100000"/>
              </a:lnSpc>
            </a:pPr>
            <a:r>
              <a:rPr lang="en-US" altLang="zh-CN" sz="3400" b="1" spc="100" dirty="0">
                <a:ea typeface="黑体" panose="02010609060101010101" pitchFamily="49" charset="-122"/>
              </a:rPr>
              <a:t>What harmony is there between Christ and Belial ? What does a believer have in common with an unbeliever</a:t>
            </a:r>
            <a:r>
              <a:rPr lang="en-US" altLang="zh-CN" sz="3400" b="1" spc="100" dirty="0" smtClean="0">
                <a:ea typeface="黑体" panose="02010609060101010101" pitchFamily="49" charset="-122"/>
              </a:rPr>
              <a:t>?</a:t>
            </a:r>
            <a:endParaRPr lang="en-US" altLang="zh-CN" sz="3400" b="1" spc="100" dirty="0">
              <a:ea typeface="黑体" panose="02010609060101010101" pitchFamily="49" charset="-122"/>
            </a:endParaRPr>
          </a:p>
        </p:txBody>
      </p:sp>
    </p:spTree>
    <p:extLst>
      <p:ext uri="{BB962C8B-B14F-4D97-AF65-F5344CB8AC3E}">
        <p14:creationId xmlns:p14="http://schemas.microsoft.com/office/powerpoint/2010/main" val="3904504435"/>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0"/>
            <a:ext cx="8640960" cy="6858000"/>
          </a:xfrm>
        </p:spPr>
        <p:txBody>
          <a:bodyPr>
            <a:noAutofit/>
          </a:bodyPr>
          <a:lstStyle/>
          <a:p>
            <a:pPr algn="l">
              <a:lnSpc>
                <a:spcPct val="100000"/>
              </a:lnSpc>
            </a:pPr>
            <a:r>
              <a:rPr lang="en-US" altLang="zh-CN" sz="3400" b="1" spc="100" dirty="0">
                <a:ea typeface="黑体" panose="02010609060101010101" pitchFamily="49" charset="-122"/>
              </a:rPr>
              <a:t>【</a:t>
            </a:r>
            <a:r>
              <a:rPr lang="zh-CN" altLang="en-US" sz="3400" b="1" spc="100" dirty="0">
                <a:ea typeface="黑体" panose="02010609060101010101" pitchFamily="49" charset="-122"/>
              </a:rPr>
              <a:t>林后</a:t>
            </a:r>
            <a:r>
              <a:rPr lang="en-US" altLang="zh-CN" sz="3400" b="1" spc="100" dirty="0">
                <a:ea typeface="黑体" panose="02010609060101010101" pitchFamily="49" charset="-122"/>
              </a:rPr>
              <a:t>2 Co 6:14-17】</a:t>
            </a:r>
          </a:p>
          <a:p>
            <a:pPr algn="l">
              <a:lnSpc>
                <a:spcPct val="100000"/>
              </a:lnSpc>
            </a:pPr>
            <a:r>
              <a:rPr lang="en-US" altLang="zh-CN" sz="3400" b="1" spc="100" dirty="0" smtClean="0">
                <a:ea typeface="黑体" panose="02010609060101010101" pitchFamily="49" charset="-122"/>
              </a:rPr>
              <a:t>16 </a:t>
            </a:r>
            <a:r>
              <a:rPr lang="zh-CN" altLang="en-US" sz="3400" b="1" spc="100" dirty="0">
                <a:ea typeface="黑体" panose="02010609060101010101" pitchFamily="49" charset="-122"/>
              </a:rPr>
              <a:t>神的殿和偶像有什么相同呢？因为我们是永生神的殿，就如神曾说：“我要在他们中间居住，在他们中间来往。我要作他们的　神，他们要作我的子民。” </a:t>
            </a:r>
          </a:p>
          <a:p>
            <a:pPr algn="l">
              <a:lnSpc>
                <a:spcPct val="100000"/>
              </a:lnSpc>
            </a:pPr>
            <a:r>
              <a:rPr lang="en-US" altLang="zh-CN" sz="3400" b="1" spc="100" dirty="0">
                <a:ea typeface="黑体" panose="02010609060101010101" pitchFamily="49" charset="-122"/>
              </a:rPr>
              <a:t>What agreement is there between the temple of God and idols? For we are the temple of the living God. As God has said: "I will live with them and walk among them, and I will be their God, and they will be my people</a:t>
            </a:r>
            <a:r>
              <a:rPr lang="en-US" altLang="zh-CN" sz="3400" b="1" spc="100" dirty="0" smtClean="0">
                <a:ea typeface="黑体" panose="02010609060101010101" pitchFamily="49" charset="-122"/>
              </a:rPr>
              <a:t>."</a:t>
            </a:r>
            <a:endParaRPr lang="en-US" altLang="zh-CN" sz="3400" b="1" spc="100" dirty="0">
              <a:ea typeface="黑体" panose="02010609060101010101" pitchFamily="49" charset="-122"/>
            </a:endParaRPr>
          </a:p>
        </p:txBody>
      </p:sp>
    </p:spTree>
    <p:extLst>
      <p:ext uri="{BB962C8B-B14F-4D97-AF65-F5344CB8AC3E}">
        <p14:creationId xmlns:p14="http://schemas.microsoft.com/office/powerpoint/2010/main" val="2330986747"/>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0"/>
            <a:ext cx="8640960" cy="6858000"/>
          </a:xfrm>
        </p:spPr>
        <p:txBody>
          <a:bodyPr>
            <a:noAutofit/>
          </a:bodyPr>
          <a:lstStyle/>
          <a:p>
            <a:pPr algn="l">
              <a:lnSpc>
                <a:spcPct val="100000"/>
              </a:lnSpc>
            </a:pPr>
            <a:r>
              <a:rPr lang="en-US" altLang="zh-CN" sz="3400" b="1" spc="100" dirty="0">
                <a:ea typeface="黑体" panose="02010609060101010101" pitchFamily="49" charset="-122"/>
              </a:rPr>
              <a:t>【</a:t>
            </a:r>
            <a:r>
              <a:rPr lang="zh-CN" altLang="en-US" sz="3400" b="1" spc="100" dirty="0">
                <a:ea typeface="黑体" panose="02010609060101010101" pitchFamily="49" charset="-122"/>
              </a:rPr>
              <a:t>林后</a:t>
            </a:r>
            <a:r>
              <a:rPr lang="en-US" altLang="zh-CN" sz="3400" b="1" spc="100" dirty="0">
                <a:ea typeface="黑体" panose="02010609060101010101" pitchFamily="49" charset="-122"/>
              </a:rPr>
              <a:t>2 Co 6:14-17】</a:t>
            </a:r>
          </a:p>
          <a:p>
            <a:pPr algn="l">
              <a:lnSpc>
                <a:spcPct val="100000"/>
              </a:lnSpc>
            </a:pPr>
            <a:r>
              <a:rPr lang="en-US" altLang="zh-CN" sz="3400" b="1" spc="100" dirty="0" smtClean="0">
                <a:ea typeface="黑体" panose="02010609060101010101" pitchFamily="49" charset="-122"/>
              </a:rPr>
              <a:t>17 </a:t>
            </a:r>
            <a:r>
              <a:rPr lang="zh-CN" altLang="en-US" sz="3400" b="1" spc="100" dirty="0">
                <a:ea typeface="黑体" panose="02010609060101010101" pitchFamily="49" charset="-122"/>
              </a:rPr>
              <a:t>又说：“你们务要从他们中间出来，与他们分别，不要沾不洁净的物，我就收纳你们。</a:t>
            </a:r>
          </a:p>
          <a:p>
            <a:pPr algn="l">
              <a:lnSpc>
                <a:spcPct val="100000"/>
              </a:lnSpc>
            </a:pPr>
            <a:r>
              <a:rPr lang="en-US" altLang="zh-CN" sz="3400" b="1" spc="100" dirty="0">
                <a:ea typeface="黑体" panose="02010609060101010101" pitchFamily="49" charset="-122"/>
              </a:rPr>
              <a:t>Therefore come out from them and be separate, says the Lord. Touch no unclean thing, and I will receive you.</a:t>
            </a:r>
          </a:p>
        </p:txBody>
      </p:sp>
    </p:spTree>
    <p:extLst>
      <p:ext uri="{BB962C8B-B14F-4D97-AF65-F5344CB8AC3E}">
        <p14:creationId xmlns:p14="http://schemas.microsoft.com/office/powerpoint/2010/main" val="1776415016"/>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0"/>
            <a:ext cx="8640960" cy="6858000"/>
          </a:xfrm>
        </p:spPr>
        <p:txBody>
          <a:bodyPr>
            <a:noAutofit/>
          </a:bodyPr>
          <a:lstStyle/>
          <a:p>
            <a:pPr algn="l">
              <a:lnSpc>
                <a:spcPct val="100000"/>
              </a:lnSpc>
            </a:pPr>
            <a:r>
              <a:rPr lang="en-US" altLang="zh-CN" sz="3400" b="1" spc="100" dirty="0">
                <a:ea typeface="黑体" panose="02010609060101010101" pitchFamily="49" charset="-122"/>
              </a:rPr>
              <a:t>【</a:t>
            </a:r>
            <a:r>
              <a:rPr lang="zh-CN" altLang="en-US" sz="3400" b="1" spc="100" dirty="0">
                <a:ea typeface="黑体" panose="02010609060101010101" pitchFamily="49" charset="-122"/>
              </a:rPr>
              <a:t>太</a:t>
            </a:r>
            <a:r>
              <a:rPr lang="en-US" altLang="zh-CN" sz="3400" b="1" spc="100" dirty="0">
                <a:ea typeface="黑体" panose="02010609060101010101" pitchFamily="49" charset="-122"/>
              </a:rPr>
              <a:t>Mat 18:15-17】</a:t>
            </a:r>
          </a:p>
          <a:p>
            <a:pPr algn="l">
              <a:lnSpc>
                <a:spcPct val="100000"/>
              </a:lnSpc>
            </a:pPr>
            <a:r>
              <a:rPr lang="en-US" altLang="zh-CN" sz="3400" b="1" spc="100" dirty="0">
                <a:ea typeface="黑体" panose="02010609060101010101" pitchFamily="49" charset="-122"/>
              </a:rPr>
              <a:t>15 “</a:t>
            </a:r>
            <a:r>
              <a:rPr lang="zh-CN" altLang="en-US" sz="3400" b="1" spc="100" dirty="0">
                <a:ea typeface="黑体" panose="02010609060101010101" pitchFamily="49" charset="-122"/>
              </a:rPr>
              <a:t>倘若你的弟兄得罪你，你就去趁着只有他和你在一处的时候，指出他的错来。他若听你，你便得了你的弟兄</a:t>
            </a:r>
            <a:r>
              <a:rPr lang="zh-CN" altLang="en-US" sz="3400" b="1" spc="100" dirty="0" smtClean="0">
                <a:ea typeface="黑体" panose="02010609060101010101" pitchFamily="49" charset="-122"/>
              </a:rPr>
              <a:t>；</a:t>
            </a:r>
            <a:endParaRPr lang="en-US" altLang="zh-CN" sz="3400" b="1" spc="100" dirty="0" smtClean="0">
              <a:ea typeface="黑体" panose="02010609060101010101" pitchFamily="49" charset="-122"/>
            </a:endParaRPr>
          </a:p>
          <a:p>
            <a:pPr algn="l">
              <a:lnSpc>
                <a:spcPct val="100000"/>
              </a:lnSpc>
            </a:pPr>
            <a:r>
              <a:rPr lang="en-US" altLang="zh-CN" sz="3400" b="1" spc="100" dirty="0" smtClean="0">
                <a:ea typeface="黑体" panose="02010609060101010101" pitchFamily="49" charset="-122"/>
              </a:rPr>
              <a:t>If </a:t>
            </a:r>
            <a:r>
              <a:rPr lang="en-US" altLang="zh-CN" sz="3400" b="1" spc="100" dirty="0">
                <a:ea typeface="黑体" panose="02010609060101010101" pitchFamily="49" charset="-122"/>
              </a:rPr>
              <a:t>your brother sins against you, go and show him his fault, just between the two of you. If he listens to you, you have won your brother over</a:t>
            </a:r>
            <a:r>
              <a:rPr lang="en-US" altLang="zh-CN" sz="3400" b="1" spc="100" dirty="0" smtClean="0">
                <a:ea typeface="黑体" panose="02010609060101010101" pitchFamily="49" charset="-122"/>
              </a:rPr>
              <a:t>.</a:t>
            </a:r>
            <a:endParaRPr lang="en-US" altLang="zh-CN" sz="3400" b="1" spc="100" dirty="0">
              <a:ea typeface="黑体" panose="02010609060101010101" pitchFamily="49" charset="-122"/>
            </a:endParaRPr>
          </a:p>
        </p:txBody>
      </p:sp>
    </p:spTree>
    <p:extLst>
      <p:ext uri="{BB962C8B-B14F-4D97-AF65-F5344CB8AC3E}">
        <p14:creationId xmlns:p14="http://schemas.microsoft.com/office/powerpoint/2010/main" val="761416577"/>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0"/>
            <a:ext cx="8640960" cy="6858000"/>
          </a:xfrm>
        </p:spPr>
        <p:txBody>
          <a:bodyPr>
            <a:noAutofit/>
          </a:bodyPr>
          <a:lstStyle/>
          <a:p>
            <a:pPr algn="l">
              <a:lnSpc>
                <a:spcPct val="100000"/>
              </a:lnSpc>
            </a:pPr>
            <a:r>
              <a:rPr lang="en-US" altLang="zh-CN" sz="3400" b="1" spc="100" dirty="0">
                <a:ea typeface="黑体" panose="02010609060101010101" pitchFamily="49" charset="-122"/>
              </a:rPr>
              <a:t>【</a:t>
            </a:r>
            <a:r>
              <a:rPr lang="zh-CN" altLang="en-US" sz="3400" b="1" spc="100" dirty="0">
                <a:ea typeface="黑体" panose="02010609060101010101" pitchFamily="49" charset="-122"/>
              </a:rPr>
              <a:t>太</a:t>
            </a:r>
            <a:r>
              <a:rPr lang="en-US" altLang="zh-CN" sz="3400" b="1" spc="100" dirty="0">
                <a:ea typeface="黑体" panose="02010609060101010101" pitchFamily="49" charset="-122"/>
              </a:rPr>
              <a:t>Mat </a:t>
            </a:r>
            <a:r>
              <a:rPr lang="en-US" altLang="zh-CN" sz="3400" b="1" spc="100" dirty="0" smtClean="0">
                <a:ea typeface="黑体" panose="02010609060101010101" pitchFamily="49" charset="-122"/>
              </a:rPr>
              <a:t>18:15-17】</a:t>
            </a:r>
          </a:p>
          <a:p>
            <a:pPr algn="l">
              <a:lnSpc>
                <a:spcPct val="100000"/>
              </a:lnSpc>
            </a:pPr>
            <a:r>
              <a:rPr lang="en-US" altLang="zh-CN" sz="3400" b="1" spc="100" dirty="0" smtClean="0">
                <a:ea typeface="黑体" panose="02010609060101010101" pitchFamily="49" charset="-122"/>
              </a:rPr>
              <a:t>16 </a:t>
            </a:r>
            <a:r>
              <a:rPr lang="zh-CN" altLang="en-US" sz="3400" b="1" spc="100" dirty="0">
                <a:ea typeface="黑体" panose="02010609060101010101" pitchFamily="49" charset="-122"/>
              </a:rPr>
              <a:t>他若不听，你就另外带一两个人同去，要凭两三个人的口作见证，句句都可定准。</a:t>
            </a:r>
          </a:p>
          <a:p>
            <a:pPr algn="l">
              <a:lnSpc>
                <a:spcPct val="100000"/>
              </a:lnSpc>
            </a:pPr>
            <a:r>
              <a:rPr lang="en-US" altLang="zh-CN" sz="3400" b="1" spc="100" dirty="0">
                <a:ea typeface="黑体" panose="02010609060101010101" pitchFamily="49" charset="-122"/>
              </a:rPr>
              <a:t>But if he will not listen, take one or two others along, so that 'every matter may be established by the testimony of two or three witnesses</a:t>
            </a:r>
            <a:r>
              <a:rPr lang="en-US" altLang="zh-CN" sz="3400" b="1" spc="100" dirty="0" smtClean="0">
                <a:ea typeface="黑体" panose="02010609060101010101" pitchFamily="49" charset="-122"/>
              </a:rPr>
              <a:t>.'</a:t>
            </a:r>
            <a:endParaRPr lang="en-US" altLang="zh-CN" sz="3400" b="1" spc="100" dirty="0">
              <a:ea typeface="黑体" panose="02010609060101010101" pitchFamily="49" charset="-122"/>
            </a:endParaRPr>
          </a:p>
        </p:txBody>
      </p:sp>
    </p:spTree>
    <p:extLst>
      <p:ext uri="{BB962C8B-B14F-4D97-AF65-F5344CB8AC3E}">
        <p14:creationId xmlns:p14="http://schemas.microsoft.com/office/powerpoint/2010/main" val="674606062"/>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0"/>
            <a:ext cx="8640960" cy="6858000"/>
          </a:xfrm>
        </p:spPr>
        <p:txBody>
          <a:bodyPr>
            <a:noAutofit/>
          </a:bodyPr>
          <a:lstStyle/>
          <a:p>
            <a:pPr algn="l">
              <a:lnSpc>
                <a:spcPct val="100000"/>
              </a:lnSpc>
            </a:pPr>
            <a:r>
              <a:rPr lang="en-US" altLang="zh-CN" sz="3400" b="1" spc="100" dirty="0">
                <a:ea typeface="黑体" panose="02010609060101010101" pitchFamily="49" charset="-122"/>
              </a:rPr>
              <a:t>【</a:t>
            </a:r>
            <a:r>
              <a:rPr lang="zh-CN" altLang="en-US" sz="3400" b="1" spc="100" dirty="0">
                <a:ea typeface="黑体" panose="02010609060101010101" pitchFamily="49" charset="-122"/>
              </a:rPr>
              <a:t>太</a:t>
            </a:r>
            <a:r>
              <a:rPr lang="en-US" altLang="zh-CN" sz="3400" b="1" spc="100" dirty="0">
                <a:ea typeface="黑体" panose="02010609060101010101" pitchFamily="49" charset="-122"/>
              </a:rPr>
              <a:t>Mat 18:15-17】</a:t>
            </a:r>
          </a:p>
          <a:p>
            <a:pPr algn="l">
              <a:lnSpc>
                <a:spcPct val="100000"/>
              </a:lnSpc>
            </a:pPr>
            <a:r>
              <a:rPr lang="en-US" altLang="zh-CN" sz="3400" b="1" spc="100" dirty="0" smtClean="0">
                <a:ea typeface="黑体" panose="02010609060101010101" pitchFamily="49" charset="-122"/>
              </a:rPr>
              <a:t>17 </a:t>
            </a:r>
            <a:r>
              <a:rPr lang="zh-CN" altLang="en-US" sz="3400" b="1" spc="100" dirty="0">
                <a:ea typeface="黑体" panose="02010609060101010101" pitchFamily="49" charset="-122"/>
              </a:rPr>
              <a:t>若是不听他们，就告诉教会；若是不听教会，就看他像外邦人和税吏一样。 </a:t>
            </a:r>
          </a:p>
          <a:p>
            <a:pPr algn="l">
              <a:lnSpc>
                <a:spcPct val="100000"/>
              </a:lnSpc>
            </a:pPr>
            <a:r>
              <a:rPr lang="en-US" altLang="zh-CN" sz="3400" b="1" spc="100" dirty="0">
                <a:ea typeface="黑体" panose="02010609060101010101" pitchFamily="49" charset="-122"/>
              </a:rPr>
              <a:t>If he refuses to listen to them, tell it to the church; and if he refuses to listen even to the church, treat him as you would a pagan or a tax collector.</a:t>
            </a:r>
          </a:p>
        </p:txBody>
      </p:sp>
    </p:spTree>
    <p:extLst>
      <p:ext uri="{BB962C8B-B14F-4D97-AF65-F5344CB8AC3E}">
        <p14:creationId xmlns:p14="http://schemas.microsoft.com/office/powerpoint/2010/main" val="1137420409"/>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0"/>
            <a:ext cx="8640960" cy="6858000"/>
          </a:xfrm>
        </p:spPr>
        <p:txBody>
          <a:bodyPr>
            <a:noAutofit/>
          </a:bodyPr>
          <a:lstStyle/>
          <a:p>
            <a:pPr algn="l">
              <a:lnSpc>
                <a:spcPct val="100000"/>
              </a:lnSpc>
            </a:pPr>
            <a:r>
              <a:rPr lang="en-US" altLang="zh-CN" sz="3400" b="1" spc="100" dirty="0">
                <a:ea typeface="黑体" panose="02010609060101010101" pitchFamily="49" charset="-122"/>
              </a:rPr>
              <a:t>【</a:t>
            </a:r>
            <a:r>
              <a:rPr lang="zh-CN" altLang="en-US" sz="3400" b="1" spc="100" dirty="0">
                <a:ea typeface="黑体" panose="02010609060101010101" pitchFamily="49" charset="-122"/>
              </a:rPr>
              <a:t>路</a:t>
            </a:r>
            <a:r>
              <a:rPr lang="en-US" altLang="zh-CN" sz="3400" b="1" spc="100" dirty="0" err="1">
                <a:ea typeface="黑体" panose="02010609060101010101" pitchFamily="49" charset="-122"/>
              </a:rPr>
              <a:t>Luk</a:t>
            </a:r>
            <a:r>
              <a:rPr lang="en-US" altLang="zh-CN" sz="3400" b="1" spc="100" dirty="0">
                <a:ea typeface="黑体" panose="02010609060101010101" pitchFamily="49" charset="-122"/>
              </a:rPr>
              <a:t> </a:t>
            </a:r>
            <a:r>
              <a:rPr lang="en-US" altLang="zh-CN" sz="3400" b="1" spc="100" dirty="0" smtClean="0">
                <a:ea typeface="黑体" panose="02010609060101010101" pitchFamily="49" charset="-122"/>
              </a:rPr>
              <a:t>9:53-56】</a:t>
            </a:r>
          </a:p>
          <a:p>
            <a:pPr algn="l">
              <a:lnSpc>
                <a:spcPct val="100000"/>
              </a:lnSpc>
            </a:pPr>
            <a:r>
              <a:rPr lang="en-US" altLang="zh-CN" sz="3400" b="1" spc="100" dirty="0" smtClean="0">
                <a:ea typeface="黑体" panose="02010609060101010101" pitchFamily="49" charset="-122"/>
              </a:rPr>
              <a:t>53 </a:t>
            </a:r>
            <a:r>
              <a:rPr lang="zh-CN" altLang="en-US" sz="3400" b="1" spc="100" dirty="0">
                <a:ea typeface="黑体" panose="02010609060101010101" pitchFamily="49" charset="-122"/>
              </a:rPr>
              <a:t>那里的人不接待他，因他面向耶路撒冷去</a:t>
            </a:r>
            <a:r>
              <a:rPr lang="zh-CN" altLang="en-US" sz="3400" b="1" spc="100" dirty="0" smtClean="0">
                <a:ea typeface="黑体" panose="02010609060101010101" pitchFamily="49" charset="-122"/>
              </a:rPr>
              <a:t>。</a:t>
            </a:r>
            <a:r>
              <a:rPr lang="en-US" altLang="zh-CN" sz="3400" b="1" spc="100" dirty="0" smtClean="0">
                <a:ea typeface="黑体" panose="02010609060101010101" pitchFamily="49" charset="-122"/>
              </a:rPr>
              <a:t>But </a:t>
            </a:r>
            <a:r>
              <a:rPr lang="en-US" altLang="zh-CN" sz="3400" b="1" spc="100" dirty="0">
                <a:ea typeface="黑体" panose="02010609060101010101" pitchFamily="49" charset="-122"/>
              </a:rPr>
              <a:t>they did not receive Him, because His face was set for the journey to Jerusalem.</a:t>
            </a:r>
          </a:p>
          <a:p>
            <a:pPr algn="l">
              <a:lnSpc>
                <a:spcPct val="100000"/>
              </a:lnSpc>
            </a:pPr>
            <a:r>
              <a:rPr lang="en-US" altLang="zh-CN" sz="3400" b="1" spc="100" dirty="0">
                <a:ea typeface="黑体" panose="02010609060101010101" pitchFamily="49" charset="-122"/>
              </a:rPr>
              <a:t>54 </a:t>
            </a:r>
            <a:r>
              <a:rPr lang="zh-CN" altLang="en-US" sz="3400" b="1" spc="100" dirty="0">
                <a:ea typeface="黑体" panose="02010609060101010101" pitchFamily="49" charset="-122"/>
              </a:rPr>
              <a:t>他的门徒雅各、约翰看见了，就说：“主啊，你要我们吩咐火从天上降下来烧灭他们，像以利亚所作的吗？</a:t>
            </a:r>
            <a:r>
              <a:rPr lang="zh-CN" altLang="en-US" sz="3400" b="1" spc="100" dirty="0" smtClean="0">
                <a:ea typeface="黑体" panose="02010609060101010101" pitchFamily="49" charset="-122"/>
              </a:rPr>
              <a:t>”</a:t>
            </a:r>
            <a:endParaRPr lang="en-US" altLang="zh-CN" sz="3400" b="1" spc="100" dirty="0" smtClean="0">
              <a:ea typeface="黑体" panose="02010609060101010101" pitchFamily="49" charset="-122"/>
            </a:endParaRPr>
          </a:p>
          <a:p>
            <a:pPr algn="l">
              <a:lnSpc>
                <a:spcPct val="100000"/>
              </a:lnSpc>
            </a:pPr>
            <a:r>
              <a:rPr lang="en-US" altLang="zh-CN" sz="3400" b="1" spc="100" dirty="0" smtClean="0">
                <a:ea typeface="黑体" panose="02010609060101010101" pitchFamily="49" charset="-122"/>
              </a:rPr>
              <a:t>And </a:t>
            </a:r>
            <a:r>
              <a:rPr lang="en-US" altLang="zh-CN" sz="3400" b="1" spc="100" dirty="0">
                <a:ea typeface="黑体" panose="02010609060101010101" pitchFamily="49" charset="-122"/>
              </a:rPr>
              <a:t>when His disciples James and John saw this, they said, "Lord, do You want us to command fire to come down from heaven and consume them, just as Elijah did</a:t>
            </a:r>
            <a:r>
              <a:rPr lang="en-US" altLang="zh-CN" sz="3400" b="1" spc="100" dirty="0" smtClean="0">
                <a:ea typeface="黑体" panose="02010609060101010101" pitchFamily="49" charset="-122"/>
              </a:rPr>
              <a:t>?"</a:t>
            </a:r>
            <a:endParaRPr lang="en-US" altLang="zh-CN" sz="3400" b="1" spc="100" dirty="0">
              <a:ea typeface="黑体" panose="02010609060101010101" pitchFamily="49" charset="-122"/>
            </a:endParaRPr>
          </a:p>
        </p:txBody>
      </p:sp>
    </p:spTree>
    <p:extLst>
      <p:ext uri="{BB962C8B-B14F-4D97-AF65-F5344CB8AC3E}">
        <p14:creationId xmlns:p14="http://schemas.microsoft.com/office/powerpoint/2010/main" val="293912285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0"/>
            <a:ext cx="8640960" cy="6858000"/>
          </a:xfrm>
        </p:spPr>
        <p:txBody>
          <a:bodyPr>
            <a:noAutofit/>
          </a:bodyPr>
          <a:lstStyle/>
          <a:p>
            <a:pPr algn="l">
              <a:lnSpc>
                <a:spcPct val="100000"/>
              </a:lnSpc>
            </a:pPr>
            <a:r>
              <a:rPr lang="en-US" altLang="zh-CN" sz="3400" b="1" spc="100" dirty="0">
                <a:ea typeface="黑体" panose="02010609060101010101" pitchFamily="49" charset="-122"/>
              </a:rPr>
              <a:t>【</a:t>
            </a:r>
            <a:r>
              <a:rPr lang="zh-CN" altLang="en-US" sz="3400" b="1" spc="100" dirty="0">
                <a:ea typeface="黑体" panose="02010609060101010101" pitchFamily="49" charset="-122"/>
              </a:rPr>
              <a:t>马太福音</a:t>
            </a:r>
            <a:r>
              <a:rPr lang="en-US" altLang="zh-CN" sz="3400" b="1" spc="100" dirty="0">
                <a:ea typeface="黑体" panose="02010609060101010101" pitchFamily="49" charset="-122"/>
              </a:rPr>
              <a:t>Matthew 13:24-30</a:t>
            </a:r>
            <a:r>
              <a:rPr lang="zh-CN" altLang="en-US" sz="3400" b="1" spc="100" dirty="0">
                <a:ea typeface="黑体" panose="02010609060101010101" pitchFamily="49" charset="-122"/>
              </a:rPr>
              <a:t>，</a:t>
            </a:r>
            <a:r>
              <a:rPr lang="en-US" altLang="zh-CN" sz="3400" b="1" spc="100" dirty="0">
                <a:ea typeface="黑体" panose="02010609060101010101" pitchFamily="49" charset="-122"/>
              </a:rPr>
              <a:t>36-43】</a:t>
            </a:r>
          </a:p>
          <a:p>
            <a:pPr algn="l">
              <a:lnSpc>
                <a:spcPct val="100000"/>
              </a:lnSpc>
            </a:pPr>
            <a:r>
              <a:rPr lang="en-US" altLang="zh-CN" sz="3400" b="1" spc="100" dirty="0" smtClean="0">
                <a:ea typeface="黑体" panose="02010609060101010101" pitchFamily="49" charset="-122"/>
              </a:rPr>
              <a:t>28 </a:t>
            </a:r>
            <a:r>
              <a:rPr lang="zh-CN" altLang="en-US" sz="3400" b="1" spc="100" dirty="0">
                <a:ea typeface="黑体" panose="02010609060101010101" pitchFamily="49" charset="-122"/>
              </a:rPr>
              <a:t>主人说：‘这是仇敌作的。’仆人说：‘你要我们去薅出来吗？’</a:t>
            </a:r>
          </a:p>
          <a:p>
            <a:pPr algn="l">
              <a:lnSpc>
                <a:spcPct val="100000"/>
              </a:lnSpc>
            </a:pPr>
            <a:r>
              <a:rPr lang="en-US" altLang="zh-CN" sz="3400" b="1" spc="100" dirty="0">
                <a:ea typeface="黑体" panose="02010609060101010101" pitchFamily="49" charset="-122"/>
              </a:rPr>
              <a:t>'An enemy did this,' he replied. The servants asked him, 'Do you want us to go and pull them up?'</a:t>
            </a:r>
          </a:p>
          <a:p>
            <a:pPr algn="l">
              <a:lnSpc>
                <a:spcPct val="100000"/>
              </a:lnSpc>
            </a:pPr>
            <a:r>
              <a:rPr lang="en-US" altLang="zh-CN" sz="3400" b="1" spc="100" dirty="0">
                <a:ea typeface="黑体" panose="02010609060101010101" pitchFamily="49" charset="-122"/>
              </a:rPr>
              <a:t>29 </a:t>
            </a:r>
            <a:r>
              <a:rPr lang="zh-CN" altLang="en-US" sz="3400" b="1" spc="100" dirty="0">
                <a:ea typeface="黑体" panose="02010609060101010101" pitchFamily="49" charset="-122"/>
              </a:rPr>
              <a:t>主人说：‘不必，恐怕薅稗子，连麦子也拔出来。</a:t>
            </a:r>
          </a:p>
          <a:p>
            <a:pPr algn="l">
              <a:lnSpc>
                <a:spcPct val="100000"/>
              </a:lnSpc>
            </a:pPr>
            <a:r>
              <a:rPr lang="en-US" altLang="zh-CN" sz="3400" b="1" spc="100" dirty="0">
                <a:ea typeface="黑体" panose="02010609060101010101" pitchFamily="49" charset="-122"/>
              </a:rPr>
              <a:t>'No,' he answered, 'because while you are pulling the weeds, you may root up the wheat with them</a:t>
            </a:r>
            <a:r>
              <a:rPr lang="en-US" altLang="zh-CN" sz="3400" b="1" spc="100" dirty="0" smtClean="0">
                <a:ea typeface="黑体" panose="02010609060101010101" pitchFamily="49" charset="-122"/>
              </a:rPr>
              <a:t>.</a:t>
            </a:r>
            <a:endParaRPr lang="en-US" altLang="zh-CN" sz="3400" b="1" spc="100" dirty="0">
              <a:ea typeface="黑体" panose="02010609060101010101" pitchFamily="49" charset="-122"/>
            </a:endParaRPr>
          </a:p>
        </p:txBody>
      </p:sp>
    </p:spTree>
    <p:extLst>
      <p:ext uri="{BB962C8B-B14F-4D97-AF65-F5344CB8AC3E}">
        <p14:creationId xmlns:p14="http://schemas.microsoft.com/office/powerpoint/2010/main" val="840534924"/>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0"/>
            <a:ext cx="8640960" cy="6858000"/>
          </a:xfrm>
        </p:spPr>
        <p:txBody>
          <a:bodyPr>
            <a:noAutofit/>
          </a:bodyPr>
          <a:lstStyle/>
          <a:p>
            <a:pPr algn="l">
              <a:lnSpc>
                <a:spcPct val="100000"/>
              </a:lnSpc>
            </a:pPr>
            <a:r>
              <a:rPr lang="en-US" altLang="zh-CN" sz="3400" b="1" spc="100" dirty="0">
                <a:ea typeface="黑体" panose="02010609060101010101" pitchFamily="49" charset="-122"/>
              </a:rPr>
              <a:t>【</a:t>
            </a:r>
            <a:r>
              <a:rPr lang="zh-CN" altLang="en-US" sz="3400" b="1" spc="100" dirty="0">
                <a:ea typeface="黑体" panose="02010609060101010101" pitchFamily="49" charset="-122"/>
              </a:rPr>
              <a:t>路</a:t>
            </a:r>
            <a:r>
              <a:rPr lang="en-US" altLang="zh-CN" sz="3400" b="1" spc="100" dirty="0" err="1">
                <a:ea typeface="黑体" panose="02010609060101010101" pitchFamily="49" charset="-122"/>
              </a:rPr>
              <a:t>Luk</a:t>
            </a:r>
            <a:r>
              <a:rPr lang="en-US" altLang="zh-CN" sz="3400" b="1" spc="100" dirty="0">
                <a:ea typeface="黑体" panose="02010609060101010101" pitchFamily="49" charset="-122"/>
              </a:rPr>
              <a:t> 9:53-56】</a:t>
            </a:r>
          </a:p>
          <a:p>
            <a:pPr algn="l">
              <a:lnSpc>
                <a:spcPct val="100000"/>
              </a:lnSpc>
            </a:pPr>
            <a:r>
              <a:rPr lang="en-US" altLang="zh-CN" sz="3400" b="1" spc="100" dirty="0" smtClean="0">
                <a:ea typeface="黑体" panose="02010609060101010101" pitchFamily="49" charset="-122"/>
              </a:rPr>
              <a:t>55 </a:t>
            </a:r>
            <a:r>
              <a:rPr lang="zh-CN" altLang="en-US" sz="3400" b="1" spc="100" dirty="0">
                <a:ea typeface="黑体" panose="02010609060101010101" pitchFamily="49" charset="-122"/>
              </a:rPr>
              <a:t>耶稣转身责备两个门徒，说：“你们的心如何，你们并不知道。</a:t>
            </a:r>
          </a:p>
          <a:p>
            <a:pPr algn="l">
              <a:lnSpc>
                <a:spcPct val="100000"/>
              </a:lnSpc>
            </a:pPr>
            <a:r>
              <a:rPr lang="en-US" altLang="zh-CN" sz="3400" b="1" spc="100" dirty="0">
                <a:ea typeface="黑体" panose="02010609060101010101" pitchFamily="49" charset="-122"/>
              </a:rPr>
              <a:t>But He turned and rebuked them, and said, "You do not know what manner of spirit you are of.</a:t>
            </a:r>
          </a:p>
          <a:p>
            <a:pPr algn="l">
              <a:lnSpc>
                <a:spcPct val="100000"/>
              </a:lnSpc>
            </a:pPr>
            <a:r>
              <a:rPr lang="en-US" altLang="zh-CN" sz="3400" b="1" spc="100" dirty="0">
                <a:ea typeface="黑体" panose="02010609060101010101" pitchFamily="49" charset="-122"/>
              </a:rPr>
              <a:t>56 </a:t>
            </a:r>
            <a:r>
              <a:rPr lang="zh-CN" altLang="en-US" sz="3400" b="1" spc="100" dirty="0">
                <a:ea typeface="黑体" panose="02010609060101010101" pitchFamily="49" charset="-122"/>
              </a:rPr>
              <a:t>人子来不是要灭人的性命，是要救人的性命。”说着就往别的村庄去了。</a:t>
            </a:r>
          </a:p>
          <a:p>
            <a:pPr algn="l">
              <a:lnSpc>
                <a:spcPct val="100000"/>
              </a:lnSpc>
            </a:pPr>
            <a:r>
              <a:rPr lang="en-US" altLang="zh-CN" sz="3400" b="1" spc="100" dirty="0">
                <a:ea typeface="黑体" panose="02010609060101010101" pitchFamily="49" charset="-122"/>
              </a:rPr>
              <a:t>For the Son of Man did not come to destroy men's lives but to save them." And they went to another village.</a:t>
            </a:r>
            <a:endParaRPr lang="en-US" altLang="zh-CN" sz="3400" b="1" spc="100" dirty="0">
              <a:ea typeface="黑体" panose="02010609060101010101" pitchFamily="49" charset="-122"/>
            </a:endParaRPr>
          </a:p>
        </p:txBody>
      </p:sp>
    </p:spTree>
    <p:extLst>
      <p:ext uri="{BB962C8B-B14F-4D97-AF65-F5344CB8AC3E}">
        <p14:creationId xmlns:p14="http://schemas.microsoft.com/office/powerpoint/2010/main" val="3425944258"/>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0"/>
            <a:ext cx="8640960" cy="6858000"/>
          </a:xfrm>
        </p:spPr>
        <p:txBody>
          <a:bodyPr>
            <a:noAutofit/>
          </a:bodyPr>
          <a:lstStyle/>
          <a:p>
            <a:pPr algn="l">
              <a:lnSpc>
                <a:spcPct val="100000"/>
              </a:lnSpc>
            </a:pPr>
            <a:r>
              <a:rPr lang="en-US" altLang="zh-CN" sz="3400" b="1" spc="100" dirty="0">
                <a:ea typeface="黑体" panose="02010609060101010101" pitchFamily="49" charset="-122"/>
              </a:rPr>
              <a:t>【</a:t>
            </a:r>
            <a:r>
              <a:rPr lang="zh-CN" altLang="en-US" sz="3400" b="1" spc="100" dirty="0">
                <a:ea typeface="黑体" panose="02010609060101010101" pitchFamily="49" charset="-122"/>
              </a:rPr>
              <a:t>加</a:t>
            </a:r>
            <a:r>
              <a:rPr lang="en-US" altLang="zh-CN" sz="3400" b="1" spc="100" dirty="0">
                <a:ea typeface="黑体" panose="02010609060101010101" pitchFamily="49" charset="-122"/>
              </a:rPr>
              <a:t>Gal 4:29</a:t>
            </a:r>
            <a:r>
              <a:rPr lang="en-US" altLang="zh-CN" sz="3400" b="1" spc="100" dirty="0" smtClean="0">
                <a:ea typeface="黑体" panose="02010609060101010101" pitchFamily="49" charset="-122"/>
              </a:rPr>
              <a:t>】</a:t>
            </a:r>
          </a:p>
          <a:p>
            <a:pPr algn="l">
              <a:lnSpc>
                <a:spcPct val="100000"/>
              </a:lnSpc>
            </a:pPr>
            <a:r>
              <a:rPr lang="zh-CN" altLang="en-US" sz="3400" b="1" spc="100" dirty="0" smtClean="0">
                <a:ea typeface="黑体" panose="02010609060101010101" pitchFamily="49" charset="-122"/>
              </a:rPr>
              <a:t>当时</a:t>
            </a:r>
            <a:r>
              <a:rPr lang="zh-CN" altLang="en-US" sz="3400" b="1" spc="100" dirty="0">
                <a:ea typeface="黑体" panose="02010609060101010101" pitchFamily="49" charset="-122"/>
              </a:rPr>
              <a:t>，那按着血气生的，逼迫了那按着圣灵生的，现在也是这样。</a:t>
            </a:r>
          </a:p>
          <a:p>
            <a:pPr algn="l">
              <a:lnSpc>
                <a:spcPct val="100000"/>
              </a:lnSpc>
            </a:pPr>
            <a:r>
              <a:rPr lang="en-US" altLang="zh-CN" sz="3400" b="1" spc="100" dirty="0">
                <a:ea typeface="黑体" panose="02010609060101010101" pitchFamily="49" charset="-122"/>
              </a:rPr>
              <a:t>At that time the son born in the ordinary way persecuted the son born by the power of the Spirit. It is the same now.</a:t>
            </a:r>
          </a:p>
          <a:p>
            <a:pPr algn="l">
              <a:lnSpc>
                <a:spcPct val="100000"/>
              </a:lnSpc>
            </a:pPr>
            <a:r>
              <a:rPr lang="en-US" altLang="zh-CN" sz="3400" b="1" spc="100" dirty="0">
                <a:ea typeface="黑体" panose="02010609060101010101" pitchFamily="49" charset="-122"/>
              </a:rPr>
              <a:t>【</a:t>
            </a:r>
            <a:r>
              <a:rPr lang="zh-CN" altLang="en-US" sz="3400" b="1" spc="100" dirty="0">
                <a:ea typeface="黑体" panose="02010609060101010101" pitchFamily="49" charset="-122"/>
              </a:rPr>
              <a:t>提后</a:t>
            </a:r>
            <a:r>
              <a:rPr lang="en-US" altLang="zh-CN" sz="3400" b="1" spc="100" dirty="0">
                <a:ea typeface="黑体" panose="02010609060101010101" pitchFamily="49" charset="-122"/>
              </a:rPr>
              <a:t>2 </a:t>
            </a:r>
            <a:r>
              <a:rPr lang="en-US" altLang="zh-CN" sz="3400" b="1" spc="100" dirty="0" err="1">
                <a:ea typeface="黑体" panose="02010609060101010101" pitchFamily="49" charset="-122"/>
              </a:rPr>
              <a:t>Ti</a:t>
            </a:r>
            <a:r>
              <a:rPr lang="en-US" altLang="zh-CN" sz="3400" b="1" spc="100" dirty="0">
                <a:ea typeface="黑体" panose="02010609060101010101" pitchFamily="49" charset="-122"/>
              </a:rPr>
              <a:t> 3:12</a:t>
            </a:r>
            <a:r>
              <a:rPr lang="en-US" altLang="zh-CN" sz="3400" b="1" spc="100" dirty="0" smtClean="0">
                <a:ea typeface="黑体" panose="02010609060101010101" pitchFamily="49" charset="-122"/>
              </a:rPr>
              <a:t>】</a:t>
            </a:r>
          </a:p>
          <a:p>
            <a:pPr algn="l">
              <a:lnSpc>
                <a:spcPct val="100000"/>
              </a:lnSpc>
            </a:pPr>
            <a:r>
              <a:rPr lang="zh-CN" altLang="en-US" sz="3400" b="1" spc="100" dirty="0" smtClean="0">
                <a:ea typeface="黑体" panose="02010609060101010101" pitchFamily="49" charset="-122"/>
              </a:rPr>
              <a:t>不但</a:t>
            </a:r>
            <a:r>
              <a:rPr lang="zh-CN" altLang="en-US" sz="3400" b="1" spc="100" dirty="0">
                <a:ea typeface="黑体" panose="02010609060101010101" pitchFamily="49" charset="-122"/>
              </a:rPr>
              <a:t>如此，凡立志在基督耶稣里敬虔度日的，也都要受逼迫。</a:t>
            </a:r>
          </a:p>
          <a:p>
            <a:pPr algn="l">
              <a:lnSpc>
                <a:spcPct val="100000"/>
              </a:lnSpc>
            </a:pPr>
            <a:r>
              <a:rPr lang="en-US" altLang="zh-CN" sz="3400" b="1" spc="100" dirty="0">
                <a:ea typeface="黑体" panose="02010609060101010101" pitchFamily="49" charset="-122"/>
              </a:rPr>
              <a:t>In fact, everyone who wants to live a godly life in Christ Jesus will be persecuted,</a:t>
            </a:r>
          </a:p>
        </p:txBody>
      </p:sp>
    </p:spTree>
    <p:extLst>
      <p:ext uri="{BB962C8B-B14F-4D97-AF65-F5344CB8AC3E}">
        <p14:creationId xmlns:p14="http://schemas.microsoft.com/office/powerpoint/2010/main" val="3618885743"/>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0"/>
            <a:ext cx="8640960" cy="6858000"/>
          </a:xfrm>
        </p:spPr>
        <p:txBody>
          <a:bodyPr>
            <a:noAutofit/>
          </a:bodyPr>
          <a:lstStyle/>
          <a:p>
            <a:pPr algn="l">
              <a:lnSpc>
                <a:spcPct val="100000"/>
              </a:lnSpc>
            </a:pPr>
            <a:r>
              <a:rPr lang="en-US" altLang="zh-CN" sz="3400" b="1" spc="100" dirty="0">
                <a:ea typeface="黑体" panose="02010609060101010101" pitchFamily="49" charset="-122"/>
              </a:rPr>
              <a:t>【</a:t>
            </a:r>
            <a:r>
              <a:rPr lang="zh-CN" altLang="en-US" sz="3400" b="1" spc="100" dirty="0">
                <a:ea typeface="黑体" panose="02010609060101010101" pitchFamily="49" charset="-122"/>
              </a:rPr>
              <a:t>路</a:t>
            </a:r>
            <a:r>
              <a:rPr lang="en-US" altLang="zh-CN" sz="3400" b="1" spc="100" dirty="0" err="1">
                <a:ea typeface="黑体" panose="02010609060101010101" pitchFamily="49" charset="-122"/>
              </a:rPr>
              <a:t>Luk</a:t>
            </a:r>
            <a:r>
              <a:rPr lang="en-US" altLang="zh-CN" sz="3400" b="1" spc="100" dirty="0">
                <a:ea typeface="黑体" panose="02010609060101010101" pitchFamily="49" charset="-122"/>
              </a:rPr>
              <a:t> 8:15】</a:t>
            </a:r>
          </a:p>
          <a:p>
            <a:pPr algn="l">
              <a:lnSpc>
                <a:spcPct val="100000"/>
              </a:lnSpc>
            </a:pPr>
            <a:r>
              <a:rPr lang="zh-CN" altLang="en-US" sz="3400" b="1" spc="100" dirty="0">
                <a:ea typeface="黑体" panose="02010609060101010101" pitchFamily="49" charset="-122"/>
              </a:rPr>
              <a:t>那落在好土里的，就是人听了道，持守在诚实、善良的心里，并且忍耐着结实。”</a:t>
            </a:r>
          </a:p>
          <a:p>
            <a:pPr algn="l">
              <a:lnSpc>
                <a:spcPct val="100000"/>
              </a:lnSpc>
            </a:pPr>
            <a:r>
              <a:rPr lang="zh-CN" altLang="en-US" sz="3400" b="1" spc="100" dirty="0">
                <a:ea typeface="黑体" panose="02010609060101010101" pitchFamily="49" charset="-122"/>
              </a:rPr>
              <a:t> </a:t>
            </a:r>
            <a:r>
              <a:rPr lang="en-US" altLang="zh-CN" sz="3400" b="1" spc="100" dirty="0">
                <a:ea typeface="黑体" panose="02010609060101010101" pitchFamily="49" charset="-122"/>
              </a:rPr>
              <a:t>But the seed on good soil stands for those with a noble and good heart, who hear the word, retain it, and by persevering produce a crop.</a:t>
            </a:r>
          </a:p>
        </p:txBody>
      </p:sp>
    </p:spTree>
    <p:extLst>
      <p:ext uri="{BB962C8B-B14F-4D97-AF65-F5344CB8AC3E}">
        <p14:creationId xmlns:p14="http://schemas.microsoft.com/office/powerpoint/2010/main" val="3819424361"/>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0"/>
            <a:ext cx="8640960" cy="6858000"/>
          </a:xfrm>
        </p:spPr>
        <p:txBody>
          <a:bodyPr>
            <a:noAutofit/>
          </a:bodyPr>
          <a:lstStyle/>
          <a:p>
            <a:pPr algn="l">
              <a:lnSpc>
                <a:spcPct val="100000"/>
              </a:lnSpc>
            </a:pPr>
            <a:r>
              <a:rPr lang="en-US" altLang="zh-CN" sz="3400" b="1" spc="100" dirty="0">
                <a:ea typeface="黑体" panose="02010609060101010101" pitchFamily="49" charset="-122"/>
              </a:rPr>
              <a:t>【</a:t>
            </a:r>
            <a:r>
              <a:rPr lang="zh-CN" altLang="en-US" sz="3400" b="1" spc="100" dirty="0">
                <a:ea typeface="黑体" panose="02010609060101010101" pitchFamily="49" charset="-122"/>
              </a:rPr>
              <a:t>罗</a:t>
            </a:r>
            <a:r>
              <a:rPr lang="en-US" altLang="zh-CN" sz="3400" b="1" spc="100" dirty="0">
                <a:ea typeface="黑体" panose="02010609060101010101" pitchFamily="49" charset="-122"/>
              </a:rPr>
              <a:t>Rom 5:3-5】</a:t>
            </a:r>
          </a:p>
          <a:p>
            <a:pPr algn="l">
              <a:lnSpc>
                <a:spcPct val="100000"/>
              </a:lnSpc>
            </a:pPr>
            <a:r>
              <a:rPr lang="en-US" altLang="zh-CN" sz="3400" b="1" spc="100" dirty="0">
                <a:ea typeface="黑体" panose="02010609060101010101" pitchFamily="49" charset="-122"/>
              </a:rPr>
              <a:t>3 </a:t>
            </a:r>
            <a:r>
              <a:rPr lang="zh-CN" altLang="en-US" sz="3400" b="1" spc="100" dirty="0">
                <a:ea typeface="黑体" panose="02010609060101010101" pitchFamily="49" charset="-122"/>
              </a:rPr>
              <a:t>不但如此，就是在患难中也是欢欢喜喜的。因为知道患难生忍耐，</a:t>
            </a:r>
          </a:p>
          <a:p>
            <a:pPr algn="l">
              <a:lnSpc>
                <a:spcPct val="100000"/>
              </a:lnSpc>
            </a:pPr>
            <a:r>
              <a:rPr lang="en-US" altLang="zh-CN" sz="3400" b="1" spc="100" dirty="0">
                <a:ea typeface="黑体" panose="02010609060101010101" pitchFamily="49" charset="-122"/>
              </a:rPr>
              <a:t>Not only so, but we also rejoice in our sufferings, because we know that suffering produces perseverance;</a:t>
            </a:r>
          </a:p>
          <a:p>
            <a:pPr algn="l">
              <a:lnSpc>
                <a:spcPct val="100000"/>
              </a:lnSpc>
            </a:pPr>
            <a:r>
              <a:rPr lang="en-US" altLang="zh-CN" sz="3400" b="1" spc="100" dirty="0">
                <a:ea typeface="黑体" panose="02010609060101010101" pitchFamily="49" charset="-122"/>
              </a:rPr>
              <a:t>4 </a:t>
            </a:r>
            <a:r>
              <a:rPr lang="zh-CN" altLang="en-US" sz="3400" b="1" spc="100" dirty="0">
                <a:ea typeface="黑体" panose="02010609060101010101" pitchFamily="49" charset="-122"/>
              </a:rPr>
              <a:t>忍耐生老练，老练生盼望</a:t>
            </a:r>
            <a:r>
              <a:rPr lang="zh-CN" altLang="en-US" sz="3400" b="1" spc="100" dirty="0" smtClean="0">
                <a:ea typeface="黑体" panose="02010609060101010101" pitchFamily="49" charset="-122"/>
              </a:rPr>
              <a:t>，</a:t>
            </a:r>
            <a:endParaRPr lang="en-US" altLang="zh-CN" sz="3400" b="1" spc="100" dirty="0" smtClean="0">
              <a:ea typeface="黑体" panose="02010609060101010101" pitchFamily="49" charset="-122"/>
            </a:endParaRPr>
          </a:p>
          <a:p>
            <a:pPr algn="l">
              <a:lnSpc>
                <a:spcPct val="100000"/>
              </a:lnSpc>
            </a:pPr>
            <a:r>
              <a:rPr lang="en-US" altLang="zh-CN" sz="3400" b="1" spc="100" dirty="0" smtClean="0">
                <a:ea typeface="黑体" panose="02010609060101010101" pitchFamily="49" charset="-122"/>
              </a:rPr>
              <a:t>perseverance</a:t>
            </a:r>
            <a:r>
              <a:rPr lang="en-US" altLang="zh-CN" sz="3400" b="1" spc="100" dirty="0">
                <a:ea typeface="黑体" panose="02010609060101010101" pitchFamily="49" charset="-122"/>
              </a:rPr>
              <a:t>, character; and character, hope</a:t>
            </a:r>
            <a:r>
              <a:rPr lang="en-US" altLang="zh-CN" sz="3400" b="1" spc="100" dirty="0" smtClean="0">
                <a:ea typeface="黑体" panose="02010609060101010101" pitchFamily="49" charset="-122"/>
              </a:rPr>
              <a:t>.</a:t>
            </a:r>
            <a:endParaRPr lang="en-US" altLang="zh-CN" sz="3400" b="1" spc="100" dirty="0">
              <a:ea typeface="黑体" panose="02010609060101010101" pitchFamily="49" charset="-122"/>
            </a:endParaRPr>
          </a:p>
        </p:txBody>
      </p:sp>
    </p:spTree>
    <p:extLst>
      <p:ext uri="{BB962C8B-B14F-4D97-AF65-F5344CB8AC3E}">
        <p14:creationId xmlns:p14="http://schemas.microsoft.com/office/powerpoint/2010/main" val="1606845454"/>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0"/>
            <a:ext cx="8640960" cy="6858000"/>
          </a:xfrm>
        </p:spPr>
        <p:txBody>
          <a:bodyPr>
            <a:noAutofit/>
          </a:bodyPr>
          <a:lstStyle/>
          <a:p>
            <a:pPr algn="l">
              <a:lnSpc>
                <a:spcPct val="100000"/>
              </a:lnSpc>
            </a:pPr>
            <a:r>
              <a:rPr lang="en-US" altLang="zh-CN" sz="3400" b="1" spc="100" dirty="0">
                <a:ea typeface="黑体" panose="02010609060101010101" pitchFamily="49" charset="-122"/>
              </a:rPr>
              <a:t>【</a:t>
            </a:r>
            <a:r>
              <a:rPr lang="zh-CN" altLang="en-US" sz="3400" b="1" spc="100" dirty="0">
                <a:ea typeface="黑体" panose="02010609060101010101" pitchFamily="49" charset="-122"/>
              </a:rPr>
              <a:t>罗</a:t>
            </a:r>
            <a:r>
              <a:rPr lang="en-US" altLang="zh-CN" sz="3400" b="1" spc="100" dirty="0">
                <a:ea typeface="黑体" panose="02010609060101010101" pitchFamily="49" charset="-122"/>
              </a:rPr>
              <a:t>Rom 5:3-5】</a:t>
            </a:r>
          </a:p>
          <a:p>
            <a:pPr algn="l">
              <a:lnSpc>
                <a:spcPct val="100000"/>
              </a:lnSpc>
            </a:pPr>
            <a:r>
              <a:rPr lang="en-US" altLang="zh-CN" sz="3400" b="1" spc="100" dirty="0" smtClean="0">
                <a:ea typeface="黑体" panose="02010609060101010101" pitchFamily="49" charset="-122"/>
              </a:rPr>
              <a:t>5 </a:t>
            </a:r>
            <a:r>
              <a:rPr lang="zh-CN" altLang="en-US" sz="3400" b="1" spc="100" dirty="0">
                <a:ea typeface="黑体" panose="02010609060101010101" pitchFamily="49" charset="-122"/>
              </a:rPr>
              <a:t>盼望不至于羞耻；因为所赐给我们的圣灵将　神的爱浇灌在我们心里。</a:t>
            </a:r>
          </a:p>
          <a:p>
            <a:pPr algn="l">
              <a:lnSpc>
                <a:spcPct val="100000"/>
              </a:lnSpc>
            </a:pPr>
            <a:r>
              <a:rPr lang="en-US" altLang="zh-CN" sz="3400" b="1" spc="100" dirty="0">
                <a:ea typeface="黑体" panose="02010609060101010101" pitchFamily="49" charset="-122"/>
              </a:rPr>
              <a:t>And hope does not disappoint us, because God has poured out his love into our hearts by the Holy Spirit, whom he has given us.</a:t>
            </a:r>
            <a:endParaRPr lang="en-US" altLang="zh-CN" sz="3400" b="1" spc="100" dirty="0">
              <a:ea typeface="黑体" panose="02010609060101010101" pitchFamily="49" charset="-122"/>
            </a:endParaRPr>
          </a:p>
        </p:txBody>
      </p:sp>
    </p:spTree>
    <p:extLst>
      <p:ext uri="{BB962C8B-B14F-4D97-AF65-F5344CB8AC3E}">
        <p14:creationId xmlns:p14="http://schemas.microsoft.com/office/powerpoint/2010/main" val="1523115359"/>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0"/>
            <a:ext cx="8640960" cy="6858000"/>
          </a:xfrm>
        </p:spPr>
        <p:txBody>
          <a:bodyPr>
            <a:noAutofit/>
          </a:bodyPr>
          <a:lstStyle/>
          <a:p>
            <a:pPr algn="l">
              <a:lnSpc>
                <a:spcPct val="100000"/>
              </a:lnSpc>
            </a:pPr>
            <a:r>
              <a:rPr lang="en-US" altLang="zh-CN" sz="3400" b="1" spc="100" dirty="0">
                <a:ea typeface="黑体" panose="02010609060101010101" pitchFamily="49" charset="-122"/>
              </a:rPr>
              <a:t>【</a:t>
            </a:r>
            <a:r>
              <a:rPr lang="zh-CN" altLang="en-US" sz="3400" b="1" spc="100" dirty="0">
                <a:ea typeface="黑体" panose="02010609060101010101" pitchFamily="49" charset="-122"/>
              </a:rPr>
              <a:t>彼前</a:t>
            </a:r>
            <a:r>
              <a:rPr lang="en-US" altLang="zh-CN" sz="3400" b="1" spc="100" dirty="0">
                <a:ea typeface="黑体" panose="02010609060101010101" pitchFamily="49" charset="-122"/>
              </a:rPr>
              <a:t>1 </a:t>
            </a:r>
            <a:r>
              <a:rPr lang="en-US" altLang="zh-CN" sz="3400" b="1" spc="100" dirty="0" err="1">
                <a:ea typeface="黑体" panose="02010609060101010101" pitchFamily="49" charset="-122"/>
              </a:rPr>
              <a:t>Pe</a:t>
            </a:r>
            <a:r>
              <a:rPr lang="en-US" altLang="zh-CN" sz="3400" b="1" spc="100" dirty="0">
                <a:ea typeface="黑体" panose="02010609060101010101" pitchFamily="49" charset="-122"/>
              </a:rPr>
              <a:t> 1:6-7】</a:t>
            </a:r>
          </a:p>
          <a:p>
            <a:pPr algn="l">
              <a:lnSpc>
                <a:spcPct val="100000"/>
              </a:lnSpc>
            </a:pPr>
            <a:r>
              <a:rPr lang="en-US" altLang="zh-CN" sz="3400" b="1" spc="100" dirty="0">
                <a:ea typeface="黑体" panose="02010609060101010101" pitchFamily="49" charset="-122"/>
              </a:rPr>
              <a:t>6 </a:t>
            </a:r>
            <a:r>
              <a:rPr lang="zh-CN" altLang="en-US" sz="3400" b="1" spc="100" dirty="0">
                <a:ea typeface="黑体" panose="02010609060101010101" pitchFamily="49" charset="-122"/>
              </a:rPr>
              <a:t>因此，你们是大有喜乐。但如今在百般的试炼中暂时忧愁，</a:t>
            </a:r>
          </a:p>
          <a:p>
            <a:pPr algn="l">
              <a:lnSpc>
                <a:spcPct val="100000"/>
              </a:lnSpc>
            </a:pPr>
            <a:r>
              <a:rPr lang="en-US" altLang="zh-CN" sz="3400" b="1" spc="100" dirty="0">
                <a:ea typeface="黑体" panose="02010609060101010101" pitchFamily="49" charset="-122"/>
              </a:rPr>
              <a:t>In this you greatly rejoice, though now for a little while you may have had to suffer grief in all kinds of trials</a:t>
            </a:r>
            <a:r>
              <a:rPr lang="en-US" altLang="zh-CN" sz="3400" b="1" spc="100" dirty="0" smtClean="0">
                <a:ea typeface="黑体" panose="02010609060101010101" pitchFamily="49" charset="-122"/>
              </a:rPr>
              <a:t>.</a:t>
            </a:r>
            <a:endParaRPr lang="en-US" altLang="zh-CN" sz="3400" b="1" spc="100" dirty="0">
              <a:ea typeface="黑体" panose="02010609060101010101" pitchFamily="49" charset="-122"/>
            </a:endParaRPr>
          </a:p>
        </p:txBody>
      </p:sp>
    </p:spTree>
    <p:extLst>
      <p:ext uri="{BB962C8B-B14F-4D97-AF65-F5344CB8AC3E}">
        <p14:creationId xmlns:p14="http://schemas.microsoft.com/office/powerpoint/2010/main" val="2050130974"/>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0"/>
            <a:ext cx="8640960" cy="6858000"/>
          </a:xfrm>
        </p:spPr>
        <p:txBody>
          <a:bodyPr>
            <a:noAutofit/>
          </a:bodyPr>
          <a:lstStyle/>
          <a:p>
            <a:pPr algn="l">
              <a:lnSpc>
                <a:spcPct val="100000"/>
              </a:lnSpc>
            </a:pPr>
            <a:r>
              <a:rPr lang="en-US" altLang="zh-CN" sz="3400" b="1" spc="100" dirty="0">
                <a:ea typeface="黑体" panose="02010609060101010101" pitchFamily="49" charset="-122"/>
              </a:rPr>
              <a:t>【</a:t>
            </a:r>
            <a:r>
              <a:rPr lang="zh-CN" altLang="en-US" sz="3400" b="1" spc="100" dirty="0">
                <a:ea typeface="黑体" panose="02010609060101010101" pitchFamily="49" charset="-122"/>
              </a:rPr>
              <a:t>彼前</a:t>
            </a:r>
            <a:r>
              <a:rPr lang="en-US" altLang="zh-CN" sz="3400" b="1" spc="100" dirty="0">
                <a:ea typeface="黑体" panose="02010609060101010101" pitchFamily="49" charset="-122"/>
              </a:rPr>
              <a:t>1 </a:t>
            </a:r>
            <a:r>
              <a:rPr lang="en-US" altLang="zh-CN" sz="3400" b="1" spc="100" dirty="0" err="1">
                <a:ea typeface="黑体" panose="02010609060101010101" pitchFamily="49" charset="-122"/>
              </a:rPr>
              <a:t>Pe</a:t>
            </a:r>
            <a:r>
              <a:rPr lang="en-US" altLang="zh-CN" sz="3400" b="1" spc="100" dirty="0">
                <a:ea typeface="黑体" panose="02010609060101010101" pitchFamily="49" charset="-122"/>
              </a:rPr>
              <a:t> 1:6-7】</a:t>
            </a:r>
          </a:p>
          <a:p>
            <a:pPr algn="l">
              <a:lnSpc>
                <a:spcPct val="100000"/>
              </a:lnSpc>
            </a:pPr>
            <a:r>
              <a:rPr lang="en-US" altLang="zh-CN" sz="3400" b="1" spc="100" dirty="0" smtClean="0">
                <a:ea typeface="黑体" panose="02010609060101010101" pitchFamily="49" charset="-122"/>
              </a:rPr>
              <a:t>7 </a:t>
            </a:r>
            <a:r>
              <a:rPr lang="zh-CN" altLang="en-US" sz="3400" b="1" spc="100" dirty="0">
                <a:ea typeface="黑体" panose="02010609060101010101" pitchFamily="49" charset="-122"/>
              </a:rPr>
              <a:t>叫你们的信心既被试验，就比那被火试验仍然能坏的金子更显宝贵，可以在耶稣基督显现的时候，得着称赞、荣耀、尊贵。</a:t>
            </a:r>
          </a:p>
          <a:p>
            <a:pPr algn="l">
              <a:lnSpc>
                <a:spcPct val="100000"/>
              </a:lnSpc>
            </a:pPr>
            <a:r>
              <a:rPr lang="en-US" altLang="zh-CN" sz="3400" b="1" spc="100" dirty="0">
                <a:ea typeface="黑体" panose="02010609060101010101" pitchFamily="49" charset="-122"/>
              </a:rPr>
              <a:t>These have come so that your faith--of greater worth than gold, which perishes even though refined by fire--may be proved genuine and may result in praise, glory and honor when Jesus Christ is revealed.</a:t>
            </a:r>
            <a:endParaRPr lang="en-US" altLang="zh-CN" sz="3400" b="1" spc="100" dirty="0">
              <a:ea typeface="黑体" panose="02010609060101010101" pitchFamily="49" charset="-122"/>
            </a:endParaRPr>
          </a:p>
        </p:txBody>
      </p:sp>
    </p:spTree>
    <p:extLst>
      <p:ext uri="{BB962C8B-B14F-4D97-AF65-F5344CB8AC3E}">
        <p14:creationId xmlns:p14="http://schemas.microsoft.com/office/powerpoint/2010/main" val="2304521584"/>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0"/>
            <a:ext cx="8640960" cy="6858000"/>
          </a:xfrm>
        </p:spPr>
        <p:txBody>
          <a:bodyPr>
            <a:noAutofit/>
          </a:bodyPr>
          <a:lstStyle/>
          <a:p>
            <a:pPr algn="l">
              <a:lnSpc>
                <a:spcPct val="100000"/>
              </a:lnSpc>
            </a:pPr>
            <a:r>
              <a:rPr lang="en-US" altLang="zh-CN" sz="3400" b="1" spc="100" dirty="0">
                <a:ea typeface="黑体" panose="02010609060101010101" pitchFamily="49" charset="-122"/>
              </a:rPr>
              <a:t>【</a:t>
            </a:r>
            <a:r>
              <a:rPr lang="zh-CN" altLang="en-US" sz="3400" b="1" spc="100" dirty="0">
                <a:ea typeface="黑体" panose="02010609060101010101" pitchFamily="49" charset="-122"/>
              </a:rPr>
              <a:t>太</a:t>
            </a:r>
            <a:r>
              <a:rPr lang="en-US" altLang="zh-CN" sz="3400" b="1" spc="100" dirty="0">
                <a:ea typeface="黑体" panose="02010609060101010101" pitchFamily="49" charset="-122"/>
              </a:rPr>
              <a:t>Mat 7:22-23】</a:t>
            </a:r>
          </a:p>
          <a:p>
            <a:pPr algn="l">
              <a:lnSpc>
                <a:spcPct val="100000"/>
              </a:lnSpc>
            </a:pPr>
            <a:r>
              <a:rPr lang="en-US" altLang="zh-CN" sz="3400" b="1" spc="100" dirty="0">
                <a:ea typeface="黑体" panose="02010609060101010101" pitchFamily="49" charset="-122"/>
              </a:rPr>
              <a:t>22 </a:t>
            </a:r>
            <a:r>
              <a:rPr lang="zh-CN" altLang="en-US" sz="3400" b="1" spc="100" dirty="0">
                <a:ea typeface="黑体" panose="02010609060101010101" pitchFamily="49" charset="-122"/>
              </a:rPr>
              <a:t>当那日，必有许多人对我说：‘主啊，主啊，我们不是奉你的名传道，奉你的名赶鬼，奉你的名行许多异能吗？’</a:t>
            </a:r>
          </a:p>
          <a:p>
            <a:pPr algn="l">
              <a:lnSpc>
                <a:spcPct val="100000"/>
              </a:lnSpc>
            </a:pPr>
            <a:r>
              <a:rPr lang="en-US" altLang="zh-CN" sz="3400" b="1" spc="100" dirty="0">
                <a:ea typeface="黑体" panose="02010609060101010101" pitchFamily="49" charset="-122"/>
              </a:rPr>
              <a:t>Many will say to me on that day, 'Lord, Lord, did we not prophesy in your name, and in your name drive out demons and perform many miracles</a:t>
            </a:r>
            <a:r>
              <a:rPr lang="en-US" altLang="zh-CN" sz="3400" b="1" spc="100" dirty="0" smtClean="0">
                <a:ea typeface="黑体" panose="02010609060101010101" pitchFamily="49" charset="-122"/>
              </a:rPr>
              <a:t>?'</a:t>
            </a:r>
            <a:endParaRPr lang="en-US" altLang="zh-CN" sz="3400" b="1" spc="100" dirty="0">
              <a:ea typeface="黑体" panose="02010609060101010101" pitchFamily="49" charset="-122"/>
            </a:endParaRPr>
          </a:p>
        </p:txBody>
      </p:sp>
    </p:spTree>
    <p:extLst>
      <p:ext uri="{BB962C8B-B14F-4D97-AF65-F5344CB8AC3E}">
        <p14:creationId xmlns:p14="http://schemas.microsoft.com/office/powerpoint/2010/main" val="3430999373"/>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0"/>
            <a:ext cx="8640960" cy="6858000"/>
          </a:xfrm>
        </p:spPr>
        <p:txBody>
          <a:bodyPr>
            <a:noAutofit/>
          </a:bodyPr>
          <a:lstStyle/>
          <a:p>
            <a:pPr algn="l">
              <a:lnSpc>
                <a:spcPct val="100000"/>
              </a:lnSpc>
            </a:pPr>
            <a:r>
              <a:rPr lang="en-US" altLang="zh-CN" sz="3400" b="1" spc="100" dirty="0">
                <a:ea typeface="黑体" panose="02010609060101010101" pitchFamily="49" charset="-122"/>
              </a:rPr>
              <a:t>【</a:t>
            </a:r>
            <a:r>
              <a:rPr lang="zh-CN" altLang="en-US" sz="3400" b="1" spc="100" dirty="0">
                <a:ea typeface="黑体" panose="02010609060101010101" pitchFamily="49" charset="-122"/>
              </a:rPr>
              <a:t>太</a:t>
            </a:r>
            <a:r>
              <a:rPr lang="en-US" altLang="zh-CN" sz="3400" b="1" spc="100" dirty="0">
                <a:ea typeface="黑体" panose="02010609060101010101" pitchFamily="49" charset="-122"/>
              </a:rPr>
              <a:t>Mat 7:22-23】</a:t>
            </a:r>
          </a:p>
          <a:p>
            <a:pPr algn="l">
              <a:lnSpc>
                <a:spcPct val="100000"/>
              </a:lnSpc>
            </a:pPr>
            <a:r>
              <a:rPr lang="en-US" altLang="zh-CN" sz="3400" b="1" spc="100" dirty="0" smtClean="0">
                <a:ea typeface="黑体" panose="02010609060101010101" pitchFamily="49" charset="-122"/>
              </a:rPr>
              <a:t>23 </a:t>
            </a:r>
            <a:r>
              <a:rPr lang="zh-CN" altLang="en-US" sz="3400" b="1" spc="100" dirty="0">
                <a:ea typeface="黑体" panose="02010609060101010101" pitchFamily="49" charset="-122"/>
              </a:rPr>
              <a:t>我就明明地告诉他们说：‘我从来不认识你们，你们这些作恶的人，离开我去吧！’” </a:t>
            </a:r>
          </a:p>
          <a:p>
            <a:pPr algn="l">
              <a:lnSpc>
                <a:spcPct val="100000"/>
              </a:lnSpc>
            </a:pPr>
            <a:r>
              <a:rPr lang="en-US" altLang="zh-CN" sz="3400" b="1" spc="100" dirty="0">
                <a:ea typeface="黑体" panose="02010609060101010101" pitchFamily="49" charset="-122"/>
              </a:rPr>
              <a:t>Then I will tell them plainly, 'I never knew you. Away from me, you evildoers!'</a:t>
            </a:r>
            <a:endParaRPr lang="en-US" altLang="zh-CN" sz="3400" b="1" spc="100" dirty="0">
              <a:ea typeface="黑体" panose="02010609060101010101" pitchFamily="49" charset="-122"/>
            </a:endParaRPr>
          </a:p>
        </p:txBody>
      </p:sp>
    </p:spTree>
    <p:extLst>
      <p:ext uri="{BB962C8B-B14F-4D97-AF65-F5344CB8AC3E}">
        <p14:creationId xmlns:p14="http://schemas.microsoft.com/office/powerpoint/2010/main" val="2505631722"/>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0"/>
            <a:ext cx="8640960" cy="6858000"/>
          </a:xfrm>
        </p:spPr>
        <p:txBody>
          <a:bodyPr>
            <a:noAutofit/>
          </a:bodyPr>
          <a:lstStyle/>
          <a:p>
            <a:pPr algn="l">
              <a:lnSpc>
                <a:spcPct val="100000"/>
              </a:lnSpc>
            </a:pPr>
            <a:r>
              <a:rPr lang="en-US" altLang="zh-CN" sz="3400" b="1" spc="100" dirty="0">
                <a:ea typeface="黑体" panose="02010609060101010101" pitchFamily="49" charset="-122"/>
              </a:rPr>
              <a:t>【</a:t>
            </a:r>
            <a:r>
              <a:rPr lang="zh-CN" altLang="en-US" sz="3400" b="1" spc="100" dirty="0">
                <a:ea typeface="黑体" panose="02010609060101010101" pitchFamily="49" charset="-122"/>
              </a:rPr>
              <a:t>使徒行传</a:t>
            </a:r>
            <a:r>
              <a:rPr lang="en-US" altLang="zh-CN" sz="3400" b="1" spc="100" dirty="0">
                <a:ea typeface="黑体" panose="02010609060101010101" pitchFamily="49" charset="-122"/>
              </a:rPr>
              <a:t>Acts </a:t>
            </a:r>
            <a:r>
              <a:rPr lang="en-US" altLang="zh-CN" sz="3400" b="1" spc="100" dirty="0" smtClean="0">
                <a:ea typeface="黑体" panose="02010609060101010101" pitchFamily="49" charset="-122"/>
              </a:rPr>
              <a:t>19:18-19】</a:t>
            </a:r>
            <a:endParaRPr lang="en-US" altLang="zh-CN" sz="3400" b="1" spc="100" dirty="0">
              <a:ea typeface="黑体" panose="02010609060101010101" pitchFamily="49" charset="-122"/>
            </a:endParaRPr>
          </a:p>
          <a:p>
            <a:pPr algn="l">
              <a:lnSpc>
                <a:spcPct val="100000"/>
              </a:lnSpc>
            </a:pPr>
            <a:r>
              <a:rPr lang="en-US" altLang="zh-CN" sz="3400" b="1" spc="100" dirty="0">
                <a:ea typeface="黑体" panose="02010609060101010101" pitchFamily="49" charset="-122"/>
              </a:rPr>
              <a:t>18</a:t>
            </a:r>
            <a:r>
              <a:rPr lang="zh-CN" altLang="en-US" sz="3400" b="1" spc="100" dirty="0">
                <a:ea typeface="黑体" panose="02010609060101010101" pitchFamily="49" charset="-122"/>
              </a:rPr>
              <a:t>那已经信的，多有人来承认诉说自己所行的事</a:t>
            </a:r>
            <a:r>
              <a:rPr lang="zh-CN" altLang="en-US" sz="3400" b="1" spc="100" dirty="0" smtClean="0">
                <a:ea typeface="黑体" panose="02010609060101010101" pitchFamily="49" charset="-122"/>
              </a:rPr>
              <a:t>。</a:t>
            </a:r>
            <a:r>
              <a:rPr lang="en-US" altLang="zh-CN" sz="3400" b="1" spc="100" dirty="0" smtClean="0">
                <a:ea typeface="黑体" panose="02010609060101010101" pitchFamily="49" charset="-122"/>
              </a:rPr>
              <a:t>And many who had believed came confessing and telling their deeds.</a:t>
            </a:r>
          </a:p>
          <a:p>
            <a:pPr algn="l">
              <a:lnSpc>
                <a:spcPct val="100000"/>
              </a:lnSpc>
            </a:pPr>
            <a:r>
              <a:rPr lang="en-US" altLang="zh-CN" sz="3400" b="1" spc="100" dirty="0" smtClean="0">
                <a:ea typeface="黑体" panose="02010609060101010101" pitchFamily="49" charset="-122"/>
              </a:rPr>
              <a:t>19</a:t>
            </a:r>
            <a:r>
              <a:rPr lang="zh-CN" altLang="en-US" sz="3400" b="1" spc="100" dirty="0">
                <a:ea typeface="黑体" panose="02010609060101010101" pitchFamily="49" charset="-122"/>
              </a:rPr>
              <a:t>平素行邪术的，也有许多人把书拿来，堆积在众人面前焚烧。他们算计书价，便知道共合五万块钱。</a:t>
            </a:r>
          </a:p>
          <a:p>
            <a:pPr algn="l">
              <a:lnSpc>
                <a:spcPct val="100000"/>
              </a:lnSpc>
            </a:pPr>
            <a:r>
              <a:rPr lang="en-US" altLang="zh-CN" sz="3400" b="1" spc="100" dirty="0">
                <a:ea typeface="黑体" panose="02010609060101010101" pitchFamily="49" charset="-122"/>
              </a:rPr>
              <a:t>Also, many of those who had practiced magic brought their books together and burned them in the sight of all. And they counted up the value of them, and it totaled fifty thousand pieces of silver</a:t>
            </a:r>
            <a:r>
              <a:rPr lang="en-US" altLang="zh-CN" sz="3400" b="1" spc="100" dirty="0" smtClean="0">
                <a:ea typeface="黑体" panose="02010609060101010101" pitchFamily="49" charset="-122"/>
              </a:rPr>
              <a:t>.</a:t>
            </a:r>
            <a:endParaRPr lang="en-US" altLang="zh-CN" sz="3400" b="1" spc="100" dirty="0">
              <a:ea typeface="黑体" panose="02010609060101010101" pitchFamily="49" charset="-122"/>
            </a:endParaRPr>
          </a:p>
        </p:txBody>
      </p:sp>
    </p:spTree>
    <p:extLst>
      <p:ext uri="{BB962C8B-B14F-4D97-AF65-F5344CB8AC3E}">
        <p14:creationId xmlns:p14="http://schemas.microsoft.com/office/powerpoint/2010/main" val="271334422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0"/>
            <a:ext cx="8640960" cy="6858000"/>
          </a:xfrm>
        </p:spPr>
        <p:txBody>
          <a:bodyPr>
            <a:noAutofit/>
          </a:bodyPr>
          <a:lstStyle/>
          <a:p>
            <a:pPr algn="l">
              <a:lnSpc>
                <a:spcPct val="100000"/>
              </a:lnSpc>
            </a:pPr>
            <a:r>
              <a:rPr lang="en-US" altLang="zh-CN" sz="3400" b="1" spc="100" dirty="0">
                <a:ea typeface="黑体" panose="02010609060101010101" pitchFamily="49" charset="-122"/>
              </a:rPr>
              <a:t>【</a:t>
            </a:r>
            <a:r>
              <a:rPr lang="zh-CN" altLang="en-US" sz="3400" b="1" spc="100" dirty="0">
                <a:ea typeface="黑体" panose="02010609060101010101" pitchFamily="49" charset="-122"/>
              </a:rPr>
              <a:t>马太福音</a:t>
            </a:r>
            <a:r>
              <a:rPr lang="en-US" altLang="zh-CN" sz="3400" b="1" spc="100" dirty="0">
                <a:ea typeface="黑体" panose="02010609060101010101" pitchFamily="49" charset="-122"/>
              </a:rPr>
              <a:t>Matthew 13:24-30</a:t>
            </a:r>
            <a:r>
              <a:rPr lang="zh-CN" altLang="en-US" sz="3400" b="1" spc="100" dirty="0">
                <a:ea typeface="黑体" panose="02010609060101010101" pitchFamily="49" charset="-122"/>
              </a:rPr>
              <a:t>，</a:t>
            </a:r>
            <a:r>
              <a:rPr lang="en-US" altLang="zh-CN" sz="3400" b="1" spc="100" dirty="0">
                <a:ea typeface="黑体" panose="02010609060101010101" pitchFamily="49" charset="-122"/>
              </a:rPr>
              <a:t>36-43】</a:t>
            </a:r>
          </a:p>
          <a:p>
            <a:pPr algn="l">
              <a:lnSpc>
                <a:spcPct val="100000"/>
              </a:lnSpc>
            </a:pPr>
            <a:r>
              <a:rPr lang="en-US" altLang="zh-CN" sz="3400" b="1" spc="100" dirty="0" smtClean="0">
                <a:ea typeface="黑体" panose="02010609060101010101" pitchFamily="49" charset="-122"/>
              </a:rPr>
              <a:t>30 </a:t>
            </a:r>
            <a:r>
              <a:rPr lang="zh-CN" altLang="en-US" sz="3400" b="1" spc="100" dirty="0" smtClean="0">
                <a:ea typeface="黑体" panose="02010609060101010101" pitchFamily="49" charset="-122"/>
              </a:rPr>
              <a:t>容这两样一齐长，等着收割。当收割的时候，我要对收割的人说：先将稗子薅出来，捆成捆，留着烧，惟有麦子要收在仓里。’”</a:t>
            </a:r>
          </a:p>
          <a:p>
            <a:pPr algn="l">
              <a:lnSpc>
                <a:spcPct val="100000"/>
              </a:lnSpc>
            </a:pPr>
            <a:r>
              <a:rPr lang="en-US" altLang="zh-CN" sz="3400" b="1" spc="100" dirty="0" smtClean="0">
                <a:ea typeface="黑体" panose="02010609060101010101" pitchFamily="49" charset="-122"/>
              </a:rPr>
              <a:t>Let </a:t>
            </a:r>
            <a:r>
              <a:rPr lang="en-US" altLang="zh-CN" sz="3400" b="1" spc="100" dirty="0">
                <a:ea typeface="黑体" panose="02010609060101010101" pitchFamily="49" charset="-122"/>
              </a:rPr>
              <a:t>both grow together until the harvest. At that time I will tell the harvesters: First collect the weeds and tie them in bundles to be burned; then gather the wheat and bring it into my barn.' "</a:t>
            </a:r>
          </a:p>
          <a:p>
            <a:pPr algn="l">
              <a:lnSpc>
                <a:spcPct val="100000"/>
              </a:lnSpc>
            </a:pPr>
            <a:r>
              <a:rPr lang="en-US" altLang="zh-CN" sz="3400" b="1" spc="100" dirty="0" smtClean="0">
                <a:ea typeface="黑体" panose="02010609060101010101" pitchFamily="49" charset="-122"/>
              </a:rPr>
              <a:t>……</a:t>
            </a:r>
            <a:endParaRPr lang="en-US" altLang="zh-CN" sz="3400" b="1" spc="100" dirty="0">
              <a:ea typeface="黑体" panose="02010609060101010101" pitchFamily="49" charset="-122"/>
            </a:endParaRPr>
          </a:p>
        </p:txBody>
      </p:sp>
    </p:spTree>
    <p:extLst>
      <p:ext uri="{BB962C8B-B14F-4D97-AF65-F5344CB8AC3E}">
        <p14:creationId xmlns:p14="http://schemas.microsoft.com/office/powerpoint/2010/main" val="2428864787"/>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0"/>
            <a:ext cx="8640960" cy="6858000"/>
          </a:xfrm>
        </p:spPr>
        <p:txBody>
          <a:bodyPr>
            <a:noAutofit/>
          </a:bodyPr>
          <a:lstStyle/>
          <a:p>
            <a:pPr algn="l">
              <a:lnSpc>
                <a:spcPct val="100000"/>
              </a:lnSpc>
            </a:pPr>
            <a:r>
              <a:rPr lang="en-US" altLang="zh-CN" sz="3400" b="1" spc="100" dirty="0">
                <a:ea typeface="黑体" panose="02010609060101010101" pitchFamily="49" charset="-122"/>
              </a:rPr>
              <a:t>【</a:t>
            </a:r>
            <a:r>
              <a:rPr lang="zh-CN" altLang="en-US" sz="3400" b="1" spc="100" dirty="0">
                <a:ea typeface="黑体" panose="02010609060101010101" pitchFamily="49" charset="-122"/>
              </a:rPr>
              <a:t>太</a:t>
            </a:r>
            <a:r>
              <a:rPr lang="en-US" altLang="zh-CN" sz="3400" b="1" spc="100" dirty="0">
                <a:ea typeface="黑体" panose="02010609060101010101" pitchFamily="49" charset="-122"/>
              </a:rPr>
              <a:t>Mat 24:37-41】</a:t>
            </a:r>
          </a:p>
          <a:p>
            <a:pPr algn="l">
              <a:lnSpc>
                <a:spcPct val="100000"/>
              </a:lnSpc>
            </a:pPr>
            <a:r>
              <a:rPr lang="en-US" altLang="zh-CN" sz="3400" b="1" spc="100" dirty="0">
                <a:ea typeface="黑体" panose="02010609060101010101" pitchFamily="49" charset="-122"/>
              </a:rPr>
              <a:t>37 </a:t>
            </a:r>
            <a:r>
              <a:rPr lang="zh-CN" altLang="en-US" sz="3400" b="1" spc="100" dirty="0">
                <a:ea typeface="黑体" panose="02010609060101010101" pitchFamily="49" charset="-122"/>
              </a:rPr>
              <a:t>挪亚的日子怎样，人子降临也要怎样。</a:t>
            </a:r>
          </a:p>
          <a:p>
            <a:pPr algn="l">
              <a:lnSpc>
                <a:spcPct val="100000"/>
              </a:lnSpc>
            </a:pPr>
            <a:r>
              <a:rPr lang="en-US" altLang="zh-CN" sz="3400" b="1" spc="100" dirty="0">
                <a:ea typeface="黑体" panose="02010609060101010101" pitchFamily="49" charset="-122"/>
              </a:rPr>
              <a:t>As it was in the days of Noah, so it will be at the coming of the Son of Man.</a:t>
            </a:r>
          </a:p>
          <a:p>
            <a:pPr algn="l">
              <a:lnSpc>
                <a:spcPct val="100000"/>
              </a:lnSpc>
            </a:pPr>
            <a:r>
              <a:rPr lang="en-US" altLang="zh-CN" sz="3400" b="1" spc="100" dirty="0">
                <a:ea typeface="黑体" panose="02010609060101010101" pitchFamily="49" charset="-122"/>
              </a:rPr>
              <a:t>38 </a:t>
            </a:r>
            <a:r>
              <a:rPr lang="zh-CN" altLang="en-US" sz="3400" b="1" spc="100" dirty="0">
                <a:ea typeface="黑体" panose="02010609060101010101" pitchFamily="49" charset="-122"/>
              </a:rPr>
              <a:t>当洪水以前的日子，人照常吃喝嫁娶，直到挪亚进方舟的那日，</a:t>
            </a:r>
          </a:p>
          <a:p>
            <a:pPr algn="l">
              <a:lnSpc>
                <a:spcPct val="100000"/>
              </a:lnSpc>
            </a:pPr>
            <a:r>
              <a:rPr lang="en-US" altLang="zh-CN" sz="3400" b="1" spc="100" dirty="0">
                <a:ea typeface="黑体" panose="02010609060101010101" pitchFamily="49" charset="-122"/>
              </a:rPr>
              <a:t>For in the days before the flood, people were eating and drinking, marrying and giving in marriage, up to the day Noah entered the ark</a:t>
            </a:r>
            <a:r>
              <a:rPr lang="en-US" altLang="zh-CN" sz="3400" b="1" spc="100" dirty="0" smtClean="0">
                <a:ea typeface="黑体" panose="02010609060101010101" pitchFamily="49" charset="-122"/>
              </a:rPr>
              <a:t>;</a:t>
            </a:r>
            <a:endParaRPr lang="en-US" altLang="zh-CN" sz="3400" b="1" spc="100" dirty="0">
              <a:ea typeface="黑体" panose="02010609060101010101" pitchFamily="49" charset="-122"/>
            </a:endParaRPr>
          </a:p>
        </p:txBody>
      </p:sp>
    </p:spTree>
    <p:extLst>
      <p:ext uri="{BB962C8B-B14F-4D97-AF65-F5344CB8AC3E}">
        <p14:creationId xmlns:p14="http://schemas.microsoft.com/office/powerpoint/2010/main" val="2443409730"/>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0"/>
            <a:ext cx="8640960" cy="6858000"/>
          </a:xfrm>
        </p:spPr>
        <p:txBody>
          <a:bodyPr>
            <a:noAutofit/>
          </a:bodyPr>
          <a:lstStyle/>
          <a:p>
            <a:pPr algn="l">
              <a:lnSpc>
                <a:spcPct val="100000"/>
              </a:lnSpc>
            </a:pPr>
            <a:r>
              <a:rPr lang="en-US" altLang="zh-CN" sz="3400" b="1" spc="100" dirty="0">
                <a:ea typeface="黑体" panose="02010609060101010101" pitchFamily="49" charset="-122"/>
              </a:rPr>
              <a:t>【</a:t>
            </a:r>
            <a:r>
              <a:rPr lang="zh-CN" altLang="en-US" sz="3400" b="1" spc="100" dirty="0">
                <a:ea typeface="黑体" panose="02010609060101010101" pitchFamily="49" charset="-122"/>
              </a:rPr>
              <a:t>太</a:t>
            </a:r>
            <a:r>
              <a:rPr lang="en-US" altLang="zh-CN" sz="3400" b="1" spc="100" dirty="0">
                <a:ea typeface="黑体" panose="02010609060101010101" pitchFamily="49" charset="-122"/>
              </a:rPr>
              <a:t>Mat 24:37-41】</a:t>
            </a:r>
          </a:p>
          <a:p>
            <a:pPr algn="l">
              <a:lnSpc>
                <a:spcPct val="100000"/>
              </a:lnSpc>
            </a:pPr>
            <a:r>
              <a:rPr lang="en-US" altLang="zh-CN" sz="3400" b="1" spc="100" dirty="0" smtClean="0">
                <a:ea typeface="黑体" panose="02010609060101010101" pitchFamily="49" charset="-122"/>
              </a:rPr>
              <a:t>39 </a:t>
            </a:r>
            <a:r>
              <a:rPr lang="zh-CN" altLang="en-US" sz="3400" b="1" spc="100" dirty="0">
                <a:ea typeface="黑体" panose="02010609060101010101" pitchFamily="49" charset="-122"/>
              </a:rPr>
              <a:t>不知不觉洪水来了，把他们全都冲去。人子降临也要这样。</a:t>
            </a:r>
          </a:p>
          <a:p>
            <a:pPr algn="l">
              <a:lnSpc>
                <a:spcPct val="100000"/>
              </a:lnSpc>
            </a:pPr>
            <a:r>
              <a:rPr lang="en-US" altLang="zh-CN" sz="3400" b="1" spc="100" dirty="0">
                <a:ea typeface="黑体" panose="02010609060101010101" pitchFamily="49" charset="-122"/>
              </a:rPr>
              <a:t>and they knew nothing about what would happen until the flood came and took them all away. That is how it will be at the coming of the Son of Man.</a:t>
            </a:r>
          </a:p>
          <a:p>
            <a:pPr algn="l">
              <a:lnSpc>
                <a:spcPct val="100000"/>
              </a:lnSpc>
            </a:pPr>
            <a:r>
              <a:rPr lang="en-US" altLang="zh-CN" sz="3400" b="1" spc="100" dirty="0">
                <a:ea typeface="黑体" panose="02010609060101010101" pitchFamily="49" charset="-122"/>
              </a:rPr>
              <a:t>40 </a:t>
            </a:r>
            <a:r>
              <a:rPr lang="zh-CN" altLang="en-US" sz="3400" b="1" spc="100" dirty="0">
                <a:ea typeface="黑体" panose="02010609060101010101" pitchFamily="49" charset="-122"/>
              </a:rPr>
              <a:t>那时，两个人在田里，取去一个，撇下一个；</a:t>
            </a:r>
          </a:p>
          <a:p>
            <a:pPr algn="l">
              <a:lnSpc>
                <a:spcPct val="100000"/>
              </a:lnSpc>
            </a:pPr>
            <a:r>
              <a:rPr lang="en-US" altLang="zh-CN" sz="3400" b="1" spc="100" dirty="0">
                <a:ea typeface="黑体" panose="02010609060101010101" pitchFamily="49" charset="-122"/>
              </a:rPr>
              <a:t>Two men will be in the field; one will be taken and the other left</a:t>
            </a:r>
            <a:r>
              <a:rPr lang="en-US" altLang="zh-CN" sz="3400" b="1" spc="100" dirty="0" smtClean="0">
                <a:ea typeface="黑体" panose="02010609060101010101" pitchFamily="49" charset="-122"/>
              </a:rPr>
              <a:t>.</a:t>
            </a:r>
            <a:endParaRPr lang="en-US" altLang="zh-CN" sz="3400" b="1" spc="100" dirty="0">
              <a:ea typeface="黑体" panose="02010609060101010101" pitchFamily="49" charset="-122"/>
            </a:endParaRPr>
          </a:p>
        </p:txBody>
      </p:sp>
    </p:spTree>
    <p:extLst>
      <p:ext uri="{BB962C8B-B14F-4D97-AF65-F5344CB8AC3E}">
        <p14:creationId xmlns:p14="http://schemas.microsoft.com/office/powerpoint/2010/main" val="2336261825"/>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0"/>
            <a:ext cx="8640960" cy="6858000"/>
          </a:xfrm>
        </p:spPr>
        <p:txBody>
          <a:bodyPr>
            <a:noAutofit/>
          </a:bodyPr>
          <a:lstStyle/>
          <a:p>
            <a:pPr algn="l">
              <a:lnSpc>
                <a:spcPct val="100000"/>
              </a:lnSpc>
            </a:pPr>
            <a:r>
              <a:rPr lang="en-US" altLang="zh-CN" sz="3400" b="1" spc="100" dirty="0">
                <a:ea typeface="黑体" panose="02010609060101010101" pitchFamily="49" charset="-122"/>
              </a:rPr>
              <a:t>【</a:t>
            </a:r>
            <a:r>
              <a:rPr lang="zh-CN" altLang="en-US" sz="3400" b="1" spc="100" dirty="0">
                <a:ea typeface="黑体" panose="02010609060101010101" pitchFamily="49" charset="-122"/>
              </a:rPr>
              <a:t>太</a:t>
            </a:r>
            <a:r>
              <a:rPr lang="en-US" altLang="zh-CN" sz="3400" b="1" spc="100" dirty="0">
                <a:ea typeface="黑体" panose="02010609060101010101" pitchFamily="49" charset="-122"/>
              </a:rPr>
              <a:t>Mat 24:37-41】</a:t>
            </a:r>
          </a:p>
          <a:p>
            <a:pPr algn="l">
              <a:lnSpc>
                <a:spcPct val="100000"/>
              </a:lnSpc>
            </a:pPr>
            <a:r>
              <a:rPr lang="en-US" altLang="zh-CN" sz="3400" b="1" spc="100" dirty="0" smtClean="0">
                <a:ea typeface="黑体" panose="02010609060101010101" pitchFamily="49" charset="-122"/>
              </a:rPr>
              <a:t>41 </a:t>
            </a:r>
            <a:r>
              <a:rPr lang="zh-CN" altLang="en-US" sz="3400" b="1" spc="100" dirty="0">
                <a:ea typeface="黑体" panose="02010609060101010101" pitchFamily="49" charset="-122"/>
              </a:rPr>
              <a:t>两个女人推磨，取去一个，撇下一个。</a:t>
            </a:r>
          </a:p>
          <a:p>
            <a:pPr algn="l">
              <a:lnSpc>
                <a:spcPct val="100000"/>
              </a:lnSpc>
            </a:pPr>
            <a:r>
              <a:rPr lang="en-US" altLang="zh-CN" sz="3400" b="1" spc="100" dirty="0">
                <a:ea typeface="黑体" panose="02010609060101010101" pitchFamily="49" charset="-122"/>
              </a:rPr>
              <a:t>Two women will be grinding with a hand mill; one will be taken and the other left</a:t>
            </a:r>
            <a:r>
              <a:rPr lang="en-US" altLang="zh-CN" sz="3400" b="1" spc="100" dirty="0" smtClean="0">
                <a:ea typeface="黑体" panose="02010609060101010101" pitchFamily="49" charset="-122"/>
              </a:rPr>
              <a:t>.</a:t>
            </a:r>
          </a:p>
          <a:p>
            <a:pPr algn="l">
              <a:lnSpc>
                <a:spcPct val="100000"/>
              </a:lnSpc>
            </a:pPr>
            <a:endParaRPr lang="en-US" altLang="zh-CN" sz="800" b="1" spc="100" dirty="0">
              <a:ea typeface="黑体" panose="02010609060101010101" pitchFamily="49" charset="-122"/>
            </a:endParaRPr>
          </a:p>
          <a:p>
            <a:pPr algn="l">
              <a:lnSpc>
                <a:spcPct val="100000"/>
              </a:lnSpc>
            </a:pPr>
            <a:r>
              <a:rPr lang="en-US" altLang="zh-CN" sz="3400" b="1" spc="100" dirty="0">
                <a:ea typeface="黑体" panose="02010609060101010101" pitchFamily="49" charset="-122"/>
              </a:rPr>
              <a:t>【</a:t>
            </a:r>
            <a:r>
              <a:rPr lang="zh-CN" altLang="en-US" sz="3400" b="1" spc="100" dirty="0">
                <a:ea typeface="黑体" panose="02010609060101010101" pitchFamily="49" charset="-122"/>
              </a:rPr>
              <a:t>路</a:t>
            </a:r>
            <a:r>
              <a:rPr lang="en-US" altLang="zh-CN" sz="3400" b="1" spc="100" dirty="0" err="1">
                <a:ea typeface="黑体" panose="02010609060101010101" pitchFamily="49" charset="-122"/>
              </a:rPr>
              <a:t>Luk</a:t>
            </a:r>
            <a:r>
              <a:rPr lang="en-US" altLang="zh-CN" sz="3400" b="1" spc="100" dirty="0">
                <a:ea typeface="黑体" panose="02010609060101010101" pitchFamily="49" charset="-122"/>
              </a:rPr>
              <a:t> 17:34</a:t>
            </a:r>
            <a:r>
              <a:rPr lang="en-US" altLang="zh-CN" sz="3400" b="1" spc="100" dirty="0" smtClean="0">
                <a:ea typeface="黑体" panose="02010609060101010101" pitchFamily="49" charset="-122"/>
              </a:rPr>
              <a:t>】</a:t>
            </a:r>
          </a:p>
          <a:p>
            <a:pPr algn="l">
              <a:lnSpc>
                <a:spcPct val="100000"/>
              </a:lnSpc>
            </a:pPr>
            <a:r>
              <a:rPr lang="zh-CN" altLang="en-US" sz="3400" b="1" spc="100" dirty="0" smtClean="0">
                <a:ea typeface="黑体" panose="02010609060101010101" pitchFamily="49" charset="-122"/>
              </a:rPr>
              <a:t>我</a:t>
            </a:r>
            <a:r>
              <a:rPr lang="zh-CN" altLang="en-US" sz="3400" b="1" spc="100" dirty="0">
                <a:ea typeface="黑体" panose="02010609060101010101" pitchFamily="49" charset="-122"/>
              </a:rPr>
              <a:t>对你们说：当那一夜，两个人在一个床上，要取去一个，撇下一个；</a:t>
            </a:r>
          </a:p>
          <a:p>
            <a:pPr algn="l">
              <a:lnSpc>
                <a:spcPct val="100000"/>
              </a:lnSpc>
            </a:pPr>
            <a:r>
              <a:rPr lang="en-US" altLang="zh-CN" sz="3400" b="1" spc="100" dirty="0">
                <a:ea typeface="黑体" panose="02010609060101010101" pitchFamily="49" charset="-122"/>
              </a:rPr>
              <a:t>I tell you, on that night two people will be in one bed; one will be taken and the other left.</a:t>
            </a:r>
          </a:p>
        </p:txBody>
      </p:sp>
    </p:spTree>
    <p:extLst>
      <p:ext uri="{BB962C8B-B14F-4D97-AF65-F5344CB8AC3E}">
        <p14:creationId xmlns:p14="http://schemas.microsoft.com/office/powerpoint/2010/main" val="571165067"/>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0"/>
            <a:ext cx="8640960" cy="6858000"/>
          </a:xfrm>
        </p:spPr>
        <p:txBody>
          <a:bodyPr>
            <a:noAutofit/>
          </a:bodyPr>
          <a:lstStyle/>
          <a:p>
            <a:pPr algn="l">
              <a:lnSpc>
                <a:spcPct val="100000"/>
              </a:lnSpc>
            </a:pPr>
            <a:r>
              <a:rPr lang="en-US" altLang="zh-CN" sz="3400" b="1" spc="100" dirty="0">
                <a:ea typeface="黑体" panose="02010609060101010101" pitchFamily="49" charset="-122"/>
              </a:rPr>
              <a:t>【</a:t>
            </a:r>
            <a:r>
              <a:rPr lang="zh-CN" altLang="en-US" sz="3400" b="1" spc="100" dirty="0">
                <a:ea typeface="黑体" panose="02010609060101010101" pitchFamily="49" charset="-122"/>
              </a:rPr>
              <a:t>太 </a:t>
            </a:r>
            <a:r>
              <a:rPr lang="en-US" altLang="zh-CN" sz="3400" b="1" spc="100" dirty="0">
                <a:ea typeface="黑体" panose="02010609060101010101" pitchFamily="49" charset="-122"/>
              </a:rPr>
              <a:t>Mat 13</a:t>
            </a:r>
            <a:r>
              <a:rPr lang="zh-CN" altLang="en-US" sz="3400" b="1" spc="100" dirty="0">
                <a:ea typeface="黑体" panose="02010609060101010101" pitchFamily="49" charset="-122"/>
              </a:rPr>
              <a:t>：</a:t>
            </a:r>
            <a:r>
              <a:rPr lang="en-US" altLang="zh-CN" sz="3400" b="1" spc="100" dirty="0">
                <a:ea typeface="黑体" panose="02010609060101010101" pitchFamily="49" charset="-122"/>
              </a:rPr>
              <a:t>40-43】</a:t>
            </a:r>
          </a:p>
          <a:p>
            <a:pPr algn="l">
              <a:lnSpc>
                <a:spcPct val="100000"/>
              </a:lnSpc>
            </a:pPr>
            <a:r>
              <a:rPr lang="en-US" altLang="zh-CN" sz="3400" b="1" spc="100" dirty="0">
                <a:ea typeface="黑体" panose="02010609060101010101" pitchFamily="49" charset="-122"/>
              </a:rPr>
              <a:t>40 </a:t>
            </a:r>
            <a:r>
              <a:rPr lang="zh-CN" altLang="en-US" sz="3400" b="1" spc="100" dirty="0">
                <a:ea typeface="黑体" panose="02010609060101010101" pitchFamily="49" charset="-122"/>
              </a:rPr>
              <a:t>将稗子薅出来用火焚烧，世界的末了也要如此。</a:t>
            </a:r>
          </a:p>
          <a:p>
            <a:pPr algn="l">
              <a:lnSpc>
                <a:spcPct val="100000"/>
              </a:lnSpc>
            </a:pPr>
            <a:r>
              <a:rPr lang="en-US" altLang="zh-CN" sz="3400" b="1" spc="100" dirty="0">
                <a:ea typeface="黑体" panose="02010609060101010101" pitchFamily="49" charset="-122"/>
              </a:rPr>
              <a:t>As the weeds are pulled up and burned in the fire, so it will be at the end of the age.</a:t>
            </a:r>
          </a:p>
          <a:p>
            <a:pPr algn="l">
              <a:lnSpc>
                <a:spcPct val="100000"/>
              </a:lnSpc>
            </a:pPr>
            <a:r>
              <a:rPr lang="en-US" altLang="zh-CN" sz="3400" b="1" spc="100" dirty="0">
                <a:ea typeface="黑体" panose="02010609060101010101" pitchFamily="49" charset="-122"/>
              </a:rPr>
              <a:t>41 </a:t>
            </a:r>
            <a:r>
              <a:rPr lang="zh-CN" altLang="en-US" sz="3400" b="1" spc="100" dirty="0">
                <a:ea typeface="黑体" panose="02010609060101010101" pitchFamily="49" charset="-122"/>
              </a:rPr>
              <a:t>人子要差遣使者，把一切叫人跌倒的和作恶的，从他国里挑出来，</a:t>
            </a:r>
          </a:p>
          <a:p>
            <a:pPr algn="l">
              <a:lnSpc>
                <a:spcPct val="100000"/>
              </a:lnSpc>
            </a:pPr>
            <a:r>
              <a:rPr lang="en-US" altLang="zh-CN" sz="3400" b="1" spc="100" dirty="0">
                <a:ea typeface="黑体" panose="02010609060101010101" pitchFamily="49" charset="-122"/>
              </a:rPr>
              <a:t>The Son of Man will send out his angels, and they will weed out of his kingdom everything that causes sin and all who do evil</a:t>
            </a:r>
            <a:r>
              <a:rPr lang="en-US" altLang="zh-CN" sz="3400" b="1" spc="100" dirty="0" smtClean="0">
                <a:ea typeface="黑体" panose="02010609060101010101" pitchFamily="49" charset="-122"/>
              </a:rPr>
              <a:t>.</a:t>
            </a:r>
            <a:endParaRPr lang="en-US" altLang="zh-CN" sz="3400" b="1" spc="100" dirty="0">
              <a:ea typeface="黑体" panose="02010609060101010101" pitchFamily="49" charset="-122"/>
            </a:endParaRPr>
          </a:p>
        </p:txBody>
      </p:sp>
    </p:spTree>
    <p:extLst>
      <p:ext uri="{BB962C8B-B14F-4D97-AF65-F5344CB8AC3E}">
        <p14:creationId xmlns:p14="http://schemas.microsoft.com/office/powerpoint/2010/main" val="840685518"/>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0"/>
            <a:ext cx="8640960" cy="6858000"/>
          </a:xfrm>
        </p:spPr>
        <p:txBody>
          <a:bodyPr>
            <a:noAutofit/>
          </a:bodyPr>
          <a:lstStyle/>
          <a:p>
            <a:pPr algn="l">
              <a:lnSpc>
                <a:spcPct val="100000"/>
              </a:lnSpc>
            </a:pPr>
            <a:r>
              <a:rPr lang="en-US" altLang="zh-CN" sz="3400" b="1" spc="100" dirty="0">
                <a:ea typeface="黑体" panose="02010609060101010101" pitchFamily="49" charset="-122"/>
              </a:rPr>
              <a:t>【</a:t>
            </a:r>
            <a:r>
              <a:rPr lang="zh-CN" altLang="en-US" sz="3400" b="1" spc="100" dirty="0">
                <a:ea typeface="黑体" panose="02010609060101010101" pitchFamily="49" charset="-122"/>
              </a:rPr>
              <a:t>太 </a:t>
            </a:r>
            <a:r>
              <a:rPr lang="en-US" altLang="zh-CN" sz="3400" b="1" spc="100" dirty="0">
                <a:ea typeface="黑体" panose="02010609060101010101" pitchFamily="49" charset="-122"/>
              </a:rPr>
              <a:t>Mat 13</a:t>
            </a:r>
            <a:r>
              <a:rPr lang="zh-CN" altLang="en-US" sz="3400" b="1" spc="100" dirty="0">
                <a:ea typeface="黑体" panose="02010609060101010101" pitchFamily="49" charset="-122"/>
              </a:rPr>
              <a:t>：</a:t>
            </a:r>
            <a:r>
              <a:rPr lang="en-US" altLang="zh-CN" sz="3400" b="1" spc="100" dirty="0">
                <a:ea typeface="黑体" panose="02010609060101010101" pitchFamily="49" charset="-122"/>
              </a:rPr>
              <a:t>40-43】</a:t>
            </a:r>
          </a:p>
          <a:p>
            <a:pPr algn="l">
              <a:lnSpc>
                <a:spcPct val="100000"/>
              </a:lnSpc>
            </a:pPr>
            <a:r>
              <a:rPr lang="en-US" altLang="zh-CN" sz="3400" b="1" spc="100" dirty="0" smtClean="0">
                <a:ea typeface="黑体" panose="02010609060101010101" pitchFamily="49" charset="-122"/>
              </a:rPr>
              <a:t>42 </a:t>
            </a:r>
            <a:r>
              <a:rPr lang="zh-CN" altLang="en-US" sz="3400" b="1" spc="100" dirty="0">
                <a:ea typeface="黑体" panose="02010609060101010101" pitchFamily="49" charset="-122"/>
              </a:rPr>
              <a:t>丢在火炉里，在那里必要哀哭切齿了。</a:t>
            </a:r>
          </a:p>
          <a:p>
            <a:pPr algn="l">
              <a:lnSpc>
                <a:spcPct val="100000"/>
              </a:lnSpc>
            </a:pPr>
            <a:r>
              <a:rPr lang="en-US" altLang="zh-CN" sz="3400" b="1" spc="100" dirty="0">
                <a:ea typeface="黑体" panose="02010609060101010101" pitchFamily="49" charset="-122"/>
              </a:rPr>
              <a:t>They will throw them into the fiery furnace, where there will be weeping and gnashing of teeth.</a:t>
            </a:r>
          </a:p>
          <a:p>
            <a:pPr algn="l">
              <a:lnSpc>
                <a:spcPct val="100000"/>
              </a:lnSpc>
            </a:pPr>
            <a:r>
              <a:rPr lang="en-US" altLang="zh-CN" sz="3400" b="1" spc="100" dirty="0">
                <a:ea typeface="黑体" panose="02010609060101010101" pitchFamily="49" charset="-122"/>
              </a:rPr>
              <a:t>43 </a:t>
            </a:r>
            <a:r>
              <a:rPr lang="zh-CN" altLang="en-US" sz="3400" b="1" spc="100" dirty="0">
                <a:ea typeface="黑体" panose="02010609060101010101" pitchFamily="49" charset="-122"/>
              </a:rPr>
              <a:t>那时，义人在他们父的国里，要发出光来，像太阳一样。有耳可听的，就应当听。”</a:t>
            </a:r>
          </a:p>
          <a:p>
            <a:pPr algn="l">
              <a:lnSpc>
                <a:spcPct val="100000"/>
              </a:lnSpc>
            </a:pPr>
            <a:r>
              <a:rPr lang="en-US" altLang="zh-CN" sz="3400" b="1" spc="100" dirty="0">
                <a:ea typeface="黑体" panose="02010609060101010101" pitchFamily="49" charset="-122"/>
              </a:rPr>
              <a:t>Then the righteous will shine like the sun in the kingdom of their Father. He who has ears, let him hear.</a:t>
            </a:r>
          </a:p>
        </p:txBody>
      </p:sp>
    </p:spTree>
    <p:extLst>
      <p:ext uri="{BB962C8B-B14F-4D97-AF65-F5344CB8AC3E}">
        <p14:creationId xmlns:p14="http://schemas.microsoft.com/office/powerpoint/2010/main" val="20325712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0"/>
            <a:ext cx="8640960" cy="6858000"/>
          </a:xfrm>
        </p:spPr>
        <p:txBody>
          <a:bodyPr>
            <a:noAutofit/>
          </a:bodyPr>
          <a:lstStyle/>
          <a:p>
            <a:pPr algn="l">
              <a:lnSpc>
                <a:spcPct val="100000"/>
              </a:lnSpc>
            </a:pPr>
            <a:r>
              <a:rPr lang="en-US" altLang="zh-CN" sz="3400" b="1" spc="100" dirty="0">
                <a:ea typeface="黑体" panose="02010609060101010101" pitchFamily="49" charset="-122"/>
              </a:rPr>
              <a:t>【</a:t>
            </a:r>
            <a:r>
              <a:rPr lang="zh-CN" altLang="en-US" sz="3400" b="1" spc="100" dirty="0">
                <a:ea typeface="黑体" panose="02010609060101010101" pitchFamily="49" charset="-122"/>
              </a:rPr>
              <a:t>马太福音</a:t>
            </a:r>
            <a:r>
              <a:rPr lang="en-US" altLang="zh-CN" sz="3400" b="1" spc="100" dirty="0">
                <a:ea typeface="黑体" panose="02010609060101010101" pitchFamily="49" charset="-122"/>
              </a:rPr>
              <a:t>Matthew 13:24-30</a:t>
            </a:r>
            <a:r>
              <a:rPr lang="zh-CN" altLang="en-US" sz="3400" b="1" spc="100" dirty="0">
                <a:ea typeface="黑体" panose="02010609060101010101" pitchFamily="49" charset="-122"/>
              </a:rPr>
              <a:t>，</a:t>
            </a:r>
            <a:r>
              <a:rPr lang="en-US" altLang="zh-CN" sz="3400" b="1" spc="100" dirty="0">
                <a:ea typeface="黑体" panose="02010609060101010101" pitchFamily="49" charset="-122"/>
              </a:rPr>
              <a:t>36-43】</a:t>
            </a:r>
          </a:p>
          <a:p>
            <a:pPr algn="l">
              <a:lnSpc>
                <a:spcPct val="100000"/>
              </a:lnSpc>
            </a:pPr>
            <a:r>
              <a:rPr lang="en-US" altLang="zh-CN" sz="3400" b="1" spc="100" dirty="0" smtClean="0">
                <a:ea typeface="黑体" panose="02010609060101010101" pitchFamily="49" charset="-122"/>
              </a:rPr>
              <a:t>36 </a:t>
            </a:r>
            <a:r>
              <a:rPr lang="zh-CN" altLang="en-US" sz="3400" b="1" spc="100" dirty="0">
                <a:ea typeface="黑体" panose="02010609060101010101" pitchFamily="49" charset="-122"/>
              </a:rPr>
              <a:t>当下耶稣离开众人，进了房子。他的门徒进前来，说：“请把田间稗子的比喻讲给我们听。” </a:t>
            </a:r>
          </a:p>
          <a:p>
            <a:pPr algn="l">
              <a:lnSpc>
                <a:spcPct val="100000"/>
              </a:lnSpc>
            </a:pPr>
            <a:r>
              <a:rPr lang="en-US" altLang="zh-CN" sz="3400" b="1" spc="100" dirty="0">
                <a:ea typeface="黑体" panose="02010609060101010101" pitchFamily="49" charset="-122"/>
              </a:rPr>
              <a:t>Then he left the crowd and went into the house. His disciples came to him and said, "Explain to us the parable of the weeds in the field."</a:t>
            </a:r>
          </a:p>
          <a:p>
            <a:pPr algn="l">
              <a:lnSpc>
                <a:spcPct val="100000"/>
              </a:lnSpc>
            </a:pPr>
            <a:r>
              <a:rPr lang="en-US" altLang="zh-CN" sz="3400" b="1" spc="100" dirty="0">
                <a:ea typeface="黑体" panose="02010609060101010101" pitchFamily="49" charset="-122"/>
              </a:rPr>
              <a:t>37 </a:t>
            </a:r>
            <a:r>
              <a:rPr lang="zh-CN" altLang="en-US" sz="3400" b="1" spc="100" dirty="0">
                <a:ea typeface="黑体" panose="02010609060101010101" pitchFamily="49" charset="-122"/>
              </a:rPr>
              <a:t>他回答说：“那撒好种的就是人子，</a:t>
            </a:r>
          </a:p>
          <a:p>
            <a:pPr algn="l">
              <a:lnSpc>
                <a:spcPct val="100000"/>
              </a:lnSpc>
            </a:pPr>
            <a:r>
              <a:rPr lang="en-US" altLang="zh-CN" sz="3400" b="1" spc="100" dirty="0">
                <a:ea typeface="黑体" panose="02010609060101010101" pitchFamily="49" charset="-122"/>
              </a:rPr>
              <a:t>He answered, "The one who sowed the good seed is the Son of Man</a:t>
            </a:r>
            <a:r>
              <a:rPr lang="en-US" altLang="zh-CN" sz="3400" b="1" spc="100" dirty="0" smtClean="0">
                <a:ea typeface="黑体" panose="02010609060101010101" pitchFamily="49" charset="-122"/>
              </a:rPr>
              <a:t>.</a:t>
            </a:r>
            <a:endParaRPr lang="en-US" altLang="zh-CN" sz="3400" b="1" spc="100" dirty="0">
              <a:ea typeface="黑体" panose="02010609060101010101" pitchFamily="49" charset="-122"/>
            </a:endParaRPr>
          </a:p>
        </p:txBody>
      </p:sp>
    </p:spTree>
    <p:extLst>
      <p:ext uri="{BB962C8B-B14F-4D97-AF65-F5344CB8AC3E}">
        <p14:creationId xmlns:p14="http://schemas.microsoft.com/office/powerpoint/2010/main" val="392206558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0"/>
            <a:ext cx="8640960" cy="6858000"/>
          </a:xfrm>
        </p:spPr>
        <p:txBody>
          <a:bodyPr>
            <a:noAutofit/>
          </a:bodyPr>
          <a:lstStyle/>
          <a:p>
            <a:pPr algn="l">
              <a:lnSpc>
                <a:spcPct val="100000"/>
              </a:lnSpc>
            </a:pPr>
            <a:r>
              <a:rPr lang="en-US" altLang="zh-CN" sz="3400" b="1" spc="100" dirty="0">
                <a:ea typeface="黑体" panose="02010609060101010101" pitchFamily="49" charset="-122"/>
              </a:rPr>
              <a:t>【</a:t>
            </a:r>
            <a:r>
              <a:rPr lang="zh-CN" altLang="en-US" sz="3400" b="1" spc="100" dirty="0">
                <a:ea typeface="黑体" panose="02010609060101010101" pitchFamily="49" charset="-122"/>
              </a:rPr>
              <a:t>马太福音</a:t>
            </a:r>
            <a:r>
              <a:rPr lang="en-US" altLang="zh-CN" sz="3400" b="1" spc="100" dirty="0">
                <a:ea typeface="黑体" panose="02010609060101010101" pitchFamily="49" charset="-122"/>
              </a:rPr>
              <a:t>Matthew 13:24-30</a:t>
            </a:r>
            <a:r>
              <a:rPr lang="zh-CN" altLang="en-US" sz="3400" b="1" spc="100" dirty="0">
                <a:ea typeface="黑体" panose="02010609060101010101" pitchFamily="49" charset="-122"/>
              </a:rPr>
              <a:t>，</a:t>
            </a:r>
            <a:r>
              <a:rPr lang="en-US" altLang="zh-CN" sz="3400" b="1" spc="100" dirty="0">
                <a:ea typeface="黑体" panose="02010609060101010101" pitchFamily="49" charset="-122"/>
              </a:rPr>
              <a:t>36-43】</a:t>
            </a:r>
          </a:p>
          <a:p>
            <a:pPr algn="l">
              <a:lnSpc>
                <a:spcPct val="100000"/>
              </a:lnSpc>
            </a:pPr>
            <a:r>
              <a:rPr lang="en-US" altLang="zh-CN" sz="3400" b="1" spc="100" dirty="0" smtClean="0">
                <a:ea typeface="黑体" panose="02010609060101010101" pitchFamily="49" charset="-122"/>
              </a:rPr>
              <a:t>38 </a:t>
            </a:r>
            <a:r>
              <a:rPr lang="zh-CN" altLang="en-US" sz="3400" b="1" spc="100" dirty="0">
                <a:ea typeface="黑体" panose="02010609060101010101" pitchFamily="49" charset="-122"/>
              </a:rPr>
              <a:t>田地就是世界，好种就是天国之子，稗子就是那恶者之子，</a:t>
            </a:r>
          </a:p>
          <a:p>
            <a:pPr algn="l">
              <a:lnSpc>
                <a:spcPct val="100000"/>
              </a:lnSpc>
            </a:pPr>
            <a:r>
              <a:rPr lang="en-US" altLang="zh-CN" sz="3400" b="1" spc="100" dirty="0">
                <a:ea typeface="黑体" panose="02010609060101010101" pitchFamily="49" charset="-122"/>
              </a:rPr>
              <a:t>The field is the world, and the good seed stands for the sons of the kingdom. The weeds are the sons of the evil one,</a:t>
            </a:r>
          </a:p>
          <a:p>
            <a:pPr algn="l">
              <a:lnSpc>
                <a:spcPct val="100000"/>
              </a:lnSpc>
            </a:pPr>
            <a:r>
              <a:rPr lang="en-US" altLang="zh-CN" sz="3400" b="1" spc="100" dirty="0">
                <a:ea typeface="黑体" panose="02010609060101010101" pitchFamily="49" charset="-122"/>
              </a:rPr>
              <a:t>39 </a:t>
            </a:r>
            <a:r>
              <a:rPr lang="zh-CN" altLang="en-US" sz="3400" b="1" spc="100" dirty="0">
                <a:ea typeface="黑体" panose="02010609060101010101" pitchFamily="49" charset="-122"/>
              </a:rPr>
              <a:t>撒稗子的仇敌就是魔鬼，收割的时候就是世界的末了，收割的人就是天使。</a:t>
            </a:r>
          </a:p>
          <a:p>
            <a:pPr algn="l">
              <a:lnSpc>
                <a:spcPct val="100000"/>
              </a:lnSpc>
            </a:pPr>
            <a:r>
              <a:rPr lang="en-US" altLang="zh-CN" sz="3400" b="1" spc="100" dirty="0">
                <a:ea typeface="黑体" panose="02010609060101010101" pitchFamily="49" charset="-122"/>
              </a:rPr>
              <a:t>and the enemy who sows them is the devil. The harvest is the end of the age, and the harvesters are angels</a:t>
            </a:r>
            <a:r>
              <a:rPr lang="en-US" altLang="zh-CN" sz="3400" b="1" spc="100" dirty="0" smtClean="0">
                <a:ea typeface="黑体" panose="02010609060101010101" pitchFamily="49" charset="-122"/>
              </a:rPr>
              <a:t>.</a:t>
            </a:r>
            <a:endParaRPr lang="en-US" altLang="zh-CN" sz="3400" b="1" spc="100" dirty="0">
              <a:ea typeface="黑体" panose="02010609060101010101" pitchFamily="49" charset="-122"/>
            </a:endParaRPr>
          </a:p>
        </p:txBody>
      </p:sp>
    </p:spTree>
    <p:extLst>
      <p:ext uri="{BB962C8B-B14F-4D97-AF65-F5344CB8AC3E}">
        <p14:creationId xmlns:p14="http://schemas.microsoft.com/office/powerpoint/2010/main" val="124032463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0"/>
            <a:ext cx="8640960" cy="6858000"/>
          </a:xfrm>
        </p:spPr>
        <p:txBody>
          <a:bodyPr>
            <a:noAutofit/>
          </a:bodyPr>
          <a:lstStyle/>
          <a:p>
            <a:pPr algn="l">
              <a:lnSpc>
                <a:spcPct val="100000"/>
              </a:lnSpc>
            </a:pPr>
            <a:r>
              <a:rPr lang="en-US" altLang="zh-CN" sz="3400" b="1" spc="100" dirty="0">
                <a:ea typeface="黑体" panose="02010609060101010101" pitchFamily="49" charset="-122"/>
              </a:rPr>
              <a:t>【</a:t>
            </a:r>
            <a:r>
              <a:rPr lang="zh-CN" altLang="en-US" sz="3400" b="1" spc="100" dirty="0">
                <a:ea typeface="黑体" panose="02010609060101010101" pitchFamily="49" charset="-122"/>
              </a:rPr>
              <a:t>马太福音</a:t>
            </a:r>
            <a:r>
              <a:rPr lang="en-US" altLang="zh-CN" sz="3400" b="1" spc="100" dirty="0">
                <a:ea typeface="黑体" panose="02010609060101010101" pitchFamily="49" charset="-122"/>
              </a:rPr>
              <a:t>Matthew 13:24-30</a:t>
            </a:r>
            <a:r>
              <a:rPr lang="zh-CN" altLang="en-US" sz="3400" b="1" spc="100" dirty="0">
                <a:ea typeface="黑体" panose="02010609060101010101" pitchFamily="49" charset="-122"/>
              </a:rPr>
              <a:t>，</a:t>
            </a:r>
            <a:r>
              <a:rPr lang="en-US" altLang="zh-CN" sz="3400" b="1" spc="100" dirty="0">
                <a:ea typeface="黑体" panose="02010609060101010101" pitchFamily="49" charset="-122"/>
              </a:rPr>
              <a:t>36-43】</a:t>
            </a:r>
          </a:p>
          <a:p>
            <a:pPr algn="l">
              <a:lnSpc>
                <a:spcPct val="100000"/>
              </a:lnSpc>
            </a:pPr>
            <a:r>
              <a:rPr lang="en-US" altLang="zh-CN" sz="3400" b="1" spc="100" dirty="0" smtClean="0">
                <a:ea typeface="黑体" panose="02010609060101010101" pitchFamily="49" charset="-122"/>
              </a:rPr>
              <a:t>40 </a:t>
            </a:r>
            <a:r>
              <a:rPr lang="zh-CN" altLang="en-US" sz="3400" b="1" spc="100" dirty="0">
                <a:ea typeface="黑体" panose="02010609060101010101" pitchFamily="49" charset="-122"/>
              </a:rPr>
              <a:t>将稗子薅出来用火焚烧，世界的末了也要如此。</a:t>
            </a:r>
          </a:p>
          <a:p>
            <a:pPr algn="l">
              <a:lnSpc>
                <a:spcPct val="100000"/>
              </a:lnSpc>
            </a:pPr>
            <a:r>
              <a:rPr lang="en-US" altLang="zh-CN" sz="3400" b="1" spc="100" dirty="0">
                <a:ea typeface="黑体" panose="02010609060101010101" pitchFamily="49" charset="-122"/>
              </a:rPr>
              <a:t>As the weeds are pulled up and burned in the fire, so it will be at the end of the age.</a:t>
            </a:r>
          </a:p>
          <a:p>
            <a:pPr algn="l">
              <a:lnSpc>
                <a:spcPct val="100000"/>
              </a:lnSpc>
            </a:pPr>
            <a:r>
              <a:rPr lang="en-US" altLang="zh-CN" sz="3400" b="1" spc="100" dirty="0">
                <a:ea typeface="黑体" panose="02010609060101010101" pitchFamily="49" charset="-122"/>
              </a:rPr>
              <a:t>41 </a:t>
            </a:r>
            <a:r>
              <a:rPr lang="zh-CN" altLang="en-US" sz="3400" b="1" spc="100" dirty="0">
                <a:ea typeface="黑体" panose="02010609060101010101" pitchFamily="49" charset="-122"/>
              </a:rPr>
              <a:t>人子要差遣使者，把一切叫人跌倒的和作恶的，从他国里挑出来，</a:t>
            </a:r>
          </a:p>
          <a:p>
            <a:pPr algn="l">
              <a:lnSpc>
                <a:spcPct val="100000"/>
              </a:lnSpc>
            </a:pPr>
            <a:r>
              <a:rPr lang="en-US" altLang="zh-CN" sz="3400" b="1" spc="100" dirty="0">
                <a:ea typeface="黑体" panose="02010609060101010101" pitchFamily="49" charset="-122"/>
              </a:rPr>
              <a:t>The Son of Man will send out his angels, and they will weed out of his kingdom everything that causes sin and all who do evil</a:t>
            </a:r>
            <a:r>
              <a:rPr lang="en-US" altLang="zh-CN" sz="3400" b="1" spc="100" dirty="0" smtClean="0">
                <a:ea typeface="黑体" panose="02010609060101010101" pitchFamily="49" charset="-122"/>
              </a:rPr>
              <a:t>.</a:t>
            </a:r>
            <a:endParaRPr lang="en-US" altLang="zh-CN" sz="3400" b="1" spc="100" dirty="0">
              <a:ea typeface="黑体" panose="02010609060101010101" pitchFamily="49" charset="-122"/>
            </a:endParaRPr>
          </a:p>
        </p:txBody>
      </p:sp>
    </p:spTree>
    <p:extLst>
      <p:ext uri="{BB962C8B-B14F-4D97-AF65-F5344CB8AC3E}">
        <p14:creationId xmlns:p14="http://schemas.microsoft.com/office/powerpoint/2010/main" val="116382444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0"/>
            <a:ext cx="8640960" cy="6858000"/>
          </a:xfrm>
        </p:spPr>
        <p:txBody>
          <a:bodyPr>
            <a:noAutofit/>
          </a:bodyPr>
          <a:lstStyle/>
          <a:p>
            <a:pPr algn="l">
              <a:lnSpc>
                <a:spcPct val="100000"/>
              </a:lnSpc>
            </a:pPr>
            <a:r>
              <a:rPr lang="en-US" altLang="zh-CN" sz="3400" b="1" spc="100" dirty="0">
                <a:ea typeface="黑体" panose="02010609060101010101" pitchFamily="49" charset="-122"/>
              </a:rPr>
              <a:t>【</a:t>
            </a:r>
            <a:r>
              <a:rPr lang="zh-CN" altLang="en-US" sz="3400" b="1" spc="100" dirty="0">
                <a:ea typeface="黑体" panose="02010609060101010101" pitchFamily="49" charset="-122"/>
              </a:rPr>
              <a:t>马太福音</a:t>
            </a:r>
            <a:r>
              <a:rPr lang="en-US" altLang="zh-CN" sz="3400" b="1" spc="100" dirty="0">
                <a:ea typeface="黑体" panose="02010609060101010101" pitchFamily="49" charset="-122"/>
              </a:rPr>
              <a:t>Matthew 13:24-30</a:t>
            </a:r>
            <a:r>
              <a:rPr lang="zh-CN" altLang="en-US" sz="3400" b="1" spc="100" dirty="0">
                <a:ea typeface="黑体" panose="02010609060101010101" pitchFamily="49" charset="-122"/>
              </a:rPr>
              <a:t>，</a:t>
            </a:r>
            <a:r>
              <a:rPr lang="en-US" altLang="zh-CN" sz="3400" b="1" spc="100" dirty="0">
                <a:ea typeface="黑体" panose="02010609060101010101" pitchFamily="49" charset="-122"/>
              </a:rPr>
              <a:t>36-43】</a:t>
            </a:r>
          </a:p>
          <a:p>
            <a:pPr algn="l">
              <a:lnSpc>
                <a:spcPct val="100000"/>
              </a:lnSpc>
            </a:pPr>
            <a:r>
              <a:rPr lang="en-US" altLang="zh-CN" sz="3400" b="1" spc="100" dirty="0" smtClean="0">
                <a:ea typeface="黑体" panose="02010609060101010101" pitchFamily="49" charset="-122"/>
              </a:rPr>
              <a:t>42 </a:t>
            </a:r>
            <a:r>
              <a:rPr lang="zh-CN" altLang="en-US" sz="3400" b="1" spc="100" dirty="0">
                <a:ea typeface="黑体" panose="02010609060101010101" pitchFamily="49" charset="-122"/>
              </a:rPr>
              <a:t>丢在火炉里，在那里必要哀哭切齿了。</a:t>
            </a:r>
          </a:p>
          <a:p>
            <a:pPr algn="l">
              <a:lnSpc>
                <a:spcPct val="100000"/>
              </a:lnSpc>
            </a:pPr>
            <a:r>
              <a:rPr lang="en-US" altLang="zh-CN" sz="3400" b="1" spc="100" dirty="0">
                <a:ea typeface="黑体" panose="02010609060101010101" pitchFamily="49" charset="-122"/>
              </a:rPr>
              <a:t>They will throw them into the fiery furnace, where there will be weeping and gnashing of teeth.</a:t>
            </a:r>
          </a:p>
          <a:p>
            <a:pPr algn="l">
              <a:lnSpc>
                <a:spcPct val="100000"/>
              </a:lnSpc>
            </a:pPr>
            <a:r>
              <a:rPr lang="en-US" altLang="zh-CN" sz="3400" b="1" spc="100" dirty="0">
                <a:ea typeface="黑体" panose="02010609060101010101" pitchFamily="49" charset="-122"/>
              </a:rPr>
              <a:t>43 </a:t>
            </a:r>
            <a:r>
              <a:rPr lang="zh-CN" altLang="en-US" sz="3400" b="1" spc="100" dirty="0">
                <a:ea typeface="黑体" panose="02010609060101010101" pitchFamily="49" charset="-122"/>
              </a:rPr>
              <a:t>那时，义人在他们父的国里，要发出光来，像太阳一样。有耳可听的，就应当听。”</a:t>
            </a:r>
          </a:p>
          <a:p>
            <a:pPr algn="l">
              <a:lnSpc>
                <a:spcPct val="100000"/>
              </a:lnSpc>
            </a:pPr>
            <a:r>
              <a:rPr lang="en-US" altLang="zh-CN" sz="3400" b="1" spc="100" dirty="0">
                <a:ea typeface="黑体" panose="02010609060101010101" pitchFamily="49" charset="-122"/>
              </a:rPr>
              <a:t>Then the righteous will shine like the sun in the kingdom of their Father. He who has ears, let him hear.</a:t>
            </a:r>
            <a:endParaRPr lang="en-US" altLang="zh-CN" sz="3400" b="1" spc="100" dirty="0">
              <a:ea typeface="黑体" panose="02010609060101010101" pitchFamily="49" charset="-122"/>
            </a:endParaRPr>
          </a:p>
        </p:txBody>
      </p:sp>
    </p:spTree>
    <p:extLst>
      <p:ext uri="{BB962C8B-B14F-4D97-AF65-F5344CB8AC3E}">
        <p14:creationId xmlns:p14="http://schemas.microsoft.com/office/powerpoint/2010/main" val="156044209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0"/>
            <a:ext cx="8640960" cy="6858000"/>
          </a:xfrm>
        </p:spPr>
        <p:txBody>
          <a:bodyPr>
            <a:noAutofit/>
          </a:bodyPr>
          <a:lstStyle/>
          <a:p>
            <a:pPr algn="l">
              <a:lnSpc>
                <a:spcPct val="100000"/>
              </a:lnSpc>
            </a:pPr>
            <a:r>
              <a:rPr lang="en-US" altLang="zh-CN" sz="3400" b="1" spc="100" dirty="0">
                <a:ea typeface="黑体" panose="02010609060101010101" pitchFamily="49" charset="-122"/>
              </a:rPr>
              <a:t>【</a:t>
            </a:r>
            <a:r>
              <a:rPr lang="zh-CN" altLang="en-US" sz="3400" b="1" spc="100" dirty="0">
                <a:ea typeface="黑体" panose="02010609060101010101" pitchFamily="49" charset="-122"/>
              </a:rPr>
              <a:t>太</a:t>
            </a:r>
            <a:r>
              <a:rPr lang="en-US" altLang="zh-CN" sz="3400" b="1" spc="100" dirty="0">
                <a:ea typeface="黑体" panose="02010609060101010101" pitchFamily="49" charset="-122"/>
              </a:rPr>
              <a:t>Mat 13:24</a:t>
            </a:r>
            <a:r>
              <a:rPr lang="zh-CN" altLang="en-US" sz="3400" b="1" spc="100" dirty="0">
                <a:ea typeface="黑体" panose="02010609060101010101" pitchFamily="49" charset="-122"/>
              </a:rPr>
              <a:t>，</a:t>
            </a:r>
            <a:r>
              <a:rPr lang="en-US" altLang="zh-CN" sz="3400" b="1" spc="100" dirty="0">
                <a:ea typeface="黑体" panose="02010609060101010101" pitchFamily="49" charset="-122"/>
              </a:rPr>
              <a:t>38】</a:t>
            </a:r>
          </a:p>
          <a:p>
            <a:pPr algn="l">
              <a:lnSpc>
                <a:spcPct val="100000"/>
              </a:lnSpc>
            </a:pPr>
            <a:r>
              <a:rPr lang="en-US" altLang="zh-CN" sz="3400" b="1" spc="100" dirty="0">
                <a:ea typeface="黑体" panose="02010609060101010101" pitchFamily="49" charset="-122"/>
              </a:rPr>
              <a:t>24 </a:t>
            </a:r>
            <a:r>
              <a:rPr lang="zh-CN" altLang="en-US" sz="3400" b="1" spc="100" dirty="0">
                <a:ea typeface="黑体" panose="02010609060101010101" pitchFamily="49" charset="-122"/>
              </a:rPr>
              <a:t>耶稣又设个比喻对他们说：“天国好像人撒好种在田里，</a:t>
            </a:r>
          </a:p>
          <a:p>
            <a:pPr algn="l">
              <a:lnSpc>
                <a:spcPct val="100000"/>
              </a:lnSpc>
            </a:pPr>
            <a:r>
              <a:rPr lang="en-US" altLang="zh-CN" sz="3400" b="1" spc="100" dirty="0">
                <a:ea typeface="黑体" panose="02010609060101010101" pitchFamily="49" charset="-122"/>
              </a:rPr>
              <a:t>Jesus told them another parable: "The kingdom of heaven is like a man who sowed good seed in his field.</a:t>
            </a:r>
          </a:p>
          <a:p>
            <a:pPr algn="l">
              <a:lnSpc>
                <a:spcPct val="100000"/>
              </a:lnSpc>
            </a:pPr>
            <a:r>
              <a:rPr lang="en-US" altLang="zh-CN" sz="3400" b="1" spc="100" dirty="0">
                <a:ea typeface="黑体" panose="02010609060101010101" pitchFamily="49" charset="-122"/>
              </a:rPr>
              <a:t>38 </a:t>
            </a:r>
            <a:r>
              <a:rPr lang="zh-CN" altLang="en-US" sz="3400" b="1" spc="100" dirty="0">
                <a:ea typeface="黑体" panose="02010609060101010101" pitchFamily="49" charset="-122"/>
              </a:rPr>
              <a:t>田地就是世界，好种就是天国之子，稗子就是那恶者之子，</a:t>
            </a:r>
          </a:p>
          <a:p>
            <a:pPr algn="l">
              <a:lnSpc>
                <a:spcPct val="100000"/>
              </a:lnSpc>
            </a:pPr>
            <a:r>
              <a:rPr lang="en-US" altLang="zh-CN" sz="3400" b="1" spc="100" dirty="0">
                <a:ea typeface="黑体" panose="02010609060101010101" pitchFamily="49" charset="-122"/>
              </a:rPr>
              <a:t>'An enemy did this,' he replied. The servants asked him, 'Do you want us to go and pull them up?'</a:t>
            </a:r>
          </a:p>
        </p:txBody>
      </p:sp>
    </p:spTree>
    <p:extLst>
      <p:ext uri="{BB962C8B-B14F-4D97-AF65-F5344CB8AC3E}">
        <p14:creationId xmlns:p14="http://schemas.microsoft.com/office/powerpoint/2010/main" val="3803733733"/>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F46216B-77A9-411A-B9D3-5023FCB70208}"/>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Office Theme</Template>
  <TotalTime>3827</TotalTime>
  <Words>3456</Words>
  <Application>Microsoft Office PowerPoint</Application>
  <PresentationFormat>全屏显示(4:3)</PresentationFormat>
  <Paragraphs>230</Paragraphs>
  <Slides>44</Slides>
  <Notes>44</Notes>
  <HiddenSlides>0</HiddenSlides>
  <MMClips>0</MMClips>
  <ScaleCrop>false</ScaleCrop>
  <HeadingPairs>
    <vt:vector size="6" baseType="variant">
      <vt:variant>
        <vt:lpstr>已用的字体</vt:lpstr>
      </vt:variant>
      <vt:variant>
        <vt:i4>6</vt:i4>
      </vt:variant>
      <vt:variant>
        <vt:lpstr>主题</vt:lpstr>
      </vt:variant>
      <vt:variant>
        <vt:i4>1</vt:i4>
      </vt:variant>
      <vt:variant>
        <vt:lpstr>幻灯片标题</vt:lpstr>
      </vt:variant>
      <vt:variant>
        <vt:i4>44</vt:i4>
      </vt:variant>
    </vt:vector>
  </HeadingPairs>
  <TitlesOfParts>
    <vt:vector size="51" baseType="lpstr">
      <vt:lpstr>新細明體</vt:lpstr>
      <vt:lpstr>黑体</vt:lpstr>
      <vt:lpstr>宋体</vt:lpstr>
      <vt:lpstr>Arial</vt:lpstr>
      <vt:lpstr>Calibri</vt:lpstr>
      <vt:lpstr>Calibri Light</vt:lpstr>
      <vt:lpstr>Office Theme</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幻灯片 1</dc:title>
  <dc:creator>Windows 用户</dc:creator>
  <cp:lastModifiedBy>Barnabas Feng</cp:lastModifiedBy>
  <cp:revision>447</cp:revision>
  <dcterms:created xsi:type="dcterms:W3CDTF">2014-02-25T17:54:08Z</dcterms:created>
  <dcterms:modified xsi:type="dcterms:W3CDTF">2017-12-10T10:11:44Z</dcterms:modified>
</cp:coreProperties>
</file>