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469" r:id="rId2"/>
    <p:sldId id="959" r:id="rId3"/>
    <p:sldId id="960" r:id="rId4"/>
    <p:sldId id="923" r:id="rId5"/>
    <p:sldId id="961" r:id="rId6"/>
    <p:sldId id="962" r:id="rId7"/>
    <p:sldId id="924" r:id="rId8"/>
    <p:sldId id="925" r:id="rId9"/>
    <p:sldId id="963" r:id="rId10"/>
    <p:sldId id="926" r:id="rId11"/>
    <p:sldId id="964" r:id="rId12"/>
    <p:sldId id="927" r:id="rId13"/>
    <p:sldId id="965" r:id="rId14"/>
    <p:sldId id="928" r:id="rId15"/>
    <p:sldId id="929" r:id="rId16"/>
    <p:sldId id="930" r:id="rId17"/>
    <p:sldId id="966" r:id="rId18"/>
    <p:sldId id="931" r:id="rId19"/>
    <p:sldId id="879" r:id="rId20"/>
    <p:sldId id="967" r:id="rId21"/>
    <p:sldId id="968" r:id="rId22"/>
    <p:sldId id="969"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2017/12/17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2017/12/17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512176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074575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1016505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39335527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8039873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285423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8678483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28956063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3217227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181994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2147269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38906124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12966430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293375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817993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1380319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106424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595109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904607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085573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467229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2017/12/17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2017/12/17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2017/12/17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2017/12/17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2017/12/17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2017/12/17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2017/12/17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2017/12/17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13:31-33】</a:t>
            </a:r>
          </a:p>
          <a:p>
            <a:pPr algn="l">
              <a:lnSpc>
                <a:spcPct val="100000"/>
              </a:lnSpc>
            </a:pPr>
            <a:r>
              <a:rPr lang="en-US" altLang="zh-CN" sz="3400" b="1" spc="100" dirty="0">
                <a:ea typeface="黑体" panose="02010609060101010101" pitchFamily="49" charset="-122"/>
              </a:rPr>
              <a:t>31 </a:t>
            </a:r>
            <a:r>
              <a:rPr lang="zh-CN" altLang="en-US" sz="3400" b="1" spc="100" dirty="0">
                <a:ea typeface="黑体" panose="02010609060101010101" pitchFamily="49" charset="-122"/>
              </a:rPr>
              <a:t>他又设个比喻对他们说：“天国好像一粒芥菜种，有人拿去种在田里。</a:t>
            </a:r>
          </a:p>
          <a:p>
            <a:pPr algn="l">
              <a:lnSpc>
                <a:spcPct val="100000"/>
              </a:lnSpc>
            </a:pPr>
            <a:r>
              <a:rPr lang="en-US" altLang="zh-CN" sz="3400" b="1" spc="100" dirty="0">
                <a:ea typeface="黑体" panose="02010609060101010101" pitchFamily="49" charset="-122"/>
              </a:rPr>
              <a:t>He told them another parable: "The kingdom of heaven is like a mustard seed, which a man took and planted in his field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徒</a:t>
            </a:r>
            <a:r>
              <a:rPr lang="en-US" altLang="zh-CN" sz="3400" b="1" spc="100" dirty="0">
                <a:ea typeface="黑体" panose="02010609060101010101" pitchFamily="49" charset="-122"/>
              </a:rPr>
              <a:t>Acts 5:40-42】</a:t>
            </a:r>
          </a:p>
          <a:p>
            <a:pPr algn="l">
              <a:lnSpc>
                <a:spcPct val="100000"/>
              </a:lnSpc>
            </a:pPr>
            <a:r>
              <a:rPr lang="en-US" altLang="zh-CN" sz="3400" b="1" spc="100" dirty="0">
                <a:ea typeface="黑体" panose="02010609060101010101" pitchFamily="49" charset="-122"/>
              </a:rPr>
              <a:t>40 </a:t>
            </a:r>
            <a:r>
              <a:rPr lang="zh-CN" altLang="en-US" sz="3400" b="1" spc="100" dirty="0">
                <a:ea typeface="黑体" panose="02010609060101010101" pitchFamily="49" charset="-122"/>
              </a:rPr>
              <a:t>公会的人听从了他，便叫使徒来，把他们打了，又吩咐他们不可奉耶稣的名讲道，就把他们释放了。</a:t>
            </a:r>
          </a:p>
          <a:p>
            <a:pPr algn="l">
              <a:lnSpc>
                <a:spcPct val="100000"/>
              </a:lnSpc>
            </a:pPr>
            <a:r>
              <a:rPr lang="en-US" altLang="zh-CN" sz="3400" b="1" spc="100" dirty="0">
                <a:ea typeface="黑体" panose="02010609060101010101" pitchFamily="49" charset="-122"/>
              </a:rPr>
              <a:t>His speech persuaded them. They called the apostles in and had them flogged. Then they ordered them not to speak in the name of Jesus, and let them go</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22065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徒</a:t>
            </a:r>
            <a:r>
              <a:rPr lang="en-US" altLang="zh-CN" sz="3400" b="1" spc="100" dirty="0">
                <a:ea typeface="黑体" panose="02010609060101010101" pitchFamily="49" charset="-122"/>
              </a:rPr>
              <a:t>Acts 5:40-42】</a:t>
            </a:r>
          </a:p>
          <a:p>
            <a:pPr algn="l">
              <a:lnSpc>
                <a:spcPct val="100000"/>
              </a:lnSpc>
            </a:pPr>
            <a:r>
              <a:rPr lang="en-US" altLang="zh-CN" sz="3400" b="1" spc="100" dirty="0" smtClean="0">
                <a:ea typeface="黑体" panose="02010609060101010101" pitchFamily="49" charset="-122"/>
              </a:rPr>
              <a:t>41 </a:t>
            </a:r>
            <a:r>
              <a:rPr lang="zh-CN" altLang="en-US" sz="3400" b="1" spc="100" dirty="0">
                <a:ea typeface="黑体" panose="02010609060101010101" pitchFamily="49" charset="-122"/>
              </a:rPr>
              <a:t>他们离开公会，心里欢喜，因被算是配为这名受辱。</a:t>
            </a:r>
          </a:p>
          <a:p>
            <a:pPr algn="l">
              <a:lnSpc>
                <a:spcPct val="100000"/>
              </a:lnSpc>
            </a:pPr>
            <a:r>
              <a:rPr lang="en-US" altLang="zh-CN" sz="3400" b="1" spc="100" dirty="0">
                <a:ea typeface="黑体" panose="02010609060101010101" pitchFamily="49" charset="-122"/>
              </a:rPr>
              <a:t>The apostles left the Sanhedrin, rejoicing because they had been counted worthy of suffering disgrace for the Name.</a:t>
            </a:r>
          </a:p>
          <a:p>
            <a:pPr algn="l">
              <a:lnSpc>
                <a:spcPct val="100000"/>
              </a:lnSpc>
            </a:pPr>
            <a:r>
              <a:rPr lang="en-US" altLang="zh-CN" sz="3400" b="1" spc="100" dirty="0">
                <a:ea typeface="黑体" panose="02010609060101010101" pitchFamily="49" charset="-122"/>
              </a:rPr>
              <a:t>42 </a:t>
            </a:r>
            <a:r>
              <a:rPr lang="zh-CN" altLang="en-US" sz="3400" b="1" spc="100" dirty="0">
                <a:ea typeface="黑体" panose="02010609060101010101" pitchFamily="49" charset="-122"/>
              </a:rPr>
              <a:t>他们就每日在殿里、在家里不住地教训人，传耶稣是基督。</a:t>
            </a:r>
          </a:p>
          <a:p>
            <a:pPr algn="l">
              <a:lnSpc>
                <a:spcPct val="100000"/>
              </a:lnSpc>
            </a:pPr>
            <a:r>
              <a:rPr lang="en-US" altLang="zh-CN" sz="3400" b="1" spc="100" dirty="0">
                <a:ea typeface="黑体" panose="02010609060101010101" pitchFamily="49" charset="-122"/>
              </a:rPr>
              <a:t>Day after day, in the temple courts and from house to house, they never stopped teaching and proclaiming the good news that Jesus is the Christ.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90286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徒</a:t>
            </a:r>
            <a:r>
              <a:rPr lang="en-US" altLang="zh-CN" sz="3400" b="1" spc="100" dirty="0">
                <a:ea typeface="黑体" panose="02010609060101010101" pitchFamily="49" charset="-122"/>
              </a:rPr>
              <a:t>Acts 16:22-25】</a:t>
            </a:r>
          </a:p>
          <a:p>
            <a:pPr algn="l">
              <a:lnSpc>
                <a:spcPct val="100000"/>
              </a:lnSpc>
            </a:pPr>
            <a:r>
              <a:rPr lang="en-US" altLang="zh-CN" sz="3400" b="1" spc="100" dirty="0">
                <a:ea typeface="黑体" panose="02010609060101010101" pitchFamily="49" charset="-122"/>
              </a:rPr>
              <a:t>22 </a:t>
            </a:r>
            <a:r>
              <a:rPr lang="zh-CN" altLang="en-US" sz="3400" b="1" spc="100" dirty="0">
                <a:ea typeface="黑体" panose="02010609060101010101" pitchFamily="49" charset="-122"/>
              </a:rPr>
              <a:t>众人就一同起来攻击他们。官长吩咐剥了他们的衣裳，用棍打；</a:t>
            </a:r>
          </a:p>
          <a:p>
            <a:pPr algn="l">
              <a:lnSpc>
                <a:spcPct val="100000"/>
              </a:lnSpc>
            </a:pPr>
            <a:r>
              <a:rPr lang="en-US" altLang="zh-CN" sz="3400" b="1" spc="100" dirty="0">
                <a:ea typeface="黑体" panose="02010609060101010101" pitchFamily="49" charset="-122"/>
              </a:rPr>
              <a:t>The crowd joined in the attack against Paul and Silas, and the magistrates ordered them to be stripped and beaten.</a:t>
            </a:r>
          </a:p>
          <a:p>
            <a:pPr algn="l">
              <a:lnSpc>
                <a:spcPct val="100000"/>
              </a:lnSpc>
            </a:pPr>
            <a:r>
              <a:rPr lang="en-US" altLang="zh-CN" sz="3400" b="1" spc="100" dirty="0">
                <a:ea typeface="黑体" panose="02010609060101010101" pitchFamily="49" charset="-122"/>
              </a:rPr>
              <a:t>23 </a:t>
            </a:r>
            <a:r>
              <a:rPr lang="zh-CN" altLang="en-US" sz="3400" b="1" spc="100" dirty="0">
                <a:ea typeface="黑体" panose="02010609060101010101" pitchFamily="49" charset="-122"/>
              </a:rPr>
              <a:t>打了许多棍，便将他们下在监里，嘱咐禁卒严紧看守。</a:t>
            </a:r>
          </a:p>
          <a:p>
            <a:pPr algn="l">
              <a:lnSpc>
                <a:spcPct val="100000"/>
              </a:lnSpc>
            </a:pPr>
            <a:r>
              <a:rPr lang="en-US" altLang="zh-CN" sz="3400" b="1" spc="100" dirty="0">
                <a:ea typeface="黑体" panose="02010609060101010101" pitchFamily="49" charset="-122"/>
              </a:rPr>
              <a:t>After they had been severely flogged, they were thrown into prison, and the jailer was commanded to guard them carefully</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40324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徒</a:t>
            </a:r>
            <a:r>
              <a:rPr lang="en-US" altLang="zh-CN" sz="3400" b="1" spc="100" dirty="0">
                <a:ea typeface="黑体" panose="02010609060101010101" pitchFamily="49" charset="-122"/>
              </a:rPr>
              <a:t>Acts 16:22-25】</a:t>
            </a:r>
          </a:p>
          <a:p>
            <a:pPr algn="l">
              <a:lnSpc>
                <a:spcPct val="100000"/>
              </a:lnSpc>
            </a:pPr>
            <a:r>
              <a:rPr lang="en-US" altLang="zh-CN" sz="3400" b="1" spc="100" dirty="0" smtClean="0">
                <a:ea typeface="黑体" panose="02010609060101010101" pitchFamily="49" charset="-122"/>
              </a:rPr>
              <a:t>24 </a:t>
            </a:r>
            <a:r>
              <a:rPr lang="zh-CN" altLang="en-US" sz="3400" b="1" spc="100" dirty="0">
                <a:ea typeface="黑体" panose="02010609060101010101" pitchFamily="49" charset="-122"/>
              </a:rPr>
              <a:t>禁卒领了这样的命，就把他们下在内监里，两脚上了木狗。</a:t>
            </a:r>
          </a:p>
          <a:p>
            <a:pPr algn="l">
              <a:lnSpc>
                <a:spcPct val="100000"/>
              </a:lnSpc>
            </a:pPr>
            <a:r>
              <a:rPr lang="en-US" altLang="zh-CN" sz="3400" b="1" spc="100" dirty="0">
                <a:ea typeface="黑体" panose="02010609060101010101" pitchFamily="49" charset="-122"/>
              </a:rPr>
              <a:t>Upon receiving such orders, he put them in the inner cell and fastened their feet in the stocks.</a:t>
            </a: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约在半夜，保罗和西拉祷告唱诗赞美　神，众囚犯也侧耳而听。</a:t>
            </a:r>
          </a:p>
          <a:p>
            <a:pPr algn="l">
              <a:lnSpc>
                <a:spcPct val="100000"/>
              </a:lnSpc>
            </a:pPr>
            <a:r>
              <a:rPr lang="en-US" altLang="zh-CN" sz="3400" b="1" spc="100" dirty="0">
                <a:ea typeface="黑体" panose="02010609060101010101" pitchFamily="49" charset="-122"/>
              </a:rPr>
              <a:t>About midnight Paul and Silas were praying and singing hymns to God, and the other prisoners were listening to them.</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0355559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a:t>
            </a:r>
            <a:r>
              <a:rPr lang="en-US" altLang="zh-CN" sz="3400" b="1" spc="100" dirty="0">
                <a:ea typeface="黑体" panose="02010609060101010101" pitchFamily="49" charset="-122"/>
              </a:rPr>
              <a:t>Philippians  4:12】 </a:t>
            </a:r>
          </a:p>
          <a:p>
            <a:pPr algn="l">
              <a:lnSpc>
                <a:spcPct val="100000"/>
              </a:lnSpc>
            </a:pPr>
            <a:r>
              <a:rPr lang="en-US" altLang="zh-CN" sz="3400" b="1" spc="100" dirty="0">
                <a:ea typeface="黑体" panose="02010609060101010101" pitchFamily="49" charset="-122"/>
              </a:rPr>
              <a:t>12</a:t>
            </a:r>
            <a:r>
              <a:rPr lang="zh-CN" altLang="en-US" sz="3400" b="1" spc="100" dirty="0">
                <a:ea typeface="黑体" panose="02010609060101010101" pitchFamily="49" charset="-122"/>
              </a:rPr>
              <a:t>我知道怎样处卑贱，也知道怎样处丰富；或饱足，或饥饿；或有余，或缺乏；随事随在，我都得了秘诀，</a:t>
            </a:r>
            <a:r>
              <a:rPr lang="en-US" altLang="zh-CN" sz="3400" b="1" spc="100" dirty="0">
                <a:ea typeface="黑体" panose="02010609060101010101" pitchFamily="49" charset="-122"/>
              </a:rPr>
              <a:t>I know what it is to be in need, and I know what it is to have plenty. I have learned the secret of being content in any and every situation, whether well fed or hungry, whether living in plenty or in want.</a:t>
            </a:r>
          </a:p>
          <a:p>
            <a:pPr algn="l">
              <a:lnSpc>
                <a:spcPct val="100000"/>
              </a:lnSpc>
            </a:pPr>
            <a:r>
              <a:rPr lang="en-US" altLang="zh-CN" sz="3400" b="1" spc="100" dirty="0">
                <a:ea typeface="黑体" panose="02010609060101010101" pitchFamily="49" charset="-122"/>
              </a:rPr>
              <a:t>13</a:t>
            </a:r>
            <a:r>
              <a:rPr lang="zh-CN" altLang="en-US" sz="3400" b="1" spc="100" dirty="0">
                <a:ea typeface="黑体" panose="02010609060101010101" pitchFamily="49" charset="-122"/>
              </a:rPr>
              <a:t>我靠着那加给我力量的，凡事都能作。</a:t>
            </a:r>
          </a:p>
          <a:p>
            <a:pPr algn="l">
              <a:lnSpc>
                <a:spcPct val="100000"/>
              </a:lnSpc>
            </a:pPr>
            <a:r>
              <a:rPr lang="en-US" altLang="zh-CN" sz="3400" b="1" spc="100" dirty="0">
                <a:ea typeface="黑体" panose="02010609060101010101" pitchFamily="49" charset="-122"/>
              </a:rPr>
              <a:t>I can do everything through him who gives me strength. </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63824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来</a:t>
            </a:r>
            <a:r>
              <a:rPr lang="en-US" altLang="zh-CN" sz="3400" b="1" spc="100" dirty="0">
                <a:ea typeface="黑体" panose="02010609060101010101" pitchFamily="49" charset="-122"/>
              </a:rPr>
              <a:t>Hebrews 10:39</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我们</a:t>
            </a:r>
            <a:r>
              <a:rPr lang="zh-CN" altLang="en-US" sz="3400" b="1" spc="100" dirty="0">
                <a:ea typeface="黑体" panose="02010609060101010101" pitchFamily="49" charset="-122"/>
              </a:rPr>
              <a:t>却不是退后入沉沦的那等人，乃是有信心以致灵魂得救的人。</a:t>
            </a:r>
          </a:p>
          <a:p>
            <a:pPr algn="l">
              <a:lnSpc>
                <a:spcPct val="100000"/>
              </a:lnSpc>
            </a:pPr>
            <a:r>
              <a:rPr lang="en-US" altLang="zh-CN" sz="3400" b="1" spc="100" dirty="0">
                <a:ea typeface="黑体" panose="02010609060101010101" pitchFamily="49" charset="-122"/>
              </a:rPr>
              <a:t>But we are not of those who shrink back and are destroyed, but of those who believe and are saved.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560442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约壹</a:t>
            </a:r>
            <a:r>
              <a:rPr lang="en-US" altLang="zh-CN" sz="3400" b="1" spc="100" dirty="0">
                <a:ea typeface="黑体" panose="02010609060101010101" pitchFamily="49" charset="-122"/>
              </a:rPr>
              <a:t>1 John 5:11-13】</a:t>
            </a:r>
          </a:p>
          <a:p>
            <a:pPr algn="l">
              <a:lnSpc>
                <a:spcPct val="100000"/>
              </a:lnSpc>
            </a:pPr>
            <a:r>
              <a:rPr lang="en-US" altLang="zh-CN" sz="3400" b="1" spc="100" dirty="0">
                <a:ea typeface="黑体" panose="02010609060101010101" pitchFamily="49" charset="-122"/>
              </a:rPr>
              <a:t>11 </a:t>
            </a:r>
            <a:r>
              <a:rPr lang="zh-CN" altLang="en-US" sz="3400" b="1" spc="100" dirty="0">
                <a:ea typeface="黑体" panose="02010609060101010101" pitchFamily="49" charset="-122"/>
              </a:rPr>
              <a:t>这见证就是神赐给我们永生，这永生也是在他儿子里面。</a:t>
            </a:r>
          </a:p>
          <a:p>
            <a:pPr algn="l">
              <a:lnSpc>
                <a:spcPct val="100000"/>
              </a:lnSpc>
            </a:pPr>
            <a:r>
              <a:rPr lang="en-US" altLang="zh-CN" sz="3400" b="1" spc="100" dirty="0">
                <a:ea typeface="黑体" panose="02010609060101010101" pitchFamily="49" charset="-122"/>
              </a:rPr>
              <a:t>And this is the testimony: God has given us eternal life, and this life is in his Son.</a:t>
            </a:r>
          </a:p>
          <a:p>
            <a:pPr algn="l">
              <a:lnSpc>
                <a:spcPct val="100000"/>
              </a:lnSpc>
            </a:pPr>
            <a:r>
              <a:rPr lang="en-US" altLang="zh-CN" sz="3400" b="1" spc="100" dirty="0">
                <a:ea typeface="黑体" panose="02010609060101010101" pitchFamily="49" charset="-122"/>
              </a:rPr>
              <a:t>12 </a:t>
            </a:r>
            <a:r>
              <a:rPr lang="zh-CN" altLang="en-US" sz="3400" b="1" spc="100" dirty="0">
                <a:ea typeface="黑体" panose="02010609060101010101" pitchFamily="49" charset="-122"/>
              </a:rPr>
              <a:t>人有了神的儿子就有生命，没有　神的儿子就没有生命。</a:t>
            </a:r>
          </a:p>
          <a:p>
            <a:pPr algn="l">
              <a:lnSpc>
                <a:spcPct val="100000"/>
              </a:lnSpc>
            </a:pPr>
            <a:r>
              <a:rPr lang="en-US" altLang="zh-CN" sz="3400" b="1" spc="100" dirty="0">
                <a:ea typeface="黑体" panose="02010609060101010101" pitchFamily="49" charset="-122"/>
              </a:rPr>
              <a:t>He who has the Son has life; he who does not have the Son of God does not have life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037337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约壹</a:t>
            </a:r>
            <a:r>
              <a:rPr lang="en-US" altLang="zh-CN" sz="3400" b="1" spc="100" dirty="0">
                <a:ea typeface="黑体" panose="02010609060101010101" pitchFamily="49" charset="-122"/>
              </a:rPr>
              <a:t>1 John 5:11-13】</a:t>
            </a:r>
          </a:p>
          <a:p>
            <a:pPr algn="l">
              <a:lnSpc>
                <a:spcPct val="100000"/>
              </a:lnSpc>
            </a:pPr>
            <a:r>
              <a:rPr lang="en-US" altLang="zh-CN" sz="3400" b="1" spc="100" dirty="0" smtClean="0">
                <a:ea typeface="黑体" panose="02010609060101010101" pitchFamily="49" charset="-122"/>
              </a:rPr>
              <a:t>13 </a:t>
            </a:r>
            <a:r>
              <a:rPr lang="zh-CN" altLang="en-US" sz="3400" b="1" spc="100" dirty="0">
                <a:ea typeface="黑体" panose="02010609060101010101" pitchFamily="49" charset="-122"/>
              </a:rPr>
              <a:t>我将这些话写给你们信奉神儿子之名的人，要叫你们知道自己有永生。</a:t>
            </a:r>
          </a:p>
          <a:p>
            <a:pPr algn="l">
              <a:lnSpc>
                <a:spcPct val="100000"/>
              </a:lnSpc>
            </a:pPr>
            <a:r>
              <a:rPr lang="en-US" altLang="zh-CN" sz="3400" b="1" spc="100" dirty="0">
                <a:ea typeface="黑体" panose="02010609060101010101" pitchFamily="49" charset="-122"/>
              </a:rPr>
              <a:t>I write these things to you who believe in the name of the Son of God so that you may know that you have eternal life.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457762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约壹</a:t>
            </a:r>
            <a:r>
              <a:rPr lang="en-US" altLang="zh-CN" sz="3400" b="1" spc="100" dirty="0">
                <a:ea typeface="黑体" panose="02010609060101010101" pitchFamily="49" charset="-122"/>
              </a:rPr>
              <a:t>1 John 2:25】 </a:t>
            </a:r>
            <a:endParaRPr lang="en-US" altLang="zh-CN" sz="3400" b="1" spc="100" dirty="0" smtClean="0">
              <a:ea typeface="黑体" panose="02010609060101010101" pitchFamily="49" charset="-122"/>
            </a:endParaRPr>
          </a:p>
          <a:p>
            <a:pPr algn="l">
              <a:lnSpc>
                <a:spcPct val="100000"/>
              </a:lnSpc>
            </a:pPr>
            <a:r>
              <a:rPr lang="zh-CN" altLang="en-US" sz="3400" b="1" spc="100" dirty="0" smtClean="0">
                <a:ea typeface="黑体" panose="02010609060101010101" pitchFamily="49" charset="-122"/>
              </a:rPr>
              <a:t>主</a:t>
            </a:r>
            <a:r>
              <a:rPr lang="zh-CN" altLang="en-US" sz="3400" b="1" spc="100" dirty="0">
                <a:ea typeface="黑体" panose="02010609060101010101" pitchFamily="49" charset="-122"/>
              </a:rPr>
              <a:t>所应许我们的就是永生。</a:t>
            </a:r>
          </a:p>
          <a:p>
            <a:pPr algn="l">
              <a:lnSpc>
                <a:spcPct val="100000"/>
              </a:lnSpc>
            </a:pPr>
            <a:r>
              <a:rPr lang="en-US" altLang="zh-CN" sz="3400" b="1" spc="100" dirty="0">
                <a:ea typeface="黑体" panose="02010609060101010101" pitchFamily="49" charset="-122"/>
              </a:rPr>
              <a:t>And this is what he promised us--even eternal life.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468452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a:t>
            </a:r>
            <a:r>
              <a:rPr lang="en-US" altLang="zh-CN" sz="3400" b="1" spc="100" dirty="0">
                <a:ea typeface="黑体" panose="02010609060101010101" pitchFamily="49" charset="-122"/>
              </a:rPr>
              <a:t>Philippians 2:6-11】</a:t>
            </a:r>
          </a:p>
          <a:p>
            <a:pPr algn="l">
              <a:lnSpc>
                <a:spcPct val="100000"/>
              </a:lnSpc>
            </a:pPr>
            <a:r>
              <a:rPr lang="en-US" altLang="zh-CN" sz="3400" b="1" spc="100" dirty="0">
                <a:ea typeface="黑体" panose="02010609060101010101" pitchFamily="49" charset="-122"/>
              </a:rPr>
              <a:t>6 </a:t>
            </a:r>
            <a:r>
              <a:rPr lang="zh-CN" altLang="en-US" sz="3400" b="1" spc="100" dirty="0">
                <a:ea typeface="黑体" panose="02010609060101010101" pitchFamily="49" charset="-122"/>
              </a:rPr>
              <a:t>他本有神的形像，不以自己与神同等为强夺的，</a:t>
            </a:r>
          </a:p>
          <a:p>
            <a:pPr algn="l">
              <a:lnSpc>
                <a:spcPct val="100000"/>
              </a:lnSpc>
            </a:pPr>
            <a:r>
              <a:rPr lang="en-US" altLang="zh-CN" sz="3400" b="1" spc="100" dirty="0">
                <a:ea typeface="黑体" panose="02010609060101010101" pitchFamily="49" charset="-122"/>
              </a:rPr>
              <a:t>Who, being in very nature God, did not consider equality with God something to be grasped,</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反倒虚己，取了奴仆的形像，成为人的样式。</a:t>
            </a:r>
          </a:p>
          <a:p>
            <a:pPr algn="l">
              <a:lnSpc>
                <a:spcPct val="100000"/>
              </a:lnSpc>
            </a:pPr>
            <a:r>
              <a:rPr lang="en-US" altLang="zh-CN" sz="3400" b="1" spc="100" dirty="0">
                <a:ea typeface="黑体" panose="02010609060101010101" pitchFamily="49" charset="-122"/>
              </a:rPr>
              <a:t>but made himself nothing, taking the very nature of a servant, being made in human likeness</a:t>
            </a:r>
            <a:r>
              <a:rPr lang="en-US" altLang="zh-CN" sz="3400" b="1" spc="100" dirty="0" smtClean="0">
                <a:ea typeface="黑体" panose="02010609060101010101" pitchFamily="49" charset="-122"/>
              </a:rPr>
              <a:t>.</a:t>
            </a:r>
          </a:p>
        </p:txBody>
      </p:sp>
    </p:spTree>
    <p:extLst>
      <p:ext uri="{BB962C8B-B14F-4D97-AF65-F5344CB8AC3E}">
        <p14:creationId xmlns:p14="http://schemas.microsoft.com/office/powerpoint/2010/main" val="1976853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13:31-33】</a:t>
            </a:r>
          </a:p>
          <a:p>
            <a:pPr algn="l">
              <a:lnSpc>
                <a:spcPct val="100000"/>
              </a:lnSpc>
            </a:pPr>
            <a:r>
              <a:rPr lang="en-US" altLang="zh-CN" sz="3400" b="1" spc="100" dirty="0" smtClean="0">
                <a:ea typeface="黑体" panose="02010609060101010101" pitchFamily="49" charset="-122"/>
              </a:rPr>
              <a:t>32 </a:t>
            </a:r>
            <a:r>
              <a:rPr lang="zh-CN" altLang="en-US" sz="3400" b="1" spc="100" dirty="0">
                <a:ea typeface="黑体" panose="02010609060101010101" pitchFamily="49" charset="-122"/>
              </a:rPr>
              <a:t>这原是百种里最小的，等到长起来，却比各样的菜都大，且成了树，天上的飞鸟来宿在它的枝上。” </a:t>
            </a:r>
          </a:p>
          <a:p>
            <a:pPr algn="l">
              <a:lnSpc>
                <a:spcPct val="100000"/>
              </a:lnSpc>
            </a:pPr>
            <a:r>
              <a:rPr lang="en-US" altLang="zh-CN" sz="3400" b="1" spc="100" dirty="0">
                <a:ea typeface="黑体" panose="02010609060101010101" pitchFamily="49" charset="-122"/>
              </a:rPr>
              <a:t>Though it is the smallest of all your seeds, yet when it grows, it is the largest of garden plants and becomes a tree, so that the birds of the air come and perch in its branches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938858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a:t>
            </a:r>
            <a:r>
              <a:rPr lang="en-US" altLang="zh-CN" sz="3400" b="1" spc="100" dirty="0">
                <a:ea typeface="黑体" panose="02010609060101010101" pitchFamily="49" charset="-122"/>
              </a:rPr>
              <a:t>Philippians 2:6-11】</a:t>
            </a:r>
          </a:p>
          <a:p>
            <a:pPr algn="l">
              <a:lnSpc>
                <a:spcPct val="100000"/>
              </a:lnSpc>
            </a:pPr>
            <a:r>
              <a:rPr lang="en-US" altLang="zh-CN" sz="3400" b="1" spc="100" dirty="0" smtClean="0">
                <a:ea typeface="黑体" panose="02010609060101010101" pitchFamily="49" charset="-122"/>
              </a:rPr>
              <a:t>8 </a:t>
            </a:r>
            <a:r>
              <a:rPr lang="zh-CN" altLang="en-US" sz="3400" b="1" spc="100" dirty="0">
                <a:ea typeface="黑体" panose="02010609060101010101" pitchFamily="49" charset="-122"/>
              </a:rPr>
              <a:t>既有人的样子，就自己卑微，存心顺服，以至于死，且死在十字架上。</a:t>
            </a:r>
          </a:p>
          <a:p>
            <a:pPr algn="l">
              <a:lnSpc>
                <a:spcPct val="100000"/>
              </a:lnSpc>
            </a:pPr>
            <a:r>
              <a:rPr lang="en-US" altLang="zh-CN" sz="3400" b="1" spc="100" dirty="0">
                <a:ea typeface="黑体" panose="02010609060101010101" pitchFamily="49" charset="-122"/>
              </a:rPr>
              <a:t>And being found in appearance as a man, he humbled himself and became obedient to death-- even death on a cross!</a:t>
            </a:r>
          </a:p>
          <a:p>
            <a:pPr algn="l">
              <a:lnSpc>
                <a:spcPct val="100000"/>
              </a:lnSpc>
            </a:pPr>
            <a:r>
              <a:rPr lang="en-US" altLang="zh-CN" sz="3400" b="1" spc="100" dirty="0">
                <a:ea typeface="黑体" panose="02010609060101010101" pitchFamily="49" charset="-122"/>
              </a:rPr>
              <a:t>9 </a:t>
            </a:r>
            <a:r>
              <a:rPr lang="zh-CN" altLang="en-US" sz="3400" b="1" spc="100" dirty="0">
                <a:ea typeface="黑体" panose="02010609060101010101" pitchFamily="49" charset="-122"/>
              </a:rPr>
              <a:t>所以　神将他升为至高，又赐给他那超乎万名之上的名，</a:t>
            </a:r>
          </a:p>
          <a:p>
            <a:pPr algn="l">
              <a:lnSpc>
                <a:spcPct val="100000"/>
              </a:lnSpc>
            </a:pPr>
            <a:r>
              <a:rPr lang="en-US" altLang="zh-CN" sz="3400" b="1" spc="100" dirty="0">
                <a:ea typeface="黑体" panose="02010609060101010101" pitchFamily="49" charset="-122"/>
              </a:rPr>
              <a:t>Therefore God exalted him to the highest place and gave him the name that is above every name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083537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a:t>
            </a:r>
            <a:r>
              <a:rPr lang="en-US" altLang="zh-CN" sz="3400" b="1" spc="100" dirty="0">
                <a:ea typeface="黑体" panose="02010609060101010101" pitchFamily="49" charset="-122"/>
              </a:rPr>
              <a:t>Philippians 2:6-11】</a:t>
            </a:r>
          </a:p>
          <a:p>
            <a:pPr algn="l">
              <a:lnSpc>
                <a:spcPct val="100000"/>
              </a:lnSpc>
            </a:pPr>
            <a:r>
              <a:rPr lang="en-US" altLang="zh-CN" sz="3400" b="1" spc="100" dirty="0" smtClean="0">
                <a:ea typeface="黑体" panose="02010609060101010101" pitchFamily="49" charset="-122"/>
              </a:rPr>
              <a:t>10 </a:t>
            </a:r>
            <a:r>
              <a:rPr lang="zh-CN" altLang="en-US" sz="3400" b="1" spc="100" dirty="0">
                <a:ea typeface="黑体" panose="02010609060101010101" pitchFamily="49" charset="-122"/>
              </a:rPr>
              <a:t>叫一切在天上的、地上的和地底下的，因耶稣的名无不屈膝，</a:t>
            </a:r>
          </a:p>
          <a:p>
            <a:pPr algn="l">
              <a:lnSpc>
                <a:spcPct val="100000"/>
              </a:lnSpc>
            </a:pPr>
            <a:r>
              <a:rPr lang="en-US" altLang="zh-CN" sz="3400" b="1" spc="100" dirty="0">
                <a:ea typeface="黑体" panose="02010609060101010101" pitchFamily="49" charset="-122"/>
              </a:rPr>
              <a:t>that at the name of Jesus every knee should bow, in heaven and on earth and under the earth,</a:t>
            </a:r>
          </a:p>
          <a:p>
            <a:pPr algn="l">
              <a:lnSpc>
                <a:spcPct val="100000"/>
              </a:lnSpc>
            </a:pPr>
            <a:r>
              <a:rPr lang="en-US" altLang="zh-CN" sz="3400" b="1" spc="100" dirty="0">
                <a:ea typeface="黑体" panose="02010609060101010101" pitchFamily="49" charset="-122"/>
              </a:rPr>
              <a:t>11 </a:t>
            </a:r>
            <a:r>
              <a:rPr lang="zh-CN" altLang="en-US" sz="3400" b="1" spc="100" dirty="0">
                <a:ea typeface="黑体" panose="02010609060101010101" pitchFamily="49" charset="-122"/>
              </a:rPr>
              <a:t>无不口称耶稣基督为主，使荣耀归与父　神。</a:t>
            </a:r>
          </a:p>
          <a:p>
            <a:pPr algn="l">
              <a:lnSpc>
                <a:spcPct val="100000"/>
              </a:lnSpc>
            </a:pPr>
            <a:r>
              <a:rPr lang="en-US" altLang="zh-CN" sz="3400" b="1" spc="100" dirty="0">
                <a:ea typeface="黑体" panose="02010609060101010101" pitchFamily="49" charset="-122"/>
              </a:rPr>
              <a:t>and every tongue confess that Jesus Christ is Lord, to the glory of God the Father.</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2851331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a:t>
            </a:r>
            <a:r>
              <a:rPr lang="en-US" altLang="zh-CN" sz="3400" b="1" spc="100" dirty="0" smtClean="0">
                <a:ea typeface="黑体" panose="02010609060101010101" pitchFamily="49" charset="-122"/>
              </a:rPr>
              <a:t>13:31; 15:13】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13:31 </a:t>
            </a:r>
            <a:r>
              <a:rPr lang="zh-CN" altLang="en-US" sz="3400" b="1" spc="100" dirty="0">
                <a:ea typeface="黑体" panose="02010609060101010101" pitchFamily="49" charset="-122"/>
              </a:rPr>
              <a:t>他又设个比喻对他们说：“天国好像一粒芥菜种，有人拿去种在田里。</a:t>
            </a:r>
          </a:p>
          <a:p>
            <a:pPr algn="l">
              <a:lnSpc>
                <a:spcPct val="100000"/>
              </a:lnSpc>
            </a:pPr>
            <a:r>
              <a:rPr lang="en-US" altLang="zh-CN" sz="3400" b="1" spc="100" dirty="0">
                <a:ea typeface="黑体" panose="02010609060101010101" pitchFamily="49" charset="-122"/>
              </a:rPr>
              <a:t>He told them another parable: "The kingdom of heaven is like a mustard seed, which a </a:t>
            </a:r>
            <a:r>
              <a:rPr lang="en-US" altLang="zh-CN" sz="3400" b="1" spc="100" dirty="0" smtClean="0">
                <a:ea typeface="黑体" panose="02010609060101010101" pitchFamily="49" charset="-122"/>
              </a:rPr>
              <a:t>man </a:t>
            </a:r>
            <a:r>
              <a:rPr lang="en-US" altLang="zh-CN" sz="3400" b="1" spc="100" dirty="0">
                <a:ea typeface="黑体" panose="02010609060101010101" pitchFamily="49" charset="-122"/>
              </a:rPr>
              <a:t>took and planted in his field</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15:13 </a:t>
            </a:r>
            <a:r>
              <a:rPr lang="zh-CN" altLang="en-US" sz="3400" b="1" spc="100" dirty="0" smtClean="0">
                <a:ea typeface="黑体" panose="02010609060101010101" pitchFamily="49" charset="-122"/>
              </a:rPr>
              <a:t>耶稣</a:t>
            </a:r>
            <a:r>
              <a:rPr lang="zh-CN" altLang="en-US" sz="3400" b="1" spc="100" dirty="0">
                <a:ea typeface="黑体" panose="02010609060101010101" pitchFamily="49" charset="-122"/>
              </a:rPr>
              <a:t>回答说：“凡栽种的物，若不是我天父栽种的，必要拔出来。 </a:t>
            </a:r>
          </a:p>
          <a:p>
            <a:pPr algn="l">
              <a:lnSpc>
                <a:spcPct val="100000"/>
              </a:lnSpc>
            </a:pPr>
            <a:r>
              <a:rPr lang="en-US" altLang="zh-CN" sz="3400" b="1" spc="100" dirty="0">
                <a:ea typeface="黑体" panose="02010609060101010101" pitchFamily="49" charset="-122"/>
              </a:rPr>
              <a:t>He replied, "Every plant that my heavenly Father has not planted will be pulled up by the roots.</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899749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13:31-33】</a:t>
            </a:r>
          </a:p>
          <a:p>
            <a:pPr algn="l">
              <a:lnSpc>
                <a:spcPct val="100000"/>
              </a:lnSpc>
            </a:pPr>
            <a:r>
              <a:rPr lang="en-US" altLang="zh-CN" sz="3400" b="1" spc="100" dirty="0" smtClean="0">
                <a:ea typeface="黑体" panose="02010609060101010101" pitchFamily="49" charset="-122"/>
              </a:rPr>
              <a:t>33 </a:t>
            </a:r>
            <a:r>
              <a:rPr lang="zh-CN" altLang="en-US" sz="3400" b="1" spc="100" dirty="0">
                <a:ea typeface="黑体" panose="02010609060101010101" pitchFamily="49" charset="-122"/>
              </a:rPr>
              <a:t>他又对他们讲个比喻说：“天国好像面酵，有妇人拿来，藏在三斗面里，直等全团都发起来。” </a:t>
            </a:r>
          </a:p>
          <a:p>
            <a:pPr algn="l">
              <a:lnSpc>
                <a:spcPct val="100000"/>
              </a:lnSpc>
            </a:pPr>
            <a:r>
              <a:rPr lang="en-US" altLang="zh-CN" sz="3400" b="1" spc="100" dirty="0">
                <a:ea typeface="黑体" panose="02010609060101010101" pitchFamily="49" charset="-122"/>
              </a:rPr>
              <a:t>He told them still another parable: "The kingdom of heaven is like yeast that a woman took and mixed into a large amount of flour until it worked all through the dough."</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53279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彼前</a:t>
            </a:r>
            <a:r>
              <a:rPr lang="en-US" altLang="zh-CN" sz="3400" b="1" spc="100" dirty="0">
                <a:ea typeface="黑体" panose="02010609060101010101" pitchFamily="49" charset="-122"/>
              </a:rPr>
              <a:t>1 Peter 1:23-25】</a:t>
            </a:r>
          </a:p>
          <a:p>
            <a:pPr algn="l">
              <a:lnSpc>
                <a:spcPct val="100000"/>
              </a:lnSpc>
            </a:pPr>
            <a:r>
              <a:rPr lang="en-US" altLang="zh-CN" sz="3400" b="1" spc="100" dirty="0">
                <a:ea typeface="黑体" panose="02010609060101010101" pitchFamily="49" charset="-122"/>
              </a:rPr>
              <a:t>23 </a:t>
            </a:r>
            <a:r>
              <a:rPr lang="zh-CN" altLang="en-US" sz="3400" b="1" spc="100" dirty="0">
                <a:ea typeface="黑体" panose="02010609060101010101" pitchFamily="49" charset="-122"/>
              </a:rPr>
              <a:t>你们蒙了重生，不是由于能坏的种子，乃是由于不能坏的种子，是藉着神活泼常存的道。</a:t>
            </a:r>
          </a:p>
          <a:p>
            <a:pPr algn="l">
              <a:lnSpc>
                <a:spcPct val="100000"/>
              </a:lnSpc>
            </a:pPr>
            <a:r>
              <a:rPr lang="en-US" altLang="zh-CN" sz="3400" b="1" spc="100" dirty="0">
                <a:ea typeface="黑体" panose="02010609060101010101" pitchFamily="49" charset="-122"/>
              </a:rPr>
              <a:t>For you have been born again, not of perishable seed, but of imperishable, through the living and enduring word of God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325161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彼前</a:t>
            </a:r>
            <a:r>
              <a:rPr lang="en-US" altLang="zh-CN" sz="3400" b="1" spc="100" dirty="0">
                <a:ea typeface="黑体" panose="02010609060101010101" pitchFamily="49" charset="-122"/>
              </a:rPr>
              <a:t>1 Peter 1:23-25】</a:t>
            </a:r>
          </a:p>
          <a:p>
            <a:pPr algn="l">
              <a:lnSpc>
                <a:spcPct val="100000"/>
              </a:lnSpc>
            </a:pPr>
            <a:r>
              <a:rPr lang="en-US" altLang="zh-CN" sz="3400" b="1" spc="100" dirty="0" smtClean="0">
                <a:ea typeface="黑体" panose="02010609060101010101" pitchFamily="49" charset="-122"/>
              </a:rPr>
              <a:t>24 </a:t>
            </a:r>
            <a:r>
              <a:rPr lang="zh-CN" altLang="en-US" sz="3400" b="1" spc="100" dirty="0">
                <a:ea typeface="黑体" panose="02010609060101010101" pitchFamily="49" charset="-122"/>
              </a:rPr>
              <a:t>因为：“凡有血气的，尽都如草，他的美荣都像草上的花。草必枯干，花必凋谢；</a:t>
            </a:r>
          </a:p>
          <a:p>
            <a:pPr algn="l">
              <a:lnSpc>
                <a:spcPct val="100000"/>
              </a:lnSpc>
            </a:pPr>
            <a:r>
              <a:rPr lang="en-US" altLang="zh-CN" sz="3400" b="1" spc="100" dirty="0">
                <a:ea typeface="黑体" panose="02010609060101010101" pitchFamily="49" charset="-122"/>
              </a:rPr>
              <a:t>For, "All men are like grass, and all their glory is like the flowers of the field; the grass withers and the flowers fall,</a:t>
            </a: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惟有主的道是永存的。”所传给你们的福音就是这道。</a:t>
            </a:r>
          </a:p>
          <a:p>
            <a:pPr algn="l">
              <a:lnSpc>
                <a:spcPct val="100000"/>
              </a:lnSpc>
            </a:pPr>
            <a:r>
              <a:rPr lang="en-US" altLang="zh-CN" sz="3400" b="1" spc="100" dirty="0">
                <a:ea typeface="黑体" panose="02010609060101010101" pitchFamily="49" charset="-122"/>
              </a:rPr>
              <a:t>but the word of the Lord stands forever." And this is the word that was preached to you.</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41333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雅</a:t>
            </a:r>
            <a:r>
              <a:rPr lang="en-US" altLang="zh-CN" sz="3400" b="1" spc="100" dirty="0">
                <a:ea typeface="黑体" panose="02010609060101010101" pitchFamily="49" charset="-122"/>
              </a:rPr>
              <a:t>James 1:18</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祂</a:t>
            </a:r>
            <a:r>
              <a:rPr lang="zh-CN" altLang="en-US" sz="3400" b="1" spc="100" dirty="0">
                <a:ea typeface="黑体" panose="02010609060101010101" pitchFamily="49" charset="-122"/>
              </a:rPr>
              <a:t>按自己的旨意用真道生了我们，叫我们在他所造的万物中，好像初熟的果子。 </a:t>
            </a:r>
          </a:p>
          <a:p>
            <a:pPr algn="l">
              <a:lnSpc>
                <a:spcPct val="100000"/>
              </a:lnSpc>
            </a:pPr>
            <a:r>
              <a:rPr lang="en-US" altLang="zh-CN" sz="3400" b="1" spc="100" dirty="0">
                <a:ea typeface="黑体" panose="02010609060101010101" pitchFamily="49" charset="-122"/>
              </a:rPr>
              <a:t>He chose to give us birth through the word of truth, that we might be a kind of </a:t>
            </a:r>
            <a:r>
              <a:rPr lang="en-US" altLang="zh-CN" sz="3400" b="1" spc="100" dirty="0" err="1">
                <a:ea typeface="黑体" panose="02010609060101010101" pitchFamily="49" charset="-122"/>
              </a:rPr>
              <a:t>firstfruits</a:t>
            </a:r>
            <a:r>
              <a:rPr lang="en-US" altLang="zh-CN" sz="3400" b="1" spc="100" dirty="0">
                <a:ea typeface="黑体" panose="02010609060101010101" pitchFamily="49" charset="-122"/>
              </a:rPr>
              <a:t> of all he created.</a:t>
            </a:r>
          </a:p>
        </p:txBody>
      </p:sp>
    </p:spTree>
    <p:extLst>
      <p:ext uri="{BB962C8B-B14F-4D97-AF65-F5344CB8AC3E}">
        <p14:creationId xmlns:p14="http://schemas.microsoft.com/office/powerpoint/2010/main" val="170549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徒</a:t>
            </a:r>
            <a:r>
              <a:rPr lang="en-US" altLang="zh-CN" sz="3400" b="1" spc="100" dirty="0">
                <a:ea typeface="黑体" panose="02010609060101010101" pitchFamily="49" charset="-122"/>
              </a:rPr>
              <a:t>Acts 4:13</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他们</a:t>
            </a:r>
            <a:r>
              <a:rPr lang="zh-CN" altLang="en-US" sz="3400" b="1" spc="100" dirty="0">
                <a:ea typeface="黑体" panose="02010609060101010101" pitchFamily="49" charset="-122"/>
              </a:rPr>
              <a:t>见彼得、约翰的胆量，又看出他们原是没有学问的小民，就希奇，认明他们是跟过耶稣的。</a:t>
            </a:r>
          </a:p>
          <a:p>
            <a:pPr algn="l">
              <a:lnSpc>
                <a:spcPct val="100000"/>
              </a:lnSpc>
            </a:pPr>
            <a:r>
              <a:rPr lang="en-US" altLang="zh-CN" sz="3400" b="1" spc="100" dirty="0">
                <a:ea typeface="黑体" panose="02010609060101010101" pitchFamily="49" charset="-122"/>
              </a:rPr>
              <a:t>When they saw the courage of Peter and John and realized that they were unschooled, ordinary men, they were astonished and they took note that these men had been with Jesus.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840534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徒</a:t>
            </a:r>
            <a:r>
              <a:rPr lang="en-US" altLang="zh-CN" sz="3400" b="1" spc="100" dirty="0">
                <a:ea typeface="黑体" panose="02010609060101010101" pitchFamily="49" charset="-122"/>
              </a:rPr>
              <a:t>Acts 2:44-46】</a:t>
            </a:r>
          </a:p>
          <a:p>
            <a:pPr algn="l">
              <a:lnSpc>
                <a:spcPct val="100000"/>
              </a:lnSpc>
            </a:pPr>
            <a:r>
              <a:rPr lang="en-US" altLang="zh-CN" sz="3400" b="1" spc="100" dirty="0">
                <a:ea typeface="黑体" panose="02010609060101010101" pitchFamily="49" charset="-122"/>
              </a:rPr>
              <a:t>44 </a:t>
            </a:r>
            <a:r>
              <a:rPr lang="zh-CN" altLang="en-US" sz="3400" b="1" spc="100" dirty="0">
                <a:ea typeface="黑体" panose="02010609060101010101" pitchFamily="49" charset="-122"/>
              </a:rPr>
              <a:t>信的人都在一处，凡物公用，</a:t>
            </a:r>
          </a:p>
          <a:p>
            <a:pPr algn="l">
              <a:lnSpc>
                <a:spcPct val="100000"/>
              </a:lnSpc>
            </a:pPr>
            <a:r>
              <a:rPr lang="en-US" altLang="zh-CN" sz="3400" b="1" spc="100" dirty="0">
                <a:ea typeface="黑体" panose="02010609060101010101" pitchFamily="49" charset="-122"/>
              </a:rPr>
              <a:t>All the believers were together and had everything in common.</a:t>
            </a:r>
          </a:p>
          <a:p>
            <a:pPr algn="l">
              <a:lnSpc>
                <a:spcPct val="100000"/>
              </a:lnSpc>
            </a:pPr>
            <a:r>
              <a:rPr lang="en-US" altLang="zh-CN" sz="3400" b="1" spc="100" dirty="0">
                <a:ea typeface="黑体" panose="02010609060101010101" pitchFamily="49" charset="-122"/>
              </a:rPr>
              <a:t>45 </a:t>
            </a:r>
            <a:r>
              <a:rPr lang="zh-CN" altLang="en-US" sz="3400" b="1" spc="100" dirty="0">
                <a:ea typeface="黑体" panose="02010609060101010101" pitchFamily="49" charset="-122"/>
              </a:rPr>
              <a:t>并且卖了田产、家业，照各人所需用的分给各人</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Selling </a:t>
            </a:r>
            <a:r>
              <a:rPr lang="en-US" altLang="zh-CN" sz="3400" b="1" spc="100" dirty="0">
                <a:ea typeface="黑体" panose="02010609060101010101" pitchFamily="49" charset="-122"/>
              </a:rPr>
              <a:t>their possessions and goods, they gave to anyone as he had need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428864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徒</a:t>
            </a:r>
            <a:r>
              <a:rPr lang="en-US" altLang="zh-CN" sz="3400" b="1" spc="100" dirty="0">
                <a:ea typeface="黑体" panose="02010609060101010101" pitchFamily="49" charset="-122"/>
              </a:rPr>
              <a:t>Acts 2:44-46】</a:t>
            </a:r>
          </a:p>
          <a:p>
            <a:pPr algn="l">
              <a:lnSpc>
                <a:spcPct val="100000"/>
              </a:lnSpc>
            </a:pPr>
            <a:r>
              <a:rPr lang="en-US" altLang="zh-CN" sz="3400" b="1" spc="100" dirty="0" smtClean="0">
                <a:ea typeface="黑体" panose="02010609060101010101" pitchFamily="49" charset="-122"/>
              </a:rPr>
              <a:t>46 </a:t>
            </a:r>
            <a:r>
              <a:rPr lang="zh-CN" altLang="en-US" sz="3400" b="1" spc="100" dirty="0">
                <a:ea typeface="黑体" panose="02010609060101010101" pitchFamily="49" charset="-122"/>
              </a:rPr>
              <a:t>他们天天同心合意恒切地在殿里，且在家中擘饼，存着欢喜诚实的心用饭，</a:t>
            </a:r>
          </a:p>
          <a:p>
            <a:pPr algn="l">
              <a:lnSpc>
                <a:spcPct val="100000"/>
              </a:lnSpc>
            </a:pPr>
            <a:r>
              <a:rPr lang="en-US" altLang="zh-CN" sz="3400" b="1" spc="100" dirty="0">
                <a:ea typeface="黑体" panose="02010609060101010101" pitchFamily="49" charset="-122"/>
              </a:rPr>
              <a:t>Every day they continued to meet together in the temple courts. They broke bread in their homes and ate together with glad and sincere hearts,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21396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3840</TotalTime>
  <Words>1489</Words>
  <Application>Microsoft Office PowerPoint</Application>
  <PresentationFormat>全屏显示(4:3)</PresentationFormat>
  <Paragraphs>109</Paragraphs>
  <Slides>22</Slides>
  <Notes>22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22</vt:i4>
      </vt:variant>
    </vt:vector>
  </HeadingPairs>
  <TitlesOfParts>
    <vt:vector size="29"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450</cp:revision>
  <dcterms:created xsi:type="dcterms:W3CDTF">2014-02-25T17:54:08Z</dcterms:created>
  <dcterms:modified xsi:type="dcterms:W3CDTF">2017-12-17T10:17:20Z</dcterms:modified>
</cp:coreProperties>
</file>