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87" r:id="rId4"/>
    <p:sldId id="288" r:id="rId5"/>
    <p:sldId id="289" r:id="rId6"/>
    <p:sldId id="290" r:id="rId7"/>
    <p:sldId id="294" r:id="rId8"/>
    <p:sldId id="291" r:id="rId9"/>
    <p:sldId id="295" r:id="rId10"/>
    <p:sldId id="292" r:id="rId11"/>
    <p:sldId id="296" r:id="rId12"/>
    <p:sldId id="297" r:id="rId13"/>
    <p:sldId id="298" r:id="rId14"/>
    <p:sldId id="299" r:id="rId15"/>
    <p:sldId id="300" r:id="rId16"/>
    <p:sldId id="293" r:id="rId17"/>
    <p:sldId id="301" r:id="rId18"/>
    <p:sldId id="257" r:id="rId19"/>
    <p:sldId id="258" r:id="rId2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13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2018/2/18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2018/2/18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2018/2/18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2018/2/18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2018/2/18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2018/2/18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2018/2/18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14:22-33】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22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耶穌隨即催門徒上船，先渡到那邊去，等祂叫眾人散開。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Immediately </a:t>
            </a:r>
            <a:r>
              <a:rPr lang="en-US" altLang="zh-CN" sz="3600" dirty="0">
                <a:ea typeface="微软雅黑" panose="020B0503020204020204" pitchFamily="34" charset="-122"/>
              </a:rPr>
              <a:t>Jesus made the disciples get into the boat and go on ahead of him to the other side, while he dismissed the crowd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3970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14:22-25】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22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耶穌隨即催門徒上船，先渡到那邊去，等祂叫眾人散開。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Immediately </a:t>
            </a:r>
            <a:r>
              <a:rPr lang="en-US" altLang="zh-CN" sz="3600" dirty="0">
                <a:ea typeface="微软雅黑" panose="020B0503020204020204" pitchFamily="34" charset="-122"/>
              </a:rPr>
              <a:t>Jesus made the disciples get into the boat and go on ahead of him to the other side, while he dismissed the crowd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05070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14:22-25】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23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散了眾人以後，祂就獨自上山去禱告。到了晚上，只有祂一人在那裡。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After </a:t>
            </a:r>
            <a:r>
              <a:rPr lang="en-US" altLang="zh-CN" sz="3600" dirty="0">
                <a:ea typeface="微软雅黑" panose="020B0503020204020204" pitchFamily="34" charset="-122"/>
              </a:rPr>
              <a:t>he had dismissed them, he went up on a mountainside by himself to pray. When evening came, he was there alone,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24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那時，船在海中，因風不順，被浪搖撼。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but </a:t>
            </a:r>
            <a:r>
              <a:rPr lang="en-US" altLang="zh-CN" sz="3600" dirty="0">
                <a:ea typeface="微软雅黑" panose="020B0503020204020204" pitchFamily="34" charset="-122"/>
              </a:rPr>
              <a:t>the boat was already a considerable distance from land, buffeted by the waves because the wind was against it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8328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14:22-25】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25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夜裡四更天，耶穌在海面上走，往門徒那裡去。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During </a:t>
            </a:r>
            <a:r>
              <a:rPr lang="en-US" altLang="zh-CN" sz="3600" dirty="0">
                <a:ea typeface="微软雅黑" panose="020B0503020204020204" pitchFamily="34" charset="-122"/>
              </a:rPr>
              <a:t>the fourth watch of the night Jesus went out to them, walking on the lake.</a:t>
            </a:r>
          </a:p>
        </p:txBody>
      </p:sp>
    </p:spTree>
    <p:extLst>
      <p:ext uri="{BB962C8B-B14F-4D97-AF65-F5344CB8AC3E}">
        <p14:creationId xmlns:p14="http://schemas.microsoft.com/office/powerpoint/2010/main" val="3092226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約翰福音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John </a:t>
            </a:r>
            <a:r>
              <a:rPr lang="en-US" altLang="zh-CN" sz="3600" dirty="0">
                <a:ea typeface="微软雅黑" panose="020B0503020204020204" pitchFamily="34" charset="-122"/>
              </a:rPr>
              <a:t>6:24-26】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24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眾人見耶穌和門徒都不在那裡，就上了船，往迦百農去找耶穌。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Once </a:t>
            </a:r>
            <a:r>
              <a:rPr lang="en-US" altLang="zh-CN" sz="3600" dirty="0">
                <a:ea typeface="微软雅黑" panose="020B0503020204020204" pitchFamily="34" charset="-122"/>
              </a:rPr>
              <a:t>the crowd realized that neither Jesus nor his disciples were there, they got into the boats and went to Capernaum in search of Jesus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8651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約翰福音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John </a:t>
            </a:r>
            <a:r>
              <a:rPr lang="en-US" altLang="zh-CN" sz="3600" dirty="0">
                <a:ea typeface="微软雅黑" panose="020B0503020204020204" pitchFamily="34" charset="-122"/>
              </a:rPr>
              <a:t>6:24-26】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25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既在海那邊找著了，就對祂說：“拉比，是幾時到這裡來的？” 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When </a:t>
            </a:r>
            <a:r>
              <a:rPr lang="en-US" altLang="zh-CN" sz="3600" dirty="0">
                <a:ea typeface="微软雅黑" panose="020B0503020204020204" pitchFamily="34" charset="-122"/>
              </a:rPr>
              <a:t>they found him on the other side of the lake, they asked him, "Rabbi, when did you get here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?"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5782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約翰福音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John </a:t>
            </a:r>
            <a:r>
              <a:rPr lang="en-US" altLang="zh-CN" sz="3600" dirty="0">
                <a:ea typeface="微软雅黑" panose="020B0503020204020204" pitchFamily="34" charset="-122"/>
              </a:rPr>
              <a:t>6:24-26】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26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耶穌回答說：“我實實在在地告訴你們：你們找我，並不是因見了神跡，乃是因吃餅得飽。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Jesus </a:t>
            </a:r>
            <a:r>
              <a:rPr lang="en-US" altLang="zh-CN" sz="3600" dirty="0">
                <a:ea typeface="微软雅黑" panose="020B0503020204020204" pitchFamily="34" charset="-122"/>
              </a:rPr>
              <a:t>answered, "I tell you the truth, you are looking for me, not because you saw miraculous signs but because you ate the loaves and had your fill.</a:t>
            </a:r>
          </a:p>
        </p:txBody>
      </p:sp>
    </p:spTree>
    <p:extLst>
      <p:ext uri="{BB962C8B-B14F-4D97-AF65-F5344CB8AC3E}">
        <p14:creationId xmlns:p14="http://schemas.microsoft.com/office/powerpoint/2010/main" val="862194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約翰福音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John </a:t>
            </a:r>
            <a:r>
              <a:rPr lang="en-US" altLang="zh-CN" sz="3600" dirty="0">
                <a:ea typeface="微软雅黑" panose="020B0503020204020204" pitchFamily="34" charset="-122"/>
              </a:rPr>
              <a:t>6: 26-27a】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26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耶穌回答說：“我實實在在地告訴你們：你們找我，並不是因見了神跡，乃是因吃餅得飽。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Jesus </a:t>
            </a:r>
            <a:r>
              <a:rPr lang="en-US" altLang="zh-CN" sz="3600" dirty="0">
                <a:ea typeface="微软雅黑" panose="020B0503020204020204" pitchFamily="34" charset="-122"/>
              </a:rPr>
              <a:t>answered, "I tell you the truth, you are looking for me, not because you saw miraculous signs but because you ate the loaves and had your fill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8492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約翰福音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John </a:t>
            </a:r>
            <a:r>
              <a:rPr lang="en-US" altLang="zh-CN" sz="3600" dirty="0">
                <a:ea typeface="微软雅黑" panose="020B0503020204020204" pitchFamily="34" charset="-122"/>
              </a:rPr>
              <a:t>6: 26-27a】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27a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不要為那必壞的食物勞力，要為那存到永生的食物勞力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……</a:t>
            </a:r>
            <a:endParaRPr lang="en-US" altLang="zh-CN" sz="3600" dirty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Do not work for food that spoils, but for food that endures to eternal life….</a:t>
            </a:r>
          </a:p>
        </p:txBody>
      </p:sp>
    </p:spTree>
    <p:extLst>
      <p:ext uri="{BB962C8B-B14F-4D97-AF65-F5344CB8AC3E}">
        <p14:creationId xmlns:p14="http://schemas.microsoft.com/office/powerpoint/2010/main" val="2075775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約翰福音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John </a:t>
            </a:r>
            <a:r>
              <a:rPr lang="en-US" altLang="zh-CN" sz="3600" dirty="0">
                <a:ea typeface="微软雅黑" panose="020B0503020204020204" pitchFamily="34" charset="-122"/>
              </a:rPr>
              <a:t>15:18-19】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18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“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世人若恨你們，你們知道（或作“該知道”）恨你們以先，已經恨我了。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If </a:t>
            </a:r>
            <a:r>
              <a:rPr lang="en-US" altLang="zh-CN" sz="3600" dirty="0">
                <a:ea typeface="微软雅黑" panose="020B0503020204020204" pitchFamily="34" charset="-122"/>
              </a:rPr>
              <a:t>the world hates you, keep in mind that it hated me first.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19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你們若屬世界，世界必愛屬自己的；只因你們不屬世界，乃是我從世界中揀選了你們，所以世界就恨你們。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If </a:t>
            </a:r>
            <a:r>
              <a:rPr lang="en-US" altLang="zh-CN" sz="3600" dirty="0">
                <a:ea typeface="微软雅黑" panose="020B0503020204020204" pitchFamily="34" charset="-122"/>
              </a:rPr>
              <a:t>you belonged to the world, it would love you as its own. As it is, you do not belong to the world, but I have chosen you out of the world. That is why the world hates you.</a:t>
            </a:r>
          </a:p>
        </p:txBody>
      </p:sp>
    </p:spTree>
    <p:extLst>
      <p:ext uri="{BB962C8B-B14F-4D97-AF65-F5344CB8AC3E}">
        <p14:creationId xmlns:p14="http://schemas.microsoft.com/office/powerpoint/2010/main" val="3184367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提摩太后書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2 </a:t>
            </a:r>
            <a:r>
              <a:rPr lang="en-US" altLang="zh-CN" sz="3600" dirty="0">
                <a:ea typeface="微软雅黑" panose="020B0503020204020204" pitchFamily="34" charset="-122"/>
              </a:rPr>
              <a:t>Timothy 3:12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不但如此，凡立志在基督耶穌裡敬虔度日的，也都要受逼迫。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In </a:t>
            </a:r>
            <a:r>
              <a:rPr lang="en-US" altLang="zh-CN" sz="3600" dirty="0">
                <a:ea typeface="微软雅黑" panose="020B0503020204020204" pitchFamily="34" charset="-122"/>
              </a:rPr>
              <a:t>fact, everyone who wants to live a godly life in Christ Jesus will be persecuted,</a:t>
            </a:r>
          </a:p>
        </p:txBody>
      </p:sp>
    </p:spTree>
    <p:extLst>
      <p:ext uri="{BB962C8B-B14F-4D97-AF65-F5344CB8AC3E}">
        <p14:creationId xmlns:p14="http://schemas.microsoft.com/office/powerpoint/2010/main" val="1797671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14:22-33】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23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散了眾人以後，祂就獨自上山去禱告。到了晚上，只有祂一人在那裡。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After </a:t>
            </a:r>
            <a:r>
              <a:rPr lang="en-US" altLang="zh-CN" sz="3600" dirty="0">
                <a:ea typeface="微软雅黑" panose="020B0503020204020204" pitchFamily="34" charset="-122"/>
              </a:rPr>
              <a:t>he had dismissed them, he went up on a mountainside by himself to pray. When evening came, he was there alone,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24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那時，船在海中，因風不順，被浪搖撼。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but </a:t>
            </a:r>
            <a:r>
              <a:rPr lang="en-US" altLang="zh-CN" sz="3600" dirty="0">
                <a:ea typeface="微软雅黑" panose="020B0503020204020204" pitchFamily="34" charset="-122"/>
              </a:rPr>
              <a:t>the boat was already a considerable distance from land, buffeted by the waves because the wind was against it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6059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14:22-33】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25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夜裡四更天，耶穌在海面上走，往門徒那裡去。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During </a:t>
            </a:r>
            <a:r>
              <a:rPr lang="en-US" altLang="zh-CN" sz="3600" dirty="0">
                <a:ea typeface="微软雅黑" panose="020B0503020204020204" pitchFamily="34" charset="-122"/>
              </a:rPr>
              <a:t>the fourth watch of the night Jesus went out to them, walking on the lake.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26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門徒看見祂在海面上走，就驚慌了，說：“是個鬼怪。”便害怕，喊叫起來。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When </a:t>
            </a:r>
            <a:r>
              <a:rPr lang="en-US" altLang="zh-CN" sz="3600" dirty="0">
                <a:ea typeface="微软雅黑" panose="020B0503020204020204" pitchFamily="34" charset="-122"/>
              </a:rPr>
              <a:t>the disciples saw him walking on the lake, they were terrified. "It's a ghost," they said, and cried out in fear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3800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14:22-33】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27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耶穌連忙對他們說：“你們放心，是我，不要怕！” 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But </a:t>
            </a:r>
            <a:r>
              <a:rPr lang="en-US" altLang="zh-CN" sz="3600" dirty="0">
                <a:ea typeface="微软雅黑" panose="020B0503020204020204" pitchFamily="34" charset="-122"/>
              </a:rPr>
              <a:t>Jesus immediately said to them: "Take courage! It is I. Don't be afraid."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28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彼得說：“主，如果是你，請叫我從水面上走到你那裡去。” 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Lord</a:t>
            </a:r>
            <a:r>
              <a:rPr lang="en-US" altLang="zh-CN" sz="3600" dirty="0">
                <a:ea typeface="微软雅黑" panose="020B0503020204020204" pitchFamily="34" charset="-122"/>
              </a:rPr>
              <a:t>, if it's you, Peter replied, "tell me to come to you on the water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96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14:22-33】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29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耶穌說：“你來吧！”彼得就從船上下去，在水面上走，要到耶穌那裡去，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Come</a:t>
            </a:r>
            <a:r>
              <a:rPr lang="en-US" altLang="zh-CN" sz="3600" dirty="0">
                <a:ea typeface="微软雅黑" panose="020B0503020204020204" pitchFamily="34" charset="-122"/>
              </a:rPr>
              <a:t>, he said. Then Peter got down out of the boat, walked on the water and came toward Jesus.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30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只因見風甚大，就害怕，將要沉下去，便喊著說：“主啊，救我！” 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But </a:t>
            </a:r>
            <a:r>
              <a:rPr lang="en-US" altLang="zh-CN" sz="3600" dirty="0">
                <a:ea typeface="微软雅黑" panose="020B0503020204020204" pitchFamily="34" charset="-122"/>
              </a:rPr>
              <a:t>when he saw the wind, he was afraid and, beginning to sink, cried out, "Lord, save me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!"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7402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14:22-33】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31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耶穌趕緊伸手拉住他，說：“你這小信的人哪，為什麼疑惑呢？” 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Immediately </a:t>
            </a:r>
            <a:r>
              <a:rPr lang="en-US" altLang="zh-CN" sz="3600" dirty="0">
                <a:ea typeface="微软雅黑" panose="020B0503020204020204" pitchFamily="34" charset="-122"/>
              </a:rPr>
              <a:t>Jesus reached out his hand and caught him. "You of little faith," he said, "why did you doubt?"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32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他們上了船，風就住了。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And </a:t>
            </a:r>
            <a:r>
              <a:rPr lang="en-US" altLang="zh-CN" sz="3600" dirty="0">
                <a:ea typeface="微软雅黑" panose="020B0503020204020204" pitchFamily="34" charset="-122"/>
              </a:rPr>
              <a:t>when they climbed into the boat, the wind died down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74035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14:22-33】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33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在船上的人都拜祂，說：“你真是　神的兒子了。” 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Then </a:t>
            </a:r>
            <a:r>
              <a:rPr lang="en-US" altLang="zh-CN" sz="3600" dirty="0">
                <a:ea typeface="微软雅黑" panose="020B0503020204020204" pitchFamily="34" charset="-122"/>
              </a:rPr>
              <a:t>those who were in the boat worshiped him, saying, "Truly you are the Son of God."</a:t>
            </a:r>
          </a:p>
        </p:txBody>
      </p:sp>
    </p:spTree>
    <p:extLst>
      <p:ext uri="{BB962C8B-B14F-4D97-AF65-F5344CB8AC3E}">
        <p14:creationId xmlns:p14="http://schemas.microsoft.com/office/powerpoint/2010/main" val="2035813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約翰福音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John </a:t>
            </a:r>
            <a:r>
              <a:rPr lang="en-US" altLang="zh-CN" sz="3600" dirty="0">
                <a:ea typeface="微软雅黑" panose="020B0503020204020204" pitchFamily="34" charset="-122"/>
              </a:rPr>
              <a:t>6:14-15】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14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眾人看見耶穌所行的神跡，就說：“這真是那要到世間來的先知。” 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After </a:t>
            </a:r>
            <a:r>
              <a:rPr lang="en-US" altLang="zh-CN" sz="3600" dirty="0">
                <a:ea typeface="微软雅黑" panose="020B0503020204020204" pitchFamily="34" charset="-122"/>
              </a:rPr>
              <a:t>the people saw the miraculous sign that Jesus did, they began to say, "Surely this is the Prophet who is to come into the world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7329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約翰福音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John </a:t>
            </a:r>
            <a:r>
              <a:rPr lang="en-US" altLang="zh-CN" sz="3600" dirty="0">
                <a:ea typeface="微软雅黑" panose="020B0503020204020204" pitchFamily="34" charset="-122"/>
              </a:rPr>
              <a:t>6:14-15】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15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耶穌既知道眾人要來強逼祂作王，就獨自又退到山上去了。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Jesus</a:t>
            </a:r>
            <a:r>
              <a:rPr lang="en-US" altLang="zh-CN" sz="3600" dirty="0">
                <a:ea typeface="微软雅黑" panose="020B0503020204020204" pitchFamily="34" charset="-122"/>
              </a:rPr>
              <a:t>, knowing that they intended to come and make him king by force, withdrew again to a mountain by himself.</a:t>
            </a:r>
          </a:p>
        </p:txBody>
      </p:sp>
    </p:spTree>
    <p:extLst>
      <p:ext uri="{BB962C8B-B14F-4D97-AF65-F5344CB8AC3E}">
        <p14:creationId xmlns:p14="http://schemas.microsoft.com/office/powerpoint/2010/main" val="3843596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1315</Words>
  <Application>Microsoft Office PowerPoint</Application>
  <PresentationFormat>全屏显示(4:3)</PresentationFormat>
  <Paragraphs>66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5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9</cp:revision>
  <dcterms:created xsi:type="dcterms:W3CDTF">2018-02-16T18:09:56Z</dcterms:created>
  <dcterms:modified xsi:type="dcterms:W3CDTF">2018-02-18T11:02:13Z</dcterms:modified>
</cp:coreProperties>
</file>