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5" r:id="rId3"/>
    <p:sldId id="336" r:id="rId4"/>
    <p:sldId id="337" r:id="rId5"/>
    <p:sldId id="338" r:id="rId6"/>
    <p:sldId id="339" r:id="rId7"/>
    <p:sldId id="340" r:id="rId8"/>
    <p:sldId id="315" r:id="rId9"/>
    <p:sldId id="341" r:id="rId10"/>
    <p:sldId id="342" r:id="rId11"/>
    <p:sldId id="343" r:id="rId12"/>
    <p:sldId id="344" r:id="rId13"/>
    <p:sldId id="346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2018/3/18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29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耶穌離開那地方，來到靠近加利利的海邊，就上山坐下。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Jesus </a:t>
            </a:r>
            <a:r>
              <a:rPr lang="en-US" altLang="zh-CN" sz="3600" dirty="0">
                <a:ea typeface="微软雅黑" panose="020B0503020204020204" pitchFamily="34" charset="-122"/>
              </a:rPr>
              <a:t>left there and went along the Sea of Galilee. Then he went up on a mountainside and sat down.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30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有許多人到</a:t>
            </a:r>
            <a:r>
              <a:rPr lang="zh-CN" altLang="en-US" sz="3600" dirty="0">
                <a:ea typeface="微软雅黑" panose="020B0503020204020204" pitchFamily="34" charset="-122"/>
              </a:rPr>
              <a:t>祂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那裡，帶著瘸子、瞎子、啞巴、有殘疾的和好些別的病人，都放在他腳前。祂就治好了他們。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Great </a:t>
            </a:r>
            <a:r>
              <a:rPr lang="en-US" altLang="zh-CN" sz="3600" dirty="0">
                <a:ea typeface="微软雅黑" panose="020B0503020204020204" pitchFamily="34" charset="-122"/>
              </a:rPr>
              <a:t>crowds came to him, bringing the lame, the blind, the crippled, the mute and many others, and laid them at his feet; and he healed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5:43-48】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46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你們若單愛那愛你們的人，有什麼賞賜呢？就是稅吏不也是這樣行嗎？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If </a:t>
            </a:r>
            <a:r>
              <a:rPr lang="en-US" altLang="zh-CN" sz="3600" dirty="0">
                <a:ea typeface="微软雅黑" panose="020B0503020204020204" pitchFamily="34" charset="-122"/>
              </a:rPr>
              <a:t>you love those who love you, what reward will you get? Are not even the tax collectors doing that?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47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你們若單請你弟兄的安，比人有什麼長處呢？就是外邦人不也是這樣行嗎？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if you greet only your brothers, what are you doing more than others? Do not even pagans do that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9307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5:43-48】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48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所以你們要完全，像你們的天父完全一樣。”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Be </a:t>
            </a:r>
            <a:r>
              <a:rPr lang="en-US" altLang="zh-CN" sz="3600" dirty="0">
                <a:ea typeface="微软雅黑" panose="020B0503020204020204" pitchFamily="34" charset="-122"/>
              </a:rPr>
              <a:t>perfect, therefore, as your heavenly Father is perfect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</a:p>
          <a:p>
            <a:pPr algn="l"/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6:36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你們要慈悲，像你們的父慈悲一樣。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Be </a:t>
            </a:r>
            <a:r>
              <a:rPr lang="en-US" altLang="zh-CN" sz="3600" dirty="0">
                <a:ea typeface="微软雅黑" panose="020B0503020204020204" pitchFamily="34" charset="-122"/>
              </a:rPr>
              <a:t>merciful, just as your Father is merciful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1706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出埃及記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Exodus </a:t>
            </a:r>
            <a:r>
              <a:rPr lang="en-US" altLang="zh-CN" sz="3600" dirty="0">
                <a:ea typeface="微软雅黑" panose="020B0503020204020204" pitchFamily="34" charset="-122"/>
              </a:rPr>
              <a:t>22:21】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“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不可虧負寄居的，也不可欺壓他，因為你們在埃及地也作過寄居的。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Do </a:t>
            </a:r>
            <a:r>
              <a:rPr lang="en-US" altLang="zh-CN" sz="3600" dirty="0">
                <a:ea typeface="微软雅黑" panose="020B0503020204020204" pitchFamily="34" charset="-122"/>
              </a:rPr>
              <a:t>not mistreat an alien or oppress him, for you were aliens in Egypt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1927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利未記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Leviticus  </a:t>
            </a:r>
            <a:r>
              <a:rPr lang="en-US" altLang="zh-CN" sz="3600" dirty="0">
                <a:ea typeface="微软雅黑" panose="020B0503020204020204" pitchFamily="34" charset="-122"/>
              </a:rPr>
              <a:t>19:34】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和你們同居的外人，你們要看他如本地人一樣，並要愛他如己，因為你們在埃及地也作過寄居的。我是耶和華你們的　神。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 </a:t>
            </a:r>
            <a:r>
              <a:rPr lang="en-US" altLang="zh-CN" sz="3600" dirty="0">
                <a:ea typeface="微软雅黑" panose="020B0503020204020204" pitchFamily="34" charset="-122"/>
              </a:rPr>
              <a:t>alien living with you must be treated as one of your native-born. Love him as yourself, for you were aliens in Egypt. I am the Lord your God.</a:t>
            </a:r>
          </a:p>
        </p:txBody>
      </p:sp>
    </p:spTree>
    <p:extLst>
      <p:ext uri="{BB962C8B-B14F-4D97-AF65-F5344CB8AC3E}">
        <p14:creationId xmlns:p14="http://schemas.microsoft.com/office/powerpoint/2010/main" val="1443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31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甚至眾人都希奇，因為看見啞巴說話，殘疾的痊癒，瘸子行走，瞎子看見，他們就歸榮耀給以色列的　神。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 </a:t>
            </a:r>
            <a:r>
              <a:rPr lang="en-US" altLang="zh-CN" sz="3600" dirty="0">
                <a:ea typeface="微软雅黑" panose="020B0503020204020204" pitchFamily="34" charset="-122"/>
              </a:rPr>
              <a:t>people were amazed when they saw the mute speaking, the crippled made well, the lame walking and the blind seeing. And they praised the God of Israel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4648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32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耶穌叫門徒來，說：“我憐憫這眾人，因為他們同我在這裡已經三天，也沒有吃的了。我不願意叫他們餓著回去，恐怕在路上困乏。”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Jesus </a:t>
            </a:r>
            <a:r>
              <a:rPr lang="en-US" altLang="zh-CN" sz="3600" dirty="0">
                <a:ea typeface="微软雅黑" panose="020B0503020204020204" pitchFamily="34" charset="-122"/>
              </a:rPr>
              <a:t>called his disciples to him and said, "I have compassion for these people; they have already been with me three days and have nothing to eat. I do not want to send them away hungry, or they may collapse on the way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0312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33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門徒說：“我們在這野地，哪裡有這麼多的餅叫這許多人吃飽呢？”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His </a:t>
            </a:r>
            <a:r>
              <a:rPr lang="en-US" altLang="zh-CN" sz="3600" dirty="0">
                <a:ea typeface="微软雅黑" panose="020B0503020204020204" pitchFamily="34" charset="-122"/>
              </a:rPr>
              <a:t>disciples answered, "Where could we get enough bread in this remote place to feed such a crowd?"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耶穌說：“你們有多少餅？”他們說：“有七個，還有幾條小魚。” 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How </a:t>
            </a:r>
            <a:r>
              <a:rPr lang="en-US" altLang="zh-CN" sz="3600" dirty="0">
                <a:ea typeface="微软雅黑" panose="020B0503020204020204" pitchFamily="34" charset="-122"/>
              </a:rPr>
              <a:t>many loaves do you have? Jesus asked. "Seven," they replied, "and a few small fish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093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35 </a:t>
            </a:r>
            <a:r>
              <a:rPr lang="zh-CN" altLang="en-US" sz="3600" dirty="0">
                <a:ea typeface="微软雅黑" panose="020B0503020204020204" pitchFamily="34" charset="-122"/>
              </a:rPr>
              <a:t>祂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就吩咐眾人坐在地上，</a:t>
            </a:r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He </a:t>
            </a:r>
            <a:r>
              <a:rPr lang="en-US" altLang="zh-CN" sz="3600" dirty="0">
                <a:ea typeface="微软雅黑" panose="020B0503020204020204" pitchFamily="34" charset="-122"/>
              </a:rPr>
              <a:t>told the crowd to sit down on the ground.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36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拿著這七個餅和幾條魚，祝謝了，擘開，遞給門徒，門徒又遞給眾人。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he took the seven loaves and the fish, and when he had given thanks, he broke them and gave them to the disciples, and they in turn to the people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455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37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眾人都吃，並且吃飽了，收拾剩下的零碎，裝滿了七個筐子。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They </a:t>
            </a:r>
            <a:r>
              <a:rPr lang="en-US" altLang="zh-CN" sz="3600" dirty="0">
                <a:ea typeface="微软雅黑" panose="020B0503020204020204" pitchFamily="34" charset="-122"/>
              </a:rPr>
              <a:t>all ate and were satisfied. Afterward the disciples picked up seven basketfuls of broken pieces that were left over.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38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吃的人，除了婦女孩子，共有四千。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 </a:t>
            </a:r>
            <a:r>
              <a:rPr lang="en-US" altLang="zh-CN" sz="3600" dirty="0">
                <a:ea typeface="微软雅黑" panose="020B0503020204020204" pitchFamily="34" charset="-122"/>
              </a:rPr>
              <a:t>number of those who ate was four thousand, besides women and children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9264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6083337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15:29-39】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39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耶穌叫眾人散去，就上船，來到馬加丹的境界。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After </a:t>
            </a:r>
            <a:r>
              <a:rPr lang="en-US" altLang="zh-CN" sz="3600" dirty="0">
                <a:ea typeface="微软雅黑" panose="020B0503020204020204" pitchFamily="34" charset="-122"/>
              </a:rPr>
              <a:t>Jesus had sent the crowd away, he got into the boat and went to the vicinity of Magadan.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3575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5:43-48】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43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“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你們聽見有話說：‘當愛你的鄰舍，恨你的仇敵。’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You </a:t>
            </a:r>
            <a:r>
              <a:rPr lang="en-US" altLang="zh-CN" sz="3600" dirty="0">
                <a:ea typeface="微软雅黑" panose="020B0503020204020204" pitchFamily="34" charset="-122"/>
              </a:rPr>
              <a:t>have heard that it was said, 'Love your neighbor and hate your enemy.'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44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只是我告訴你們：要愛你們的仇敵，為那逼迫你們的禱告。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But </a:t>
            </a:r>
            <a:r>
              <a:rPr lang="en-US" altLang="zh-CN" sz="3600" dirty="0">
                <a:ea typeface="微软雅黑" panose="020B0503020204020204" pitchFamily="34" charset="-122"/>
              </a:rPr>
              <a:t>I tell you: Love your enemies and pray for those who persecute you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991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517160"/>
            <a:ext cx="7944787" cy="5816183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馬太福音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Matthew </a:t>
            </a:r>
            <a:r>
              <a:rPr lang="en-US" altLang="zh-CN" sz="3600" dirty="0">
                <a:ea typeface="微软雅黑" panose="020B0503020204020204" pitchFamily="34" charset="-122"/>
              </a:rPr>
              <a:t>5:43-48】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45 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這樣，就可以作你們天父的兒子，因為祂叫日頭照好人，也照歹人；降雨給義人，也給不義的人。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that </a:t>
            </a:r>
            <a:r>
              <a:rPr lang="en-US" altLang="zh-CN" sz="3600" dirty="0">
                <a:ea typeface="微软雅黑" panose="020B0503020204020204" pitchFamily="34" charset="-122"/>
              </a:rPr>
              <a:t>you may be sons of your Father in heaven. He causes his sun to rise on the evil and the good, and sends rain on the righteous and the unrighteous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674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993</Words>
  <Application>Microsoft Office PowerPoint</Application>
  <PresentationFormat>全屏显示(4:3)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20</cp:revision>
  <dcterms:created xsi:type="dcterms:W3CDTF">2018-02-16T18:09:56Z</dcterms:created>
  <dcterms:modified xsi:type="dcterms:W3CDTF">2018-03-18T08:26:11Z</dcterms:modified>
</cp:coreProperties>
</file>