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79" r:id="rId3"/>
    <p:sldId id="380" r:id="rId4"/>
    <p:sldId id="381" r:id="rId5"/>
    <p:sldId id="370" r:id="rId6"/>
    <p:sldId id="382" r:id="rId7"/>
    <p:sldId id="383" r:id="rId8"/>
    <p:sldId id="384" r:id="rId9"/>
    <p:sldId id="385" r:id="rId10"/>
    <p:sldId id="386" r:id="rId11"/>
    <p:sldId id="388" r:id="rId12"/>
    <p:sldId id="389" r:id="rId13"/>
    <p:sldId id="390" r:id="rId14"/>
    <p:sldId id="391" r:id="rId15"/>
    <p:sldId id="392" r:id="rId16"/>
    <p:sldId id="393" r:id="rId17"/>
    <p:sldId id="396" r:id="rId18"/>
    <p:sldId id="394" r:id="rId19"/>
    <p:sldId id="397" r:id="rId20"/>
    <p:sldId id="395" r:id="rId21"/>
    <p:sldId id="387" r:id="rId22"/>
    <p:sldId id="398" r:id="rId23"/>
    <p:sldId id="399" r:id="rId24"/>
    <p:sldId id="400" r:id="rId25"/>
    <p:sldId id="401" r:id="rId26"/>
    <p:sldId id="402" r:id="rId27"/>
    <p:sldId id="403" r:id="rId28"/>
    <p:sldId id="348" r:id="rId2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2" d="100"/>
          <a:sy n="72" d="100"/>
        </p:scale>
        <p:origin x="84" y="13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2018/4/1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2018/4/1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 </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Corinthians 15:1-4】</a:t>
            </a:r>
          </a:p>
          <a:p>
            <a:pPr algn="l"/>
            <a:r>
              <a:rPr lang="en-US" altLang="zh-CN" sz="3600" dirty="0">
                <a:ea typeface="微软雅黑" panose="020B0503020204020204" pitchFamily="34" charset="-122"/>
              </a:rPr>
              <a:t>1 </a:t>
            </a:r>
            <a:r>
              <a:rPr lang="zh-CN" altLang="en-US" sz="3600" dirty="0" smtClean="0">
                <a:ea typeface="微软雅黑" panose="020B0503020204020204" pitchFamily="34" charset="-122"/>
              </a:rPr>
              <a:t>弟兄們，我如今把先前所傳給你們的福音，告訴你們知道。這福音你們也領受了，又靠著站立得住；</a:t>
            </a:r>
          </a:p>
          <a:p>
            <a:pPr algn="l"/>
            <a:r>
              <a:rPr lang="en-US" altLang="zh-CN" sz="3600" dirty="0" smtClean="0">
                <a:ea typeface="微软雅黑" panose="020B0503020204020204" pitchFamily="34" charset="-122"/>
              </a:rPr>
              <a:t>Moreover</a:t>
            </a:r>
            <a:r>
              <a:rPr lang="en-US" altLang="zh-CN" sz="3600" dirty="0">
                <a:ea typeface="微软雅黑" panose="020B0503020204020204" pitchFamily="34" charset="-122"/>
              </a:rPr>
              <a:t>, brethren, I declare to you the gospel which I preached to you, which also you received and in which you stand,</a:t>
            </a:r>
          </a:p>
          <a:p>
            <a:pPr algn="l"/>
            <a:r>
              <a:rPr lang="en-US" altLang="zh-CN" sz="3600" dirty="0">
                <a:ea typeface="微软雅黑" panose="020B0503020204020204" pitchFamily="34" charset="-122"/>
              </a:rPr>
              <a:t>2 </a:t>
            </a:r>
            <a:r>
              <a:rPr lang="zh-CN" altLang="en-US" sz="3600" dirty="0" smtClean="0">
                <a:ea typeface="微软雅黑" panose="020B0503020204020204" pitchFamily="34" charset="-122"/>
              </a:rPr>
              <a:t>並且你們若不是徒然相信，能以持守我所傳給你們的，就必因這福音得救。</a:t>
            </a:r>
          </a:p>
          <a:p>
            <a:pPr algn="l"/>
            <a:r>
              <a:rPr lang="en-US" altLang="zh-CN" sz="3600" dirty="0" smtClean="0">
                <a:ea typeface="微软雅黑" panose="020B0503020204020204" pitchFamily="34" charset="-122"/>
              </a:rPr>
              <a:t>by </a:t>
            </a:r>
            <a:r>
              <a:rPr lang="en-US" altLang="zh-CN" sz="3600" dirty="0">
                <a:ea typeface="微软雅黑" panose="020B0503020204020204" pitchFamily="34" charset="-122"/>
              </a:rPr>
              <a:t>which also you are saved, if you hold fast that word which I preached to you--unless you believed in vain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Corinthians 15:14-19】</a:t>
            </a:r>
          </a:p>
          <a:p>
            <a:pPr algn="l"/>
            <a:r>
              <a:rPr lang="en-US" altLang="zh-CN" sz="3600" dirty="0" smtClean="0">
                <a:ea typeface="微软雅黑" panose="020B0503020204020204" pitchFamily="34" charset="-122"/>
              </a:rPr>
              <a:t>14</a:t>
            </a:r>
            <a:r>
              <a:rPr lang="zh-CN" altLang="en-US" sz="3600" dirty="0" smtClean="0">
                <a:ea typeface="微软雅黑" panose="020B0503020204020204" pitchFamily="34" charset="-122"/>
              </a:rPr>
              <a:t>若基督沒有復活，我們所傳的便是枉然，你們所信的也是枉然；</a:t>
            </a:r>
          </a:p>
          <a:p>
            <a:pPr algn="l"/>
            <a:r>
              <a:rPr lang="en-US" altLang="zh-CN" sz="3600" dirty="0" smtClean="0">
                <a:ea typeface="微软雅黑" panose="020B0503020204020204" pitchFamily="34" charset="-122"/>
              </a:rPr>
              <a:t>And if Christ has not been raised, our preaching is useless and so is your faith.</a:t>
            </a:r>
          </a:p>
        </p:txBody>
      </p:sp>
    </p:spTree>
    <p:extLst>
      <p:ext uri="{BB962C8B-B14F-4D97-AF65-F5344CB8AC3E}">
        <p14:creationId xmlns:p14="http://schemas.microsoft.com/office/powerpoint/2010/main" val="771730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Corinthians 15:14-19】</a:t>
            </a:r>
          </a:p>
          <a:p>
            <a:pPr algn="l"/>
            <a:r>
              <a:rPr lang="en-US" altLang="zh-CN" sz="3600" dirty="0" smtClean="0">
                <a:ea typeface="微软雅黑" panose="020B0503020204020204" pitchFamily="34" charset="-122"/>
              </a:rPr>
              <a:t>15</a:t>
            </a:r>
            <a:r>
              <a:rPr lang="zh-CN" altLang="en-US" sz="3600" dirty="0" smtClean="0">
                <a:ea typeface="微软雅黑" panose="020B0503020204020204" pitchFamily="34" charset="-122"/>
              </a:rPr>
              <a:t>並且明顯我們是為　神妄作見證的，因我們見證　神是叫基督復活了。若死人真不復活，　神也就沒有叫基督復活了。</a:t>
            </a:r>
          </a:p>
          <a:p>
            <a:pPr algn="l"/>
            <a:r>
              <a:rPr lang="en-US" altLang="zh-CN" sz="3600" dirty="0" smtClean="0">
                <a:ea typeface="微软雅黑" panose="020B0503020204020204" pitchFamily="34" charset="-122"/>
              </a:rPr>
              <a:t>More </a:t>
            </a:r>
            <a:r>
              <a:rPr lang="en-US" altLang="zh-CN" sz="3600" dirty="0">
                <a:ea typeface="微软雅黑" panose="020B0503020204020204" pitchFamily="34" charset="-122"/>
              </a:rPr>
              <a:t>than that, we are then found to be false witnesses about God, for we have testified about God that he raised Christ from the dead. But he did not raise him if in fact the dead are not raised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728420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Corinthians 15:14-19】</a:t>
            </a:r>
          </a:p>
          <a:p>
            <a:pPr algn="l"/>
            <a:r>
              <a:rPr lang="en-US" altLang="zh-CN" sz="3600" dirty="0" smtClean="0">
                <a:ea typeface="微软雅黑" panose="020B0503020204020204" pitchFamily="34" charset="-122"/>
              </a:rPr>
              <a:t>16</a:t>
            </a:r>
            <a:r>
              <a:rPr lang="zh-CN" altLang="en-US" sz="3600" dirty="0" smtClean="0">
                <a:ea typeface="微软雅黑" panose="020B0503020204020204" pitchFamily="34" charset="-122"/>
              </a:rPr>
              <a:t>因為死人若不復活，基督也就沒有復活了。</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if the dead are not raised, then Christ has not been raised either.</a:t>
            </a:r>
          </a:p>
          <a:p>
            <a:pPr algn="l"/>
            <a:r>
              <a:rPr lang="en-US" altLang="zh-CN" sz="3600" dirty="0" smtClean="0">
                <a:ea typeface="微软雅黑" panose="020B0503020204020204" pitchFamily="34" charset="-122"/>
              </a:rPr>
              <a:t>17</a:t>
            </a:r>
            <a:r>
              <a:rPr lang="zh-CN" altLang="en-US" sz="3600" dirty="0" smtClean="0">
                <a:ea typeface="微软雅黑" panose="020B0503020204020204" pitchFamily="34" charset="-122"/>
              </a:rPr>
              <a:t>基督若沒有復活，你們的信便是徒然，你們仍在罪裡。</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if Christ has not been raised, your faith is futile; you are still in your sins.</a:t>
            </a:r>
          </a:p>
          <a:p>
            <a:pPr algn="l"/>
            <a:r>
              <a:rPr lang="en-US" altLang="zh-CN" sz="3600" dirty="0" smtClean="0">
                <a:ea typeface="微软雅黑" panose="020B0503020204020204" pitchFamily="34" charset="-122"/>
              </a:rPr>
              <a:t>18</a:t>
            </a:r>
            <a:r>
              <a:rPr lang="zh-CN" altLang="en-US" sz="3600" dirty="0" smtClean="0">
                <a:ea typeface="微软雅黑" panose="020B0503020204020204" pitchFamily="34" charset="-122"/>
              </a:rPr>
              <a:t>就是在基督裡睡了的人也滅亡了。</a:t>
            </a:r>
          </a:p>
          <a:p>
            <a:pPr algn="l"/>
            <a:r>
              <a:rPr lang="en-US" altLang="zh-CN" sz="3600" dirty="0" smtClean="0">
                <a:ea typeface="微软雅黑" panose="020B0503020204020204" pitchFamily="34" charset="-122"/>
              </a:rPr>
              <a:t>Then </a:t>
            </a:r>
            <a:r>
              <a:rPr lang="en-US" altLang="zh-CN" sz="3600" dirty="0">
                <a:ea typeface="微软雅黑" panose="020B0503020204020204" pitchFamily="34" charset="-122"/>
              </a:rPr>
              <a:t>those also who have fallen asleep in Christ are lost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8801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Corinthians 15:14-19】</a:t>
            </a:r>
          </a:p>
          <a:p>
            <a:pPr algn="l"/>
            <a:r>
              <a:rPr lang="en-US" altLang="zh-CN" sz="3600" dirty="0" smtClean="0">
                <a:ea typeface="微软雅黑" panose="020B0503020204020204" pitchFamily="34" charset="-122"/>
              </a:rPr>
              <a:t>19</a:t>
            </a:r>
            <a:r>
              <a:rPr lang="zh-CN" altLang="en-US" sz="3600" dirty="0" smtClean="0">
                <a:ea typeface="微软雅黑" panose="020B0503020204020204" pitchFamily="34" charset="-122"/>
              </a:rPr>
              <a:t>我們若靠基督，只在今生有指望，就算比眾人更可憐。</a:t>
            </a:r>
          </a:p>
          <a:p>
            <a:pPr algn="l"/>
            <a:r>
              <a:rPr lang="en-US" altLang="zh-CN" sz="3600" dirty="0" smtClean="0">
                <a:ea typeface="微软雅黑" panose="020B0503020204020204" pitchFamily="34" charset="-122"/>
              </a:rPr>
              <a:t>If </a:t>
            </a:r>
            <a:r>
              <a:rPr lang="en-US" altLang="zh-CN" sz="3600" dirty="0">
                <a:ea typeface="微软雅黑" panose="020B0503020204020204" pitchFamily="34" charset="-122"/>
              </a:rPr>
              <a:t>only for this life we have hope in Christ, we are to be pitied more than all men.</a:t>
            </a:r>
          </a:p>
        </p:txBody>
      </p:sp>
    </p:spTree>
    <p:extLst>
      <p:ext uri="{BB962C8B-B14F-4D97-AF65-F5344CB8AC3E}">
        <p14:creationId xmlns:p14="http://schemas.microsoft.com/office/powerpoint/2010/main" val="386225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Corinthians 15:20-23】</a:t>
            </a:r>
          </a:p>
          <a:p>
            <a:pPr algn="l"/>
            <a:r>
              <a:rPr lang="en-US" altLang="zh-CN" sz="3600" dirty="0" smtClean="0">
                <a:ea typeface="微软雅黑" panose="020B0503020204020204" pitchFamily="34" charset="-122"/>
              </a:rPr>
              <a:t>20</a:t>
            </a:r>
            <a:r>
              <a:rPr lang="zh-CN" altLang="en-US" sz="3600" dirty="0" smtClean="0">
                <a:ea typeface="微软雅黑" panose="020B0503020204020204" pitchFamily="34" charset="-122"/>
              </a:rPr>
              <a:t>但基督已經從死裡復活，成為睡了之人初熟的果子。</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Christ has indeed been raised from the dead, the </a:t>
            </a:r>
            <a:r>
              <a:rPr lang="en-US" altLang="zh-CN" sz="3600" dirty="0" err="1">
                <a:ea typeface="微软雅黑" panose="020B0503020204020204" pitchFamily="34" charset="-122"/>
              </a:rPr>
              <a:t>firstfruits</a:t>
            </a:r>
            <a:r>
              <a:rPr lang="en-US" altLang="zh-CN" sz="3600" dirty="0">
                <a:ea typeface="微软雅黑" panose="020B0503020204020204" pitchFamily="34" charset="-122"/>
              </a:rPr>
              <a:t> of those who have fallen asleep.</a:t>
            </a:r>
          </a:p>
          <a:p>
            <a:pPr algn="l"/>
            <a:r>
              <a:rPr lang="en-US" altLang="zh-CN" sz="3600" dirty="0" smtClean="0">
                <a:ea typeface="微软雅黑" panose="020B0503020204020204" pitchFamily="34" charset="-122"/>
              </a:rPr>
              <a:t>21</a:t>
            </a:r>
            <a:r>
              <a:rPr lang="zh-CN" altLang="en-US" sz="3600" dirty="0" smtClean="0">
                <a:ea typeface="微软雅黑" panose="020B0503020204020204" pitchFamily="34" charset="-122"/>
              </a:rPr>
              <a:t>死既是因一人而來，死人復活也是因一人而來。</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since death came through a man, the resurrection of the dead comes also through a man. </a:t>
            </a:r>
          </a:p>
        </p:txBody>
      </p:sp>
    </p:spTree>
    <p:extLst>
      <p:ext uri="{BB962C8B-B14F-4D97-AF65-F5344CB8AC3E}">
        <p14:creationId xmlns:p14="http://schemas.microsoft.com/office/powerpoint/2010/main" val="2674532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Corinthians 15:20-23】</a:t>
            </a:r>
          </a:p>
          <a:p>
            <a:pPr algn="l"/>
            <a:r>
              <a:rPr lang="en-US" altLang="zh-CN" sz="3600" dirty="0" smtClean="0">
                <a:ea typeface="微软雅黑" panose="020B0503020204020204" pitchFamily="34" charset="-122"/>
              </a:rPr>
              <a:t>22</a:t>
            </a:r>
            <a:r>
              <a:rPr lang="zh-CN" altLang="en-US" sz="3600" dirty="0" smtClean="0">
                <a:ea typeface="微软雅黑" panose="020B0503020204020204" pitchFamily="34" charset="-122"/>
              </a:rPr>
              <a:t>在亞當裡眾人都死了；照樣，在基督裡眾人也都要復活。</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as in Adam all die, so in Christ all will be made alive. </a:t>
            </a:r>
          </a:p>
          <a:p>
            <a:pPr algn="l"/>
            <a:r>
              <a:rPr lang="en-US" altLang="zh-CN" sz="3600" dirty="0" smtClean="0">
                <a:ea typeface="微软雅黑" panose="020B0503020204020204" pitchFamily="34" charset="-122"/>
              </a:rPr>
              <a:t>23</a:t>
            </a:r>
            <a:r>
              <a:rPr lang="zh-CN" altLang="en-US" sz="3600" dirty="0" smtClean="0">
                <a:ea typeface="微软雅黑" panose="020B0503020204020204" pitchFamily="34" charset="-122"/>
              </a:rPr>
              <a:t>但各人是按著自己的次序復活</a:t>
            </a:r>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初熟的果子是基督；以後在祂來的時候，是那些屬基督的。</a:t>
            </a:r>
          </a:p>
          <a:p>
            <a:pPr algn="l"/>
            <a:r>
              <a:rPr lang="en-US" altLang="zh-CN" sz="3600" dirty="0" smtClean="0">
                <a:ea typeface="微软雅黑" panose="020B0503020204020204" pitchFamily="34" charset="-122"/>
              </a:rPr>
              <a:t>Then </a:t>
            </a:r>
            <a:r>
              <a:rPr lang="en-US" altLang="zh-CN" sz="3600" dirty="0">
                <a:ea typeface="微软雅黑" panose="020B0503020204020204" pitchFamily="34" charset="-122"/>
              </a:rPr>
              <a:t>the end will come, when he hands over the kingdom to God the Father after he has destroyed all dominion, authority and power.</a:t>
            </a:r>
          </a:p>
        </p:txBody>
      </p:sp>
    </p:spTree>
    <p:extLst>
      <p:ext uri="{BB962C8B-B14F-4D97-AF65-F5344CB8AC3E}">
        <p14:creationId xmlns:p14="http://schemas.microsoft.com/office/powerpoint/2010/main" val="1631804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 </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10:9</a:t>
            </a:r>
            <a:r>
              <a:rPr lang="en-US" altLang="zh-CN" sz="3600" dirty="0" smtClean="0">
                <a:ea typeface="微软雅黑" panose="020B0503020204020204" pitchFamily="34" charset="-122"/>
              </a:rPr>
              <a:t>】</a:t>
            </a:r>
          </a:p>
          <a:p>
            <a:pPr algn="l"/>
            <a:r>
              <a:rPr lang="en-US" altLang="zh-CN" sz="3600" dirty="0" smtClean="0">
                <a:ea typeface="微软雅黑" panose="020B0503020204020204" pitchFamily="34" charset="-122"/>
              </a:rPr>
              <a:t> </a:t>
            </a:r>
            <a:r>
              <a:rPr lang="zh-CN" altLang="en-US" sz="3600" dirty="0" smtClean="0">
                <a:ea typeface="微软雅黑" panose="020B0503020204020204" pitchFamily="34" charset="-122"/>
              </a:rPr>
              <a:t>你若口裡認耶穌為主，心裡信　神叫祂從死裡復活，就必得救。</a:t>
            </a:r>
          </a:p>
          <a:p>
            <a:pPr algn="l"/>
            <a:r>
              <a:rPr lang="en-US" altLang="zh-CN" sz="3600" dirty="0" smtClean="0">
                <a:ea typeface="微软雅黑" panose="020B0503020204020204" pitchFamily="34" charset="-122"/>
              </a:rPr>
              <a:t>That </a:t>
            </a:r>
            <a:r>
              <a:rPr lang="en-US" altLang="zh-CN" sz="3600" dirty="0">
                <a:ea typeface="微软雅黑" panose="020B0503020204020204" pitchFamily="34" charset="-122"/>
              </a:rPr>
              <a:t>if you confess with your mouth, 'Jesus is Lord,' and believe in your heart that God raised him from the dead, you will be saved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09741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以弗所書 </a:t>
            </a:r>
            <a:r>
              <a:rPr lang="en-US" altLang="zh-CN" sz="3600" dirty="0" smtClean="0">
                <a:ea typeface="微软雅黑" panose="020B0503020204020204" pitchFamily="34" charset="-122"/>
              </a:rPr>
              <a:t>Ephesians </a:t>
            </a:r>
            <a:r>
              <a:rPr lang="en-US" altLang="zh-CN" sz="3600" dirty="0">
                <a:ea typeface="微软雅黑" panose="020B0503020204020204" pitchFamily="34" charset="-122"/>
              </a:rPr>
              <a:t>2:5-6】</a:t>
            </a:r>
          </a:p>
          <a:p>
            <a:pPr algn="l"/>
            <a:r>
              <a:rPr lang="en-US" altLang="zh-CN" sz="3600" dirty="0">
                <a:ea typeface="微软雅黑" panose="020B0503020204020204" pitchFamily="34" charset="-122"/>
              </a:rPr>
              <a:t>5 </a:t>
            </a:r>
            <a:r>
              <a:rPr lang="zh-CN" altLang="en-US" sz="3600" dirty="0" smtClean="0">
                <a:ea typeface="微软雅黑" panose="020B0503020204020204" pitchFamily="34" charset="-122"/>
              </a:rPr>
              <a:t>當我們死在過犯中的時候，便叫我們與基督一同活過來（你們得救是本乎恩）。</a:t>
            </a:r>
          </a:p>
          <a:p>
            <a:pPr algn="l"/>
            <a:r>
              <a:rPr lang="en-US" altLang="zh-CN" sz="3600" dirty="0" smtClean="0">
                <a:ea typeface="微软雅黑" panose="020B0503020204020204" pitchFamily="34" charset="-122"/>
              </a:rPr>
              <a:t>even </a:t>
            </a:r>
            <a:r>
              <a:rPr lang="en-US" altLang="zh-CN" sz="3600" dirty="0">
                <a:ea typeface="微软雅黑" panose="020B0503020204020204" pitchFamily="34" charset="-122"/>
              </a:rPr>
              <a:t>when we were dead in trespasses, made us alive together with Christ (by grace you have been saved),</a:t>
            </a:r>
          </a:p>
          <a:p>
            <a:pPr algn="l"/>
            <a:r>
              <a:rPr lang="en-US" altLang="zh-CN" sz="3600" dirty="0">
                <a:ea typeface="微软雅黑" panose="020B0503020204020204" pitchFamily="34" charset="-122"/>
              </a:rPr>
              <a:t>6 </a:t>
            </a:r>
            <a:r>
              <a:rPr lang="zh-CN" altLang="en-US" sz="3600" dirty="0" smtClean="0">
                <a:ea typeface="微软雅黑" panose="020B0503020204020204" pitchFamily="34" charset="-122"/>
              </a:rPr>
              <a:t>祂又叫我們與基督耶穌一同復活，一同坐在天上，</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raised us up together, and made us sit together in the heavenly places in Christ Jesus,</a:t>
            </a:r>
          </a:p>
        </p:txBody>
      </p:sp>
    </p:spTree>
    <p:extLst>
      <p:ext uri="{BB962C8B-B14F-4D97-AF65-F5344CB8AC3E}">
        <p14:creationId xmlns:p14="http://schemas.microsoft.com/office/powerpoint/2010/main" val="2702504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彼得前書</a:t>
            </a:r>
            <a:r>
              <a:rPr lang="en-US" altLang="zh-CN" sz="3600" dirty="0" smtClean="0">
                <a:ea typeface="微软雅黑" panose="020B0503020204020204" pitchFamily="34" charset="-122"/>
              </a:rPr>
              <a:t>1 </a:t>
            </a:r>
            <a:r>
              <a:rPr lang="en-US" altLang="zh-CN" sz="3600" dirty="0">
                <a:ea typeface="微软雅黑" panose="020B0503020204020204" pitchFamily="34" charset="-122"/>
              </a:rPr>
              <a:t>Peter 1:3-4】</a:t>
            </a:r>
          </a:p>
          <a:p>
            <a:pPr algn="l"/>
            <a:r>
              <a:rPr lang="en-US" altLang="zh-CN" sz="3600" dirty="0" smtClean="0">
                <a:ea typeface="微软雅黑" panose="020B0503020204020204" pitchFamily="34" charset="-122"/>
              </a:rPr>
              <a:t>3</a:t>
            </a:r>
            <a:r>
              <a:rPr lang="zh-CN" altLang="en-US" sz="3600" dirty="0" smtClean="0">
                <a:ea typeface="微软雅黑" panose="020B0503020204020204" pitchFamily="34" charset="-122"/>
              </a:rPr>
              <a:t>願頌贊歸與我們主耶穌基督的父　神，祂曾照自己的大憐憫，藉耶穌基督從死裡復活，重生了我們，叫我們有活潑的盼望，</a:t>
            </a:r>
          </a:p>
          <a:p>
            <a:pPr algn="l"/>
            <a:r>
              <a:rPr lang="en-US" altLang="zh-CN" sz="3600" dirty="0" smtClean="0">
                <a:ea typeface="微软雅黑" panose="020B0503020204020204" pitchFamily="34" charset="-122"/>
              </a:rPr>
              <a:t>Blessed </a:t>
            </a:r>
            <a:r>
              <a:rPr lang="en-US" altLang="zh-CN" sz="3600" dirty="0">
                <a:ea typeface="微软雅黑" panose="020B0503020204020204" pitchFamily="34" charset="-122"/>
              </a:rPr>
              <a:t>be the God and Father of our Lord Jesus Christ, who according to His abundant mercy has begotten us again to a living hope through the resurrection of Jesus Christ from the dead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855019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彼得前書</a:t>
            </a:r>
            <a:r>
              <a:rPr lang="en-US" altLang="zh-CN" sz="3600" dirty="0" smtClean="0">
                <a:ea typeface="微软雅黑" panose="020B0503020204020204" pitchFamily="34" charset="-122"/>
              </a:rPr>
              <a:t>1 </a:t>
            </a:r>
            <a:r>
              <a:rPr lang="en-US" altLang="zh-CN" sz="3600" dirty="0">
                <a:ea typeface="微软雅黑" panose="020B0503020204020204" pitchFamily="34" charset="-122"/>
              </a:rPr>
              <a:t>Peter 1:3-4】</a:t>
            </a:r>
          </a:p>
          <a:p>
            <a:pPr algn="l"/>
            <a:r>
              <a:rPr lang="en-US" altLang="zh-CN" sz="3600" dirty="0" smtClean="0">
                <a:ea typeface="微软雅黑" panose="020B0503020204020204" pitchFamily="34" charset="-122"/>
              </a:rPr>
              <a:t>4</a:t>
            </a:r>
            <a:r>
              <a:rPr lang="zh-CN" altLang="en-US" sz="3600" dirty="0" smtClean="0">
                <a:ea typeface="微软雅黑" panose="020B0503020204020204" pitchFamily="34" charset="-122"/>
              </a:rPr>
              <a:t>可以得著不能朽壞、不能玷污、不能衰殘、為你們存留在天上的基業。</a:t>
            </a:r>
          </a:p>
          <a:p>
            <a:pPr algn="l"/>
            <a:r>
              <a:rPr lang="en-US" altLang="zh-CN" sz="3600" dirty="0" smtClean="0">
                <a:ea typeface="微软雅黑" panose="020B0503020204020204" pitchFamily="34" charset="-122"/>
              </a:rPr>
              <a:t>to </a:t>
            </a:r>
            <a:r>
              <a:rPr lang="en-US" altLang="zh-CN" sz="3600" dirty="0">
                <a:ea typeface="微软雅黑" panose="020B0503020204020204" pitchFamily="34" charset="-122"/>
              </a:rPr>
              <a:t>an inheritance incorruptible and undefiled and that does not fade away, reserved in heaven for you,</a:t>
            </a:r>
          </a:p>
        </p:txBody>
      </p:sp>
    </p:spTree>
    <p:extLst>
      <p:ext uri="{BB962C8B-B14F-4D97-AF65-F5344CB8AC3E}">
        <p14:creationId xmlns:p14="http://schemas.microsoft.com/office/powerpoint/2010/main" val="483735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哥林多前書 </a:t>
            </a:r>
            <a:r>
              <a:rPr lang="en-US" altLang="zh-CN" sz="3600" dirty="0" smtClean="0">
                <a:ea typeface="微软雅黑" panose="020B0503020204020204" pitchFamily="34" charset="-122"/>
              </a:rPr>
              <a:t>1 </a:t>
            </a:r>
            <a:r>
              <a:rPr lang="en-US" altLang="zh-CN" sz="3600" dirty="0">
                <a:ea typeface="微软雅黑" panose="020B0503020204020204" pitchFamily="34" charset="-122"/>
              </a:rPr>
              <a:t>Corinthians 15:1-4】</a:t>
            </a:r>
          </a:p>
          <a:p>
            <a:pPr algn="l"/>
            <a:r>
              <a:rPr lang="en-US" altLang="zh-CN" sz="3600" dirty="0" smtClean="0">
                <a:ea typeface="微软雅黑" panose="020B0503020204020204" pitchFamily="34" charset="-122"/>
              </a:rPr>
              <a:t>3 </a:t>
            </a:r>
            <a:r>
              <a:rPr lang="zh-CN" altLang="en-US" sz="3600" dirty="0" smtClean="0">
                <a:ea typeface="微软雅黑" panose="020B0503020204020204" pitchFamily="34" charset="-122"/>
              </a:rPr>
              <a:t>我當日所領受又傳給你們的，第一，就是基督照聖經所說，為我們的罪死了，</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I delivered to you first of all that which I also received: that Christ died for our sins according to the Scriptures,</a:t>
            </a:r>
          </a:p>
          <a:p>
            <a:pPr algn="l"/>
            <a:r>
              <a:rPr lang="en-US" altLang="zh-CN" sz="3600" dirty="0">
                <a:ea typeface="微软雅黑" panose="020B0503020204020204" pitchFamily="34" charset="-122"/>
              </a:rPr>
              <a:t>4 </a:t>
            </a:r>
            <a:r>
              <a:rPr lang="zh-CN" altLang="en-US" sz="3600" dirty="0" smtClean="0">
                <a:ea typeface="微软雅黑" panose="020B0503020204020204" pitchFamily="34" charset="-122"/>
              </a:rPr>
              <a:t>而且埋葬了，又照聖經所說，第三天復活了，</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that He was buried, and that He rose again the third day according to the Scriptures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59100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 </a:t>
            </a:r>
            <a:r>
              <a:rPr lang="en-US" altLang="zh-CN" sz="3600" dirty="0" smtClean="0">
                <a:ea typeface="微软雅黑" panose="020B0503020204020204" pitchFamily="34" charset="-122"/>
              </a:rPr>
              <a:t>Revelation 2:11</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20:26】</a:t>
            </a:r>
            <a:endParaRPr lang="en-US" altLang="zh-CN" sz="3600" dirty="0">
              <a:ea typeface="微软雅黑" panose="020B0503020204020204" pitchFamily="34" charset="-122"/>
            </a:endParaRPr>
          </a:p>
          <a:p>
            <a:pPr algn="l"/>
            <a:r>
              <a:rPr lang="en-US" altLang="zh-CN" sz="3600" dirty="0" smtClean="0">
                <a:ea typeface="微软雅黑" panose="020B0503020204020204" pitchFamily="34" charset="-122"/>
              </a:rPr>
              <a:t>2</a:t>
            </a:r>
            <a:r>
              <a:rPr lang="en-US" altLang="zh-CN" sz="3600" dirty="0">
                <a:ea typeface="微软雅黑" panose="020B0503020204020204" pitchFamily="34" charset="-122"/>
              </a:rPr>
              <a:t>:</a:t>
            </a:r>
            <a:r>
              <a:rPr lang="en-US" altLang="zh-CN" sz="3600" dirty="0" smtClean="0">
                <a:ea typeface="微软雅黑" panose="020B0503020204020204" pitchFamily="34" charset="-122"/>
              </a:rPr>
              <a:t>11 </a:t>
            </a:r>
            <a:r>
              <a:rPr lang="zh-CN" altLang="en-US" sz="3600" dirty="0" smtClean="0">
                <a:ea typeface="微软雅黑" panose="020B0503020204020204" pitchFamily="34" charset="-122"/>
              </a:rPr>
              <a:t>聖靈向眾教會所說的話，凡有耳的，就應當聽。得勝的，必不受第二次死的害。” </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a:t>
            </a:r>
            <a:r>
              <a:rPr lang="en-US" altLang="zh-CN" sz="3600" dirty="0">
                <a:ea typeface="微软雅黑" panose="020B0503020204020204" pitchFamily="34" charset="-122"/>
              </a:rPr>
              <a:t>He who has an ear, let him hear what the Spirit says to the churches. He who overcomes shall not be hurt by the second death."'</a:t>
            </a:r>
          </a:p>
          <a:p>
            <a:pPr algn="l"/>
            <a:r>
              <a:rPr lang="en-US" altLang="zh-CN" sz="3600" dirty="0" smtClean="0">
                <a:ea typeface="微软雅黑" panose="020B0503020204020204" pitchFamily="34" charset="-122"/>
              </a:rPr>
              <a:t>20:6 </a:t>
            </a:r>
            <a:r>
              <a:rPr lang="zh-CN" altLang="en-US" sz="3600" dirty="0" smtClean="0">
                <a:ea typeface="微软雅黑" panose="020B0503020204020204" pitchFamily="34" charset="-122"/>
              </a:rPr>
              <a:t>在頭一次復活有份的有福了、聖潔了，第二次的死在他們身上沒有權柄。</a:t>
            </a:r>
            <a:r>
              <a:rPr lang="en-US" altLang="zh-CN" sz="3600" dirty="0" smtClean="0">
                <a:ea typeface="微软雅黑" panose="020B0503020204020204" pitchFamily="34" charset="-122"/>
              </a:rPr>
              <a:t>Blessed </a:t>
            </a:r>
            <a:r>
              <a:rPr lang="en-US" altLang="zh-CN" sz="3600" dirty="0">
                <a:ea typeface="微软雅黑" panose="020B0503020204020204" pitchFamily="34" charset="-122"/>
              </a:rPr>
              <a:t>and holy is he who has part in the first resurrection. Over such the second death has no power, </a:t>
            </a:r>
          </a:p>
        </p:txBody>
      </p:sp>
    </p:spTree>
    <p:extLst>
      <p:ext uri="{BB962C8B-B14F-4D97-AF65-F5344CB8AC3E}">
        <p14:creationId xmlns:p14="http://schemas.microsoft.com/office/powerpoint/2010/main" val="2666451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 </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21:1-8】</a:t>
            </a:r>
          </a:p>
          <a:p>
            <a:pPr algn="l"/>
            <a:r>
              <a:rPr lang="en-US" altLang="zh-CN" sz="3600" dirty="0">
                <a:ea typeface="微软雅黑" panose="020B0503020204020204" pitchFamily="34" charset="-122"/>
              </a:rPr>
              <a:t>1 </a:t>
            </a:r>
            <a:r>
              <a:rPr lang="zh-CN" altLang="en-US" sz="3600" dirty="0" smtClean="0">
                <a:ea typeface="微软雅黑" panose="020B0503020204020204" pitchFamily="34" charset="-122"/>
              </a:rPr>
              <a:t>我又看見一個新天新地，因為先前的天地已經過去了，海也不再有了。</a:t>
            </a:r>
          </a:p>
          <a:p>
            <a:pPr algn="l"/>
            <a:r>
              <a:rPr lang="en-US" altLang="zh-CN" sz="3600" dirty="0" smtClean="0">
                <a:ea typeface="微软雅黑" panose="020B0503020204020204" pitchFamily="34" charset="-122"/>
              </a:rPr>
              <a:t>Now </a:t>
            </a:r>
            <a:r>
              <a:rPr lang="en-US" altLang="zh-CN" sz="3600" dirty="0">
                <a:ea typeface="微软雅黑" panose="020B0503020204020204" pitchFamily="34" charset="-122"/>
              </a:rPr>
              <a:t>I saw a new heaven and a new earth, for the first heaven and the first earth had passed away. Also there was no more sea.</a:t>
            </a:r>
          </a:p>
          <a:p>
            <a:pPr algn="l"/>
            <a:r>
              <a:rPr lang="en-US" altLang="zh-CN" sz="3600" dirty="0">
                <a:ea typeface="微软雅黑" panose="020B0503020204020204" pitchFamily="34" charset="-122"/>
              </a:rPr>
              <a:t>2 </a:t>
            </a:r>
            <a:r>
              <a:rPr lang="zh-CN" altLang="en-US" sz="3600" dirty="0" smtClean="0">
                <a:ea typeface="微软雅黑" panose="020B0503020204020204" pitchFamily="34" charset="-122"/>
              </a:rPr>
              <a:t>我又看見聖城新耶路撒冷由　神那裡從天而降，預備好了，就如新婦妝飾整齊，等候丈夫。</a:t>
            </a:r>
            <a:r>
              <a:rPr lang="en-US" altLang="zh-CN" sz="3600" dirty="0" smtClean="0">
                <a:ea typeface="微软雅黑" panose="020B0503020204020204" pitchFamily="34" charset="-122"/>
              </a:rPr>
              <a:t>Then </a:t>
            </a:r>
            <a:r>
              <a:rPr lang="en-US" altLang="zh-CN" sz="3600" dirty="0">
                <a:ea typeface="微软雅黑" panose="020B0503020204020204" pitchFamily="34" charset="-122"/>
              </a:rPr>
              <a:t>I, John, saw the holy city, New Jerusalem, coming down out of heaven from God, prepared as a bride adorned for her husband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069465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 </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21:1-8】</a:t>
            </a:r>
          </a:p>
          <a:p>
            <a:pPr algn="l"/>
            <a:r>
              <a:rPr lang="en-US" altLang="zh-CN" sz="3600" dirty="0" smtClean="0">
                <a:ea typeface="微软雅黑" panose="020B0503020204020204" pitchFamily="34" charset="-122"/>
              </a:rPr>
              <a:t>3 </a:t>
            </a:r>
            <a:r>
              <a:rPr lang="zh-CN" altLang="en-US" sz="3600" dirty="0" smtClean="0">
                <a:ea typeface="微软雅黑" panose="020B0503020204020204" pitchFamily="34" charset="-122"/>
              </a:rPr>
              <a:t>我聽見有大聲音從寶座出來說：“看哪，　神的帳幕在人間。祂要與人同住，他們要作祂的子民；　神要親自與他們同在，作他們的　神。</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I heard a loud voice from heaven saying, "Behold, the tabernacle of God is with men, and He will dwell with them, and they shall be His people. God Himself will be with them and be their God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5143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 </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21:1-8】</a:t>
            </a:r>
          </a:p>
          <a:p>
            <a:pPr algn="l"/>
            <a:r>
              <a:rPr lang="en-US" altLang="zh-CN" sz="3600" dirty="0" smtClean="0">
                <a:ea typeface="微软雅黑" panose="020B0503020204020204" pitchFamily="34" charset="-122"/>
              </a:rPr>
              <a:t>4 </a:t>
            </a:r>
            <a:r>
              <a:rPr lang="zh-CN" altLang="en-US" sz="3600" dirty="0" smtClean="0">
                <a:ea typeface="微软雅黑" panose="020B0503020204020204" pitchFamily="34" charset="-122"/>
              </a:rPr>
              <a:t>神要擦去他們一切的眼淚，不再有死亡，也不再有悲哀、哭號、疼痛，因為以前的事都過去了。” </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God will wipe away every tear from their eyes; there shall be no more death, nor sorrow, nor crying. There shall be no more pain, for the former things have passed away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22697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 </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21:1-8】</a:t>
            </a:r>
          </a:p>
          <a:p>
            <a:pPr algn="l"/>
            <a:r>
              <a:rPr lang="en-US" altLang="zh-CN" sz="3600" dirty="0" smtClean="0">
                <a:ea typeface="微软雅黑" panose="020B0503020204020204" pitchFamily="34" charset="-122"/>
              </a:rPr>
              <a:t>5 </a:t>
            </a:r>
            <a:r>
              <a:rPr lang="zh-CN" altLang="en-US" sz="3600" dirty="0" smtClean="0">
                <a:ea typeface="微软雅黑" panose="020B0503020204020204" pitchFamily="34" charset="-122"/>
              </a:rPr>
              <a:t>坐寶座的說：“看哪，我將一切都更新了。”又說：“你要寫上，因這些話是可信的，是真實的。” </a:t>
            </a:r>
          </a:p>
          <a:p>
            <a:pPr algn="l"/>
            <a:r>
              <a:rPr lang="en-US" altLang="zh-CN" sz="3600" dirty="0" smtClean="0">
                <a:ea typeface="微软雅黑" panose="020B0503020204020204" pitchFamily="34" charset="-122"/>
              </a:rPr>
              <a:t>Then </a:t>
            </a:r>
            <a:r>
              <a:rPr lang="en-US" altLang="zh-CN" sz="3600" dirty="0">
                <a:ea typeface="微软雅黑" panose="020B0503020204020204" pitchFamily="34" charset="-122"/>
              </a:rPr>
              <a:t>He who sat on the throne said, "Behold, I make all things new." And He said to me, "Write, for these words are true and faithful</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714990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 </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21:1-8】</a:t>
            </a:r>
          </a:p>
          <a:p>
            <a:pPr algn="l"/>
            <a:r>
              <a:rPr lang="en-US" altLang="zh-CN" sz="3600" dirty="0" smtClean="0">
                <a:ea typeface="微软雅黑" panose="020B0503020204020204" pitchFamily="34" charset="-122"/>
              </a:rPr>
              <a:t>6 </a:t>
            </a:r>
            <a:r>
              <a:rPr lang="zh-CN" altLang="en-US" sz="3600" dirty="0" smtClean="0">
                <a:ea typeface="微软雅黑" panose="020B0503020204020204" pitchFamily="34" charset="-122"/>
              </a:rPr>
              <a:t>祂又對我說：“都成了！我是阿拉法，我是俄梅戛；我是初，我是終。我要將生命泉的水白白賜給那口渴的人喝。</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He said to me, "It is done! I am the Alpha and the Omega, the Beginning and the End. I will give of the fountain of the water of life freely to him who thirsts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734014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 </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21:1-8】</a:t>
            </a:r>
          </a:p>
          <a:p>
            <a:pPr algn="l"/>
            <a:r>
              <a:rPr lang="en-US" altLang="zh-CN" sz="3600" dirty="0">
                <a:ea typeface="微软雅黑" panose="020B0503020204020204" pitchFamily="34" charset="-122"/>
              </a:rPr>
              <a:t>7 </a:t>
            </a:r>
            <a:r>
              <a:rPr lang="zh-CN" altLang="en-US" sz="3600" dirty="0" smtClean="0">
                <a:ea typeface="微软雅黑" panose="020B0503020204020204" pitchFamily="34" charset="-122"/>
              </a:rPr>
              <a:t>得勝的，必承受這些為業。我要作他的　神，他要作我的兒子。</a:t>
            </a:r>
          </a:p>
          <a:p>
            <a:pPr algn="l"/>
            <a:r>
              <a:rPr lang="en-US" altLang="zh-CN" sz="3600" dirty="0" smtClean="0">
                <a:ea typeface="微软雅黑" panose="020B0503020204020204" pitchFamily="34" charset="-122"/>
              </a:rPr>
              <a:t>He </a:t>
            </a:r>
            <a:r>
              <a:rPr lang="en-US" altLang="zh-CN" sz="3600" dirty="0">
                <a:ea typeface="微软雅黑" panose="020B0503020204020204" pitchFamily="34" charset="-122"/>
              </a:rPr>
              <a:t>who overcomes shall inherit all things, and I will be his God and he shall be My son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06697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 </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21:1-8】</a:t>
            </a:r>
          </a:p>
          <a:p>
            <a:pPr algn="l"/>
            <a:r>
              <a:rPr lang="en-US" altLang="zh-CN" sz="3600" dirty="0" smtClean="0">
                <a:ea typeface="微软雅黑" panose="020B0503020204020204" pitchFamily="34" charset="-122"/>
              </a:rPr>
              <a:t>8 </a:t>
            </a:r>
            <a:r>
              <a:rPr lang="zh-CN" altLang="en-US" sz="3600" dirty="0" smtClean="0">
                <a:ea typeface="微软雅黑" panose="020B0503020204020204" pitchFamily="34" charset="-122"/>
              </a:rPr>
              <a:t>惟有膽怯的、不信的、可憎的、殺人的、淫亂的、行邪術的、拜偶像的和一切說謊話的，他們的份就在燒著硫磺的火湖裡，這是第二次的死。” </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the cowardly, unbelieving, abominable, murderers, sexually immoral, sorcerers, idolaters, and all liars shall have their part in the lake which burns with fire and brimstone, which is the second death."</a:t>
            </a:r>
          </a:p>
        </p:txBody>
      </p:sp>
    </p:spTree>
    <p:extLst>
      <p:ext uri="{BB962C8B-B14F-4D97-AF65-F5344CB8AC3E}">
        <p14:creationId xmlns:p14="http://schemas.microsoft.com/office/powerpoint/2010/main" val="30894266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約翰福音 </a:t>
            </a:r>
            <a:r>
              <a:rPr lang="en-US" altLang="zh-CN" sz="3600" dirty="0" smtClean="0">
                <a:ea typeface="微软雅黑" panose="020B0503020204020204" pitchFamily="34" charset="-122"/>
              </a:rPr>
              <a:t>John </a:t>
            </a:r>
            <a:r>
              <a:rPr lang="en-US" altLang="zh-CN" sz="3600" dirty="0">
                <a:ea typeface="微软雅黑" panose="020B0503020204020204" pitchFamily="34" charset="-122"/>
              </a:rPr>
              <a:t>3:16】</a:t>
            </a:r>
          </a:p>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神愛世人，甚至將祂的獨生子賜給他們，叫一切信祂的，不至滅亡，反得永生。</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God so loved the world that he gave his one and only Son, that whoever believes in him shall not perish but have eternal life.</a:t>
            </a:r>
          </a:p>
        </p:txBody>
      </p:sp>
    </p:spTree>
    <p:extLst>
      <p:ext uri="{BB962C8B-B14F-4D97-AF65-F5344CB8AC3E}">
        <p14:creationId xmlns:p14="http://schemas.microsoft.com/office/powerpoint/2010/main" val="1937669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10:9</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你若口裡認耶穌為主，心裡信　神叫祂從死裡復活，就必得救。</a:t>
            </a:r>
          </a:p>
          <a:p>
            <a:pPr algn="l"/>
            <a:r>
              <a:rPr lang="en-US" altLang="zh-CN" sz="3600" dirty="0" smtClean="0">
                <a:ea typeface="微软雅黑" panose="020B0503020204020204" pitchFamily="34" charset="-122"/>
              </a:rPr>
              <a:t>that </a:t>
            </a:r>
            <a:r>
              <a:rPr lang="en-US" altLang="zh-CN" sz="3600" dirty="0">
                <a:ea typeface="微软雅黑" panose="020B0503020204020204" pitchFamily="34" charset="-122"/>
              </a:rPr>
              <a:t>if you confess with your mouth the Lord Jesus and believe in your heart that God has raised Him from the dead, you will be saved.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540863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10:28】</a:t>
            </a:r>
          </a:p>
          <a:p>
            <a:pPr algn="l"/>
            <a:r>
              <a:rPr lang="zh-CN" altLang="en-US" sz="3600" dirty="0" smtClean="0">
                <a:ea typeface="微软雅黑" panose="020B0503020204020204" pitchFamily="34" charset="-122"/>
              </a:rPr>
              <a:t>那殺身體不能殺靈魂的，不要怕他們；惟有能把身體和靈魂都滅在地獄裡的，正要怕</a:t>
            </a:r>
            <a:r>
              <a:rPr lang="zh-CN" altLang="en-US" sz="3600" dirty="0">
                <a:ea typeface="微软雅黑" panose="020B0503020204020204" pitchFamily="34" charset="-122"/>
              </a:rPr>
              <a:t>祂</a:t>
            </a:r>
            <a:r>
              <a:rPr lang="zh-CN" altLang="en-US" sz="3600" dirty="0" smtClean="0">
                <a:ea typeface="微软雅黑" panose="020B0503020204020204" pitchFamily="34" charset="-122"/>
              </a:rPr>
              <a:t>。</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do not fear those who kill the body but cannot kill the soul. But rather fear Him who is able to destroy both soul and body in hell.</a:t>
            </a:r>
          </a:p>
        </p:txBody>
      </p:sp>
    </p:spTree>
    <p:extLst>
      <p:ext uri="{BB962C8B-B14F-4D97-AF65-F5344CB8AC3E}">
        <p14:creationId xmlns:p14="http://schemas.microsoft.com/office/powerpoint/2010/main" val="4019367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20:12-15</a:t>
            </a:r>
            <a:r>
              <a:rPr lang="zh-CN" altLang="en-US" sz="3600" dirty="0">
                <a:ea typeface="微软雅黑" panose="020B0503020204020204" pitchFamily="34" charset="-122"/>
              </a:rPr>
              <a:t>，</a:t>
            </a:r>
            <a:r>
              <a:rPr lang="en-US" altLang="zh-CN" sz="3600" dirty="0">
                <a:ea typeface="微软雅黑" panose="020B0503020204020204" pitchFamily="34" charset="-122"/>
              </a:rPr>
              <a:t>18】</a:t>
            </a:r>
          </a:p>
          <a:p>
            <a:pPr algn="l"/>
            <a:r>
              <a:rPr lang="en-US" altLang="zh-CN" sz="3600" dirty="0">
                <a:ea typeface="微软雅黑" panose="020B0503020204020204" pitchFamily="34" charset="-122"/>
              </a:rPr>
              <a:t>12 </a:t>
            </a:r>
            <a:r>
              <a:rPr lang="zh-CN" altLang="en-US" sz="3600" dirty="0" smtClean="0">
                <a:ea typeface="微软雅黑" panose="020B0503020204020204" pitchFamily="34" charset="-122"/>
              </a:rPr>
              <a:t>我又看見死了的人，無論大小，都站在寶座前。案卷展開了，並且另有一卷展開，就是生命冊。死了的人都憑著這些案卷所記載的，照他們所行的受審判。</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I saw the dead, small and great, standing before God, and books were opened. And another book was opened, which is the Book of Life. And the dead were judged according to their works, by the things which were written in the books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585946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20:12-15</a:t>
            </a:r>
            <a:r>
              <a:rPr lang="zh-CN" altLang="en-US" sz="3600" dirty="0">
                <a:ea typeface="微软雅黑" panose="020B0503020204020204" pitchFamily="34" charset="-122"/>
              </a:rPr>
              <a:t>，</a:t>
            </a:r>
            <a:r>
              <a:rPr lang="en-US" altLang="zh-CN" sz="3600" dirty="0">
                <a:ea typeface="微软雅黑" panose="020B0503020204020204" pitchFamily="34" charset="-122"/>
              </a:rPr>
              <a:t>18】</a:t>
            </a:r>
          </a:p>
          <a:p>
            <a:pPr algn="l"/>
            <a:r>
              <a:rPr lang="en-US" altLang="zh-CN" sz="3600" dirty="0" smtClean="0">
                <a:ea typeface="微软雅黑" panose="020B0503020204020204" pitchFamily="34" charset="-122"/>
              </a:rPr>
              <a:t>13 </a:t>
            </a:r>
            <a:r>
              <a:rPr lang="zh-CN" altLang="en-US" sz="3600" dirty="0" smtClean="0">
                <a:ea typeface="微软雅黑" panose="020B0503020204020204" pitchFamily="34" charset="-122"/>
              </a:rPr>
              <a:t>於是海交出其中的死人，死亡和陰間也交出其中的死人。他們都照各人所行的受審判。</a:t>
            </a:r>
          </a:p>
          <a:p>
            <a:pPr algn="l"/>
            <a:r>
              <a:rPr lang="en-US" altLang="zh-CN" sz="3600" dirty="0" smtClean="0">
                <a:ea typeface="微软雅黑" panose="020B0503020204020204" pitchFamily="34" charset="-122"/>
              </a:rPr>
              <a:t>The </a:t>
            </a:r>
            <a:r>
              <a:rPr lang="en-US" altLang="zh-CN" sz="3600" dirty="0">
                <a:ea typeface="微软雅黑" panose="020B0503020204020204" pitchFamily="34" charset="-122"/>
              </a:rPr>
              <a:t>sea gave up the dead who were in it, and Death and Hades delivered up the dead who were in them. And they were judged, each one according to his works.</a:t>
            </a:r>
          </a:p>
          <a:p>
            <a:pPr algn="l"/>
            <a:r>
              <a:rPr lang="en-US" altLang="zh-CN" sz="3600" dirty="0">
                <a:ea typeface="微软雅黑" panose="020B0503020204020204" pitchFamily="34" charset="-122"/>
              </a:rPr>
              <a:t>14 </a:t>
            </a:r>
            <a:r>
              <a:rPr lang="zh-CN" altLang="en-US" sz="3600" dirty="0" smtClean="0">
                <a:ea typeface="微软雅黑" panose="020B0503020204020204" pitchFamily="34" charset="-122"/>
              </a:rPr>
              <a:t>死亡和陰間也被扔在火湖裡，這火湖就是第二次的死。</a:t>
            </a:r>
          </a:p>
          <a:p>
            <a:pPr algn="l"/>
            <a:r>
              <a:rPr lang="en-US" altLang="zh-CN" sz="3600" dirty="0" smtClean="0">
                <a:ea typeface="微软雅黑" panose="020B0503020204020204" pitchFamily="34" charset="-122"/>
              </a:rPr>
              <a:t>Then </a:t>
            </a:r>
            <a:r>
              <a:rPr lang="en-US" altLang="zh-CN" sz="3600" dirty="0">
                <a:ea typeface="微软雅黑" panose="020B0503020204020204" pitchFamily="34" charset="-122"/>
              </a:rPr>
              <a:t>Death and Hades were cast into the lake of fire. This is the second death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15811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20:12-15</a:t>
            </a:r>
            <a:r>
              <a:rPr lang="zh-CN" altLang="en-US" sz="3600" dirty="0">
                <a:ea typeface="微软雅黑" panose="020B0503020204020204" pitchFamily="34" charset="-122"/>
              </a:rPr>
              <a:t>，</a:t>
            </a:r>
            <a:r>
              <a:rPr lang="en-US" altLang="zh-CN" sz="3600" dirty="0">
                <a:ea typeface="微软雅黑" panose="020B0503020204020204" pitchFamily="34" charset="-122"/>
              </a:rPr>
              <a:t>18】</a:t>
            </a:r>
          </a:p>
          <a:p>
            <a:pPr algn="l"/>
            <a:r>
              <a:rPr lang="en-US" altLang="zh-CN" sz="3600" dirty="0" smtClean="0">
                <a:ea typeface="微软雅黑" panose="020B0503020204020204" pitchFamily="34" charset="-122"/>
              </a:rPr>
              <a:t>15 </a:t>
            </a:r>
            <a:r>
              <a:rPr lang="zh-CN" altLang="en-US" sz="3600" dirty="0" smtClean="0">
                <a:ea typeface="微软雅黑" panose="020B0503020204020204" pitchFamily="34" charset="-122"/>
              </a:rPr>
              <a:t>若有人名字沒記在生命冊上，他就被扔在火湖裡。</a:t>
            </a:r>
          </a:p>
          <a:p>
            <a:pPr algn="l"/>
            <a:r>
              <a:rPr lang="en-US" altLang="zh-CN" sz="3600" dirty="0" smtClean="0">
                <a:ea typeface="微软雅黑" panose="020B0503020204020204" pitchFamily="34" charset="-122"/>
              </a:rPr>
              <a:t>And </a:t>
            </a:r>
            <a:r>
              <a:rPr lang="en-US" altLang="zh-CN" sz="3600" dirty="0">
                <a:ea typeface="微软雅黑" panose="020B0503020204020204" pitchFamily="34" charset="-122"/>
              </a:rPr>
              <a:t>anyone not found written in the Book of Life was cast into the lake of fire.</a:t>
            </a:r>
          </a:p>
          <a:p>
            <a:pPr algn="l"/>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048163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啟示錄</a:t>
            </a:r>
            <a:r>
              <a:rPr lang="en-US" altLang="zh-CN" sz="3600" dirty="0" smtClean="0">
                <a:ea typeface="微软雅黑" panose="020B0503020204020204" pitchFamily="34" charset="-122"/>
              </a:rPr>
              <a:t>Revelation </a:t>
            </a:r>
            <a:r>
              <a:rPr lang="en-US" altLang="zh-CN" sz="3600" dirty="0">
                <a:ea typeface="微软雅黑" panose="020B0503020204020204" pitchFamily="34" charset="-122"/>
              </a:rPr>
              <a:t>20:12-15</a:t>
            </a:r>
            <a:r>
              <a:rPr lang="zh-CN" altLang="en-US" sz="3600" dirty="0">
                <a:ea typeface="微软雅黑" panose="020B0503020204020204" pitchFamily="34" charset="-122"/>
              </a:rPr>
              <a:t>，</a:t>
            </a:r>
            <a:r>
              <a:rPr lang="en-US" altLang="zh-CN" sz="3600" dirty="0">
                <a:ea typeface="微软雅黑" panose="020B0503020204020204" pitchFamily="34" charset="-122"/>
              </a:rPr>
              <a:t>18】</a:t>
            </a:r>
          </a:p>
          <a:p>
            <a:pPr algn="l"/>
            <a:r>
              <a:rPr lang="en-US" altLang="zh-CN" sz="3600" dirty="0" smtClean="0">
                <a:ea typeface="微软雅黑" panose="020B0503020204020204" pitchFamily="34" charset="-122"/>
              </a:rPr>
              <a:t>18 </a:t>
            </a:r>
            <a:r>
              <a:rPr lang="zh-CN" altLang="en-US" sz="3600" dirty="0" smtClean="0">
                <a:ea typeface="微软雅黑" panose="020B0503020204020204" pitchFamily="34" charset="-122"/>
              </a:rPr>
              <a:t>惟有膽怯的、不信的、可憎的、殺人的、淫亂的、行邪術的、拜偶像的和一切說謊話的，他們的份就在燒著硫磺的火湖裡，這是第二次的死。”</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the cowardly, unbelieving, abominable, murderers, sexually immoral, sorcerers, idolaters, and all liars shall have their part in the lake which burns with fire and brimstone, which is the second death."</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65253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馬可福音 </a:t>
            </a:r>
            <a:r>
              <a:rPr lang="en-US" altLang="zh-CN" sz="3600" dirty="0" smtClean="0">
                <a:ea typeface="微软雅黑" panose="020B0503020204020204" pitchFamily="34" charset="-122"/>
              </a:rPr>
              <a:t>Mark </a:t>
            </a:r>
            <a:r>
              <a:rPr lang="en-US" altLang="zh-CN" sz="3600" dirty="0">
                <a:ea typeface="微软雅黑" panose="020B0503020204020204" pitchFamily="34" charset="-122"/>
              </a:rPr>
              <a:t>9:48-49】</a:t>
            </a:r>
          </a:p>
          <a:p>
            <a:pPr algn="l"/>
            <a:r>
              <a:rPr lang="en-US" altLang="zh-CN" sz="3600" dirty="0">
                <a:ea typeface="微软雅黑" panose="020B0503020204020204" pitchFamily="34" charset="-122"/>
              </a:rPr>
              <a:t>48 </a:t>
            </a:r>
            <a:r>
              <a:rPr lang="zh-CN" altLang="en-US" sz="3600" dirty="0" smtClean="0">
                <a:ea typeface="微软雅黑" panose="020B0503020204020204" pitchFamily="34" charset="-122"/>
              </a:rPr>
              <a:t>在那裡，蟲是不死的，火是不滅的。</a:t>
            </a:r>
          </a:p>
          <a:p>
            <a:pPr algn="l"/>
            <a:r>
              <a:rPr lang="en-US" altLang="zh-CN" sz="3600" dirty="0" err="1" smtClean="0">
                <a:ea typeface="微软雅黑" panose="020B0503020204020204" pitchFamily="34" charset="-122"/>
              </a:rPr>
              <a:t>where"Their</a:t>
            </a:r>
            <a:r>
              <a:rPr lang="en-US" altLang="zh-CN" sz="3600" dirty="0" smtClean="0">
                <a:ea typeface="微软雅黑" panose="020B0503020204020204" pitchFamily="34" charset="-122"/>
              </a:rPr>
              <a:t> </a:t>
            </a:r>
            <a:r>
              <a:rPr lang="en-US" altLang="zh-CN" sz="3600" dirty="0">
                <a:ea typeface="微软雅黑" panose="020B0503020204020204" pitchFamily="34" charset="-122"/>
              </a:rPr>
              <a:t>worm does not die And the fire is not quenched.'</a:t>
            </a:r>
          </a:p>
          <a:p>
            <a:pPr algn="l"/>
            <a:r>
              <a:rPr lang="en-US" altLang="zh-CN" sz="3600" dirty="0">
                <a:ea typeface="微软雅黑" panose="020B0503020204020204" pitchFamily="34" charset="-122"/>
              </a:rPr>
              <a:t>49 </a:t>
            </a:r>
            <a:r>
              <a:rPr lang="zh-CN" altLang="en-US" sz="3600" dirty="0" smtClean="0">
                <a:ea typeface="微软雅黑" panose="020B0503020204020204" pitchFamily="34" charset="-122"/>
              </a:rPr>
              <a:t>因為必用火當鹽醃各人（有古卷在此有“凡祭物必用鹽醃”）。</a:t>
            </a:r>
          </a:p>
          <a:p>
            <a:pPr algn="l"/>
            <a:r>
              <a:rPr lang="en-US" altLang="zh-CN" sz="3600" dirty="0" smtClean="0">
                <a:ea typeface="微软雅黑" panose="020B0503020204020204" pitchFamily="34" charset="-122"/>
              </a:rPr>
              <a:t>"</a:t>
            </a:r>
            <a:r>
              <a:rPr lang="en-US" altLang="zh-CN" sz="3600" dirty="0">
                <a:ea typeface="微软雅黑" panose="020B0503020204020204" pitchFamily="34" charset="-122"/>
              </a:rPr>
              <a:t>For everyone will be seasoned with fire, and every sacrifice will be seasoned with salt.</a:t>
            </a:r>
          </a:p>
        </p:txBody>
      </p:sp>
    </p:spTree>
    <p:extLst>
      <p:ext uri="{BB962C8B-B14F-4D97-AF65-F5344CB8AC3E}">
        <p14:creationId xmlns:p14="http://schemas.microsoft.com/office/powerpoint/2010/main" val="3770627812"/>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144</TotalTime>
  <Words>1978</Words>
  <Application>Microsoft Office PowerPoint</Application>
  <PresentationFormat>全屏显示(4:3)</PresentationFormat>
  <Paragraphs>105</Paragraphs>
  <Slides>28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28</vt:i4>
      </vt:variant>
    </vt:vector>
  </HeadingPairs>
  <TitlesOfParts>
    <vt:vector size="34"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37</cp:revision>
  <dcterms:created xsi:type="dcterms:W3CDTF">2018-02-16T18:09:56Z</dcterms:created>
  <dcterms:modified xsi:type="dcterms:W3CDTF">2018-04-01T08:58:52Z</dcterms:modified>
</cp:coreProperties>
</file>