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79" r:id="rId3"/>
    <p:sldId id="404" r:id="rId4"/>
    <p:sldId id="380" r:id="rId5"/>
    <p:sldId id="381" r:id="rId6"/>
    <p:sldId id="370" r:id="rId7"/>
    <p:sldId id="382" r:id="rId8"/>
    <p:sldId id="405" r:id="rId9"/>
    <p:sldId id="383" r:id="rId10"/>
    <p:sldId id="406" r:id="rId11"/>
    <p:sldId id="384" r:id="rId12"/>
    <p:sldId id="385" r:id="rId13"/>
    <p:sldId id="407" r:id="rId14"/>
    <p:sldId id="386" r:id="rId15"/>
    <p:sldId id="388" r:id="rId16"/>
    <p:sldId id="389" r:id="rId17"/>
    <p:sldId id="408" r:id="rId18"/>
    <p:sldId id="390" r:id="rId19"/>
    <p:sldId id="391" r:id="rId20"/>
    <p:sldId id="392" r:id="rId21"/>
    <p:sldId id="409" r:id="rId22"/>
    <p:sldId id="393" r:id="rId23"/>
    <p:sldId id="396" r:id="rId24"/>
    <p:sldId id="394" r:id="rId25"/>
    <p:sldId id="397" r:id="rId26"/>
    <p:sldId id="410" r:id="rId27"/>
    <p:sldId id="395" r:id="rId2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2018/4/7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哥林多後書 </a:t>
            </a:r>
            <a:r>
              <a:rPr lang="en-US" altLang="zh-CN" sz="3600" dirty="0" smtClean="0">
                <a:ea typeface="微软雅黑" panose="020B0503020204020204" pitchFamily="34" charset="-122"/>
              </a:rPr>
              <a:t>2Co </a:t>
            </a:r>
            <a:r>
              <a:rPr lang="en-US" altLang="zh-CN" sz="3600" dirty="0">
                <a:ea typeface="微软雅黑" panose="020B0503020204020204" pitchFamily="34" charset="-122"/>
              </a:rPr>
              <a:t>5:17</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若有人在基督裡，他就是新造的人，舊事已過，都變成新的了。</a:t>
            </a:r>
          </a:p>
          <a:p>
            <a:pPr algn="l"/>
            <a:r>
              <a:rPr lang="en-US" altLang="zh-CN" sz="3600" dirty="0" smtClean="0">
                <a:ea typeface="微软雅黑" panose="020B0503020204020204" pitchFamily="34" charset="-122"/>
              </a:rPr>
              <a:t>Therefore</a:t>
            </a:r>
            <a:r>
              <a:rPr lang="en-US" altLang="zh-CN" sz="3600" dirty="0">
                <a:ea typeface="微软雅黑" panose="020B0503020204020204" pitchFamily="34" charset="-122"/>
              </a:rPr>
              <a:t>, if anyone is in Christ, he is a new creation; old things have passed away; behold, all things have become new.</a:t>
            </a: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1:1-3】</a:t>
            </a:r>
          </a:p>
          <a:p>
            <a:pPr algn="l"/>
            <a:r>
              <a:rPr lang="en-US" altLang="zh-CN" sz="3600" dirty="0" smtClean="0">
                <a:ea typeface="微软雅黑" panose="020B0503020204020204" pitchFamily="34" charset="-122"/>
              </a:rPr>
              <a:t>3 </a:t>
            </a:r>
            <a:r>
              <a:rPr lang="zh-CN" altLang="en-US" sz="3600" dirty="0" smtClean="0">
                <a:ea typeface="微软雅黑" panose="020B0503020204020204" pitchFamily="34" charset="-122"/>
              </a:rPr>
              <a:t>他要像一棵樹栽在溪水旁，按時候結果子，葉子也不枯乾。凡他所作的盡都順利。</a:t>
            </a:r>
          </a:p>
          <a:p>
            <a:pPr algn="l"/>
            <a:r>
              <a:rPr lang="en-US" altLang="zh-CN" sz="3600" dirty="0" smtClean="0">
                <a:ea typeface="微软雅黑" panose="020B0503020204020204" pitchFamily="34" charset="-122"/>
              </a:rPr>
              <a:t>He </a:t>
            </a:r>
            <a:r>
              <a:rPr lang="en-US" altLang="zh-CN" sz="3600" dirty="0">
                <a:ea typeface="微软雅黑" panose="020B0503020204020204" pitchFamily="34" charset="-122"/>
              </a:rPr>
              <a:t>shall be like a tree Planted by the rivers of water, That brings forth its fruit in its season, Whose leaf also shall not wither; And whatever he does shall prosper.</a:t>
            </a:r>
          </a:p>
        </p:txBody>
      </p:sp>
    </p:spTree>
    <p:extLst>
      <p:ext uri="{BB962C8B-B14F-4D97-AF65-F5344CB8AC3E}">
        <p14:creationId xmlns:p14="http://schemas.microsoft.com/office/powerpoint/2010/main" val="2659652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以弗所書 </a:t>
            </a:r>
            <a:r>
              <a:rPr lang="en-US" altLang="zh-CN" sz="3600" dirty="0" smtClean="0">
                <a:ea typeface="微软雅黑" panose="020B0503020204020204" pitchFamily="34" charset="-122"/>
              </a:rPr>
              <a:t>Ephesians </a:t>
            </a:r>
            <a:r>
              <a:rPr lang="en-US" altLang="zh-CN" sz="3600" dirty="0">
                <a:ea typeface="微软雅黑" panose="020B0503020204020204" pitchFamily="34" charset="-122"/>
              </a:rPr>
              <a:t>1:23</a:t>
            </a:r>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教會是祂的身體，是那充滿萬有者所充滿的。</a:t>
            </a:r>
          </a:p>
          <a:p>
            <a:pPr algn="l"/>
            <a:r>
              <a:rPr lang="en-US" altLang="zh-CN" sz="3600" dirty="0" smtClean="0">
                <a:ea typeface="微软雅黑" panose="020B0503020204020204" pitchFamily="34" charset="-122"/>
              </a:rPr>
              <a:t>which </a:t>
            </a:r>
            <a:r>
              <a:rPr lang="en-US" altLang="zh-CN" sz="3600" dirty="0">
                <a:ea typeface="微软雅黑" panose="020B0503020204020204" pitchFamily="34" charset="-122"/>
              </a:rPr>
              <a:t>is His body, the fullness of Him who fills all in all.</a:t>
            </a:r>
          </a:p>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 </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10:25</a:t>
            </a:r>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你們不可停止聚會，好像那些停止慣了的人，倒要彼此勸勉。既知道（原文作“看見”）那日子臨近，就更當如此。</a:t>
            </a:r>
          </a:p>
          <a:p>
            <a:pPr algn="l"/>
            <a:r>
              <a:rPr lang="en-US" altLang="zh-CN" sz="3600" dirty="0" smtClean="0">
                <a:ea typeface="微软雅黑" panose="020B0503020204020204" pitchFamily="34" charset="-122"/>
              </a:rPr>
              <a:t>not </a:t>
            </a:r>
            <a:r>
              <a:rPr lang="en-US" altLang="zh-CN" sz="3600" dirty="0">
                <a:ea typeface="微软雅黑" panose="020B0503020204020204" pitchFamily="34" charset="-122"/>
              </a:rPr>
              <a:t>forsaking the assembling of ourselves together, as is the manner of some, but exhorting one another, and so much the more as you see the Day approaching.</a:t>
            </a:r>
          </a:p>
        </p:txBody>
      </p:sp>
    </p:spTree>
    <p:extLst>
      <p:ext uri="{BB962C8B-B14F-4D97-AF65-F5344CB8AC3E}">
        <p14:creationId xmlns:p14="http://schemas.microsoft.com/office/powerpoint/2010/main" val="2965253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以弗所書 </a:t>
            </a:r>
            <a:r>
              <a:rPr lang="en-US" altLang="zh-CN" sz="3600" dirty="0" smtClean="0">
                <a:ea typeface="微软雅黑" panose="020B0503020204020204" pitchFamily="34" charset="-122"/>
              </a:rPr>
              <a:t>Ephesians </a:t>
            </a:r>
            <a:r>
              <a:rPr lang="en-US" altLang="zh-CN" sz="3600" dirty="0">
                <a:ea typeface="微软雅黑" panose="020B0503020204020204" pitchFamily="34" charset="-122"/>
              </a:rPr>
              <a:t>4</a:t>
            </a:r>
            <a:r>
              <a:rPr lang="zh-CN" altLang="en-US" sz="3600" dirty="0">
                <a:ea typeface="微软雅黑" panose="020B0503020204020204" pitchFamily="34" charset="-122"/>
              </a:rPr>
              <a:t>：</a:t>
            </a:r>
            <a:r>
              <a:rPr lang="en-US" altLang="zh-CN" sz="3600" dirty="0">
                <a:ea typeface="微软雅黑" panose="020B0503020204020204" pitchFamily="34" charset="-122"/>
              </a:rPr>
              <a:t>21-24】 </a:t>
            </a:r>
          </a:p>
          <a:p>
            <a:pPr algn="l"/>
            <a:r>
              <a:rPr lang="en-US" altLang="zh-CN" sz="3600" dirty="0" smtClean="0">
                <a:ea typeface="微软雅黑" panose="020B0503020204020204" pitchFamily="34" charset="-122"/>
              </a:rPr>
              <a:t>21</a:t>
            </a:r>
            <a:r>
              <a:rPr lang="zh-CN" altLang="en-US" sz="3600" dirty="0" smtClean="0">
                <a:ea typeface="微软雅黑" panose="020B0503020204020204" pitchFamily="34" charset="-122"/>
              </a:rPr>
              <a:t>如果你們聽過祂的道，領了祂的教，學了祂的真理，</a:t>
            </a:r>
          </a:p>
          <a:p>
            <a:pPr algn="l"/>
            <a:r>
              <a:rPr lang="en-US" altLang="zh-CN" sz="3600" dirty="0" smtClean="0">
                <a:ea typeface="微软雅黑" panose="020B0503020204020204" pitchFamily="34" charset="-122"/>
              </a:rPr>
              <a:t>Surely </a:t>
            </a:r>
            <a:r>
              <a:rPr lang="en-US" altLang="zh-CN" sz="3600" dirty="0">
                <a:ea typeface="微软雅黑" panose="020B0503020204020204" pitchFamily="34" charset="-122"/>
              </a:rPr>
              <a:t>you heard of him and were taught in him in accordance with the truth that is in Jesus.</a:t>
            </a:r>
          </a:p>
          <a:p>
            <a:pPr algn="l"/>
            <a:r>
              <a:rPr lang="en-US" altLang="zh-CN" sz="3600" dirty="0" smtClean="0">
                <a:ea typeface="微软雅黑" panose="020B0503020204020204" pitchFamily="34" charset="-122"/>
              </a:rPr>
              <a:t>22</a:t>
            </a:r>
            <a:r>
              <a:rPr lang="zh-CN" altLang="en-US" sz="3600" dirty="0" smtClean="0">
                <a:ea typeface="微软雅黑" panose="020B0503020204020204" pitchFamily="34" charset="-122"/>
              </a:rPr>
              <a:t>就要脫去你們從前行為上的舊人，這舊人是因私欲的迷惑漸漸變壞的；</a:t>
            </a:r>
          </a:p>
          <a:p>
            <a:pPr algn="l"/>
            <a:r>
              <a:rPr lang="en-US" altLang="zh-CN" sz="3600" dirty="0" smtClean="0">
                <a:ea typeface="微软雅黑" panose="020B0503020204020204" pitchFamily="34" charset="-122"/>
              </a:rPr>
              <a:t>You </a:t>
            </a:r>
            <a:r>
              <a:rPr lang="en-US" altLang="zh-CN" sz="3600" dirty="0">
                <a:ea typeface="微软雅黑" panose="020B0503020204020204" pitchFamily="34" charset="-122"/>
              </a:rPr>
              <a:t>were taught, with regard to your former way of life, to put off your old self, which is being corrupted by its deceitful desires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770627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以弗所書 </a:t>
            </a:r>
            <a:r>
              <a:rPr lang="en-US" altLang="zh-CN" sz="3600" dirty="0" smtClean="0">
                <a:ea typeface="微软雅黑" panose="020B0503020204020204" pitchFamily="34" charset="-122"/>
              </a:rPr>
              <a:t>Ephesians </a:t>
            </a:r>
            <a:r>
              <a:rPr lang="en-US" altLang="zh-CN" sz="3600" dirty="0">
                <a:ea typeface="微软雅黑" panose="020B0503020204020204" pitchFamily="34" charset="-122"/>
              </a:rPr>
              <a:t>4</a:t>
            </a:r>
            <a:r>
              <a:rPr lang="zh-CN" altLang="en-US" sz="3600" dirty="0">
                <a:ea typeface="微软雅黑" panose="020B0503020204020204" pitchFamily="34" charset="-122"/>
              </a:rPr>
              <a:t>：</a:t>
            </a:r>
            <a:r>
              <a:rPr lang="en-US" altLang="zh-CN" sz="3600" dirty="0">
                <a:ea typeface="微软雅黑" panose="020B0503020204020204" pitchFamily="34" charset="-122"/>
              </a:rPr>
              <a:t>21-24】 </a:t>
            </a:r>
          </a:p>
          <a:p>
            <a:pPr algn="l"/>
            <a:r>
              <a:rPr lang="en-US" altLang="zh-CN" sz="3600" dirty="0" smtClean="0">
                <a:ea typeface="微软雅黑" panose="020B0503020204020204" pitchFamily="34" charset="-122"/>
              </a:rPr>
              <a:t>23</a:t>
            </a:r>
            <a:r>
              <a:rPr lang="zh-CN" altLang="en-US" sz="3600" dirty="0" smtClean="0">
                <a:ea typeface="微软雅黑" panose="020B0503020204020204" pitchFamily="34" charset="-122"/>
              </a:rPr>
              <a:t>又要將你們的心志改換一新，</a:t>
            </a:r>
          </a:p>
          <a:p>
            <a:pPr algn="l"/>
            <a:r>
              <a:rPr lang="en-US" altLang="zh-CN" sz="3600" dirty="0" smtClean="0">
                <a:ea typeface="微软雅黑" panose="020B0503020204020204" pitchFamily="34" charset="-122"/>
              </a:rPr>
              <a:t>to </a:t>
            </a:r>
            <a:r>
              <a:rPr lang="en-US" altLang="zh-CN" sz="3600" dirty="0">
                <a:ea typeface="微软雅黑" panose="020B0503020204020204" pitchFamily="34" charset="-122"/>
              </a:rPr>
              <a:t>be made new in the attitude of your minds;</a:t>
            </a:r>
          </a:p>
          <a:p>
            <a:pPr algn="l"/>
            <a:r>
              <a:rPr lang="en-US" altLang="zh-CN" sz="3600" dirty="0" smtClean="0">
                <a:ea typeface="微软雅黑" panose="020B0503020204020204" pitchFamily="34" charset="-122"/>
              </a:rPr>
              <a:t>24</a:t>
            </a:r>
            <a:r>
              <a:rPr lang="zh-CN" altLang="en-US" sz="3600" dirty="0" smtClean="0">
                <a:ea typeface="微软雅黑" panose="020B0503020204020204" pitchFamily="34" charset="-122"/>
              </a:rPr>
              <a:t>並且穿上新人；這新人是照著　神的形象造的，有真理的仁義和聖潔。</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to put on the new self, created to be like God in true righteousness and holiness.</a:t>
            </a:r>
          </a:p>
        </p:txBody>
      </p:sp>
    </p:spTree>
    <p:extLst>
      <p:ext uri="{BB962C8B-B14F-4D97-AF65-F5344CB8AC3E}">
        <p14:creationId xmlns:p14="http://schemas.microsoft.com/office/powerpoint/2010/main" val="1319940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1:12-13】</a:t>
            </a:r>
          </a:p>
          <a:p>
            <a:pPr algn="l"/>
            <a:r>
              <a:rPr lang="en-US" altLang="zh-CN" sz="3600" dirty="0">
                <a:ea typeface="微软雅黑" panose="020B0503020204020204" pitchFamily="34" charset="-122"/>
              </a:rPr>
              <a:t>12 </a:t>
            </a:r>
            <a:r>
              <a:rPr lang="zh-CN" altLang="en-US" sz="3600" dirty="0" smtClean="0">
                <a:ea typeface="微软雅黑" panose="020B0503020204020204" pitchFamily="34" charset="-122"/>
              </a:rPr>
              <a:t>凡接待</a:t>
            </a:r>
            <a:r>
              <a:rPr lang="zh-CN" altLang="en-US" sz="3600" dirty="0">
                <a:ea typeface="微软雅黑" panose="020B0503020204020204" pitchFamily="34" charset="-122"/>
              </a:rPr>
              <a:t>祂</a:t>
            </a:r>
            <a:r>
              <a:rPr lang="zh-CN" altLang="en-US" sz="3600" dirty="0" smtClean="0">
                <a:ea typeface="微软雅黑" panose="020B0503020204020204" pitchFamily="34" charset="-122"/>
              </a:rPr>
              <a:t>的，就是信祂名的人，祂就賜他們權柄，作　神的兒女。</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as many as received Him, to them He gave the right to become children of God, to those who believe in His name:</a:t>
            </a:r>
          </a:p>
          <a:p>
            <a:pPr algn="l"/>
            <a:r>
              <a:rPr lang="en-US" altLang="zh-CN" sz="3600" dirty="0">
                <a:ea typeface="微软雅黑" panose="020B0503020204020204" pitchFamily="34" charset="-122"/>
              </a:rPr>
              <a:t>13 </a:t>
            </a:r>
            <a:r>
              <a:rPr lang="zh-CN" altLang="en-US" sz="3600" dirty="0" smtClean="0">
                <a:ea typeface="微软雅黑" panose="020B0503020204020204" pitchFamily="34" charset="-122"/>
              </a:rPr>
              <a:t>這等人不是從血氣生的，不是從情欲生的，也不是從人意生的，乃是從　神生的。</a:t>
            </a:r>
          </a:p>
          <a:p>
            <a:pPr algn="l"/>
            <a:r>
              <a:rPr lang="en-US" altLang="zh-CN" sz="3600" dirty="0" smtClean="0">
                <a:ea typeface="微软雅黑" panose="020B0503020204020204" pitchFamily="34" charset="-122"/>
              </a:rPr>
              <a:t>13 </a:t>
            </a:r>
            <a:r>
              <a:rPr lang="en-US" altLang="zh-CN" sz="3600" dirty="0">
                <a:ea typeface="微软雅黑" panose="020B0503020204020204" pitchFamily="34" charset="-122"/>
              </a:rPr>
              <a:t>who were born, not of blood, nor of the will of the flesh, nor of the will of man, but of God.</a:t>
            </a:r>
          </a:p>
        </p:txBody>
      </p:sp>
    </p:spTree>
    <p:extLst>
      <p:ext uri="{BB962C8B-B14F-4D97-AF65-F5344CB8AC3E}">
        <p14:creationId xmlns:p14="http://schemas.microsoft.com/office/powerpoint/2010/main" val="771730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彼得前書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Peter 1:3】</a:t>
            </a:r>
          </a:p>
          <a:p>
            <a:pPr algn="l"/>
            <a:r>
              <a:rPr lang="zh-CN" altLang="en-US" sz="3600" dirty="0" smtClean="0">
                <a:ea typeface="微软雅黑" panose="020B0503020204020204" pitchFamily="34" charset="-122"/>
              </a:rPr>
              <a:t>願頌贊歸與我們主耶穌基督的父　神，祂曾照自己的大憐憫，藉耶穌基督從死裡復活，重生了我們，叫我們有活潑的盼望，</a:t>
            </a:r>
          </a:p>
          <a:p>
            <a:pPr algn="l"/>
            <a:r>
              <a:rPr lang="en-US" altLang="zh-CN" sz="3600" dirty="0" smtClean="0">
                <a:ea typeface="微软雅黑" panose="020B0503020204020204" pitchFamily="34" charset="-122"/>
              </a:rPr>
              <a:t>Blessed </a:t>
            </a:r>
            <a:r>
              <a:rPr lang="en-US" altLang="zh-CN" sz="3600" dirty="0">
                <a:ea typeface="微软雅黑" panose="020B0503020204020204" pitchFamily="34" charset="-122"/>
              </a:rPr>
              <a:t>be the God and Father of our Lord Jesus Christ, who according to His abundant mercy has begotten us again to a living hope through the resurrection of Jesus Christ from the dead,</a:t>
            </a:r>
          </a:p>
        </p:txBody>
      </p:sp>
    </p:spTree>
    <p:extLst>
      <p:ext uri="{BB962C8B-B14F-4D97-AF65-F5344CB8AC3E}">
        <p14:creationId xmlns:p14="http://schemas.microsoft.com/office/powerpoint/2010/main" val="1728420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彼得前書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Peter 1:23-25】</a:t>
            </a:r>
          </a:p>
          <a:p>
            <a:pPr algn="l"/>
            <a:r>
              <a:rPr lang="en-US" altLang="zh-CN" sz="3600" dirty="0">
                <a:ea typeface="微软雅黑" panose="020B0503020204020204" pitchFamily="34" charset="-122"/>
              </a:rPr>
              <a:t>23 </a:t>
            </a:r>
            <a:r>
              <a:rPr lang="zh-CN" altLang="en-US" sz="3600" dirty="0" smtClean="0">
                <a:ea typeface="微软雅黑" panose="020B0503020204020204" pitchFamily="34" charset="-122"/>
              </a:rPr>
              <a:t>你們蒙了重生，不是由於能壞的種子，乃是由於不能壞的種子，是藉著　神活潑常存的道。</a:t>
            </a:r>
          </a:p>
          <a:p>
            <a:pPr algn="l"/>
            <a:r>
              <a:rPr lang="en-US" altLang="zh-CN" sz="3600" dirty="0" smtClean="0">
                <a:ea typeface="微软雅黑" panose="020B0503020204020204" pitchFamily="34" charset="-122"/>
              </a:rPr>
              <a:t>having </a:t>
            </a:r>
            <a:r>
              <a:rPr lang="en-US" altLang="zh-CN" sz="3600" dirty="0">
                <a:ea typeface="微软雅黑" panose="020B0503020204020204" pitchFamily="34" charset="-122"/>
              </a:rPr>
              <a:t>been born again, not of corruptible seed but incorruptible, through the word of God which lives and abides forever</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8801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彼得前書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Peter 1:23-25】</a:t>
            </a:r>
          </a:p>
          <a:p>
            <a:pPr algn="l"/>
            <a:r>
              <a:rPr lang="en-US" altLang="zh-CN" sz="3600" dirty="0" smtClean="0">
                <a:ea typeface="微软雅黑" panose="020B0503020204020204" pitchFamily="34" charset="-122"/>
              </a:rPr>
              <a:t>24 </a:t>
            </a:r>
            <a:r>
              <a:rPr lang="zh-CN" altLang="en-US" sz="3600" dirty="0" smtClean="0">
                <a:ea typeface="微软雅黑" panose="020B0503020204020204" pitchFamily="34" charset="-122"/>
              </a:rPr>
              <a:t>因為：“凡有血氣的，盡都如草，他的美榮都像草上的花。草必枯乾，花必凋謝；</a:t>
            </a:r>
          </a:p>
          <a:p>
            <a:pPr algn="l"/>
            <a:r>
              <a:rPr lang="en-US" altLang="zh-CN" sz="3600" dirty="0" smtClean="0">
                <a:ea typeface="微软雅黑" panose="020B0503020204020204" pitchFamily="34" charset="-122"/>
              </a:rPr>
              <a:t>Because </a:t>
            </a:r>
            <a:r>
              <a:rPr lang="en-US" altLang="zh-CN" sz="3600" dirty="0">
                <a:ea typeface="微软雅黑" panose="020B0503020204020204" pitchFamily="34" charset="-122"/>
              </a:rPr>
              <a:t>"All flesh is as grass, And all the glory of man as the flower of the grass. The grass withers, And its flower falls away,</a:t>
            </a:r>
          </a:p>
          <a:p>
            <a:pPr algn="l"/>
            <a:r>
              <a:rPr lang="en-US" altLang="zh-CN" sz="3600" dirty="0">
                <a:ea typeface="微软雅黑" panose="020B0503020204020204" pitchFamily="34" charset="-122"/>
              </a:rPr>
              <a:t>25 </a:t>
            </a:r>
            <a:r>
              <a:rPr lang="zh-CN" altLang="en-US" sz="3600" dirty="0" smtClean="0">
                <a:ea typeface="微软雅黑" panose="020B0503020204020204" pitchFamily="34" charset="-122"/>
              </a:rPr>
              <a:t>惟有主的道是永存的。”所傳給你們的福音就是這道。</a:t>
            </a:r>
            <a:r>
              <a:rPr lang="en-US" altLang="zh-CN" sz="3600" dirty="0" smtClean="0">
                <a:ea typeface="微软雅黑" panose="020B0503020204020204" pitchFamily="34" charset="-122"/>
              </a:rPr>
              <a:t>But </a:t>
            </a:r>
            <a:r>
              <a:rPr lang="en-US" altLang="zh-CN" sz="3600" dirty="0">
                <a:ea typeface="微软雅黑" panose="020B0503020204020204" pitchFamily="34" charset="-122"/>
              </a:rPr>
              <a:t>the word of the LORD endures forever." Now this is the word which by the gospel was preached to you.</a:t>
            </a:r>
          </a:p>
        </p:txBody>
      </p:sp>
    </p:spTree>
    <p:extLst>
      <p:ext uri="{BB962C8B-B14F-4D97-AF65-F5344CB8AC3E}">
        <p14:creationId xmlns:p14="http://schemas.microsoft.com/office/powerpoint/2010/main" val="2264422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彼得前書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Peter 2:1-2】</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所以，你們既除去一切的惡毒（或作“陰毒”）、詭詐並假善、嫉妒和一切譭謗的話，</a:t>
            </a:r>
          </a:p>
          <a:p>
            <a:pPr algn="l"/>
            <a:r>
              <a:rPr lang="en-US" altLang="zh-CN" sz="3600" dirty="0" smtClean="0">
                <a:ea typeface="微软雅黑" panose="020B0503020204020204" pitchFamily="34" charset="-122"/>
              </a:rPr>
              <a:t>Therefore</a:t>
            </a:r>
            <a:r>
              <a:rPr lang="en-US" altLang="zh-CN" sz="3600" dirty="0">
                <a:ea typeface="微软雅黑" panose="020B0503020204020204" pitchFamily="34" charset="-122"/>
              </a:rPr>
              <a:t>, laying aside all malice, all deceit, hypocrisy, envy, and all evil speaking,</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就要愛慕那純淨的靈奶，像才生的嬰孩愛慕奶一樣，叫你們因此漸長，以致得救。</a:t>
            </a:r>
          </a:p>
          <a:p>
            <a:pPr algn="l"/>
            <a:r>
              <a:rPr lang="en-US" altLang="zh-CN" sz="3600" dirty="0" smtClean="0">
                <a:ea typeface="微软雅黑" panose="020B0503020204020204" pitchFamily="34" charset="-122"/>
              </a:rPr>
              <a:t>as </a:t>
            </a:r>
            <a:r>
              <a:rPr lang="en-US" altLang="zh-CN" sz="3600" dirty="0">
                <a:ea typeface="微软雅黑" panose="020B0503020204020204" pitchFamily="34" charset="-122"/>
              </a:rPr>
              <a:t>newborn babes, desire the pure milk of the word, that you may grow thereby,</a:t>
            </a:r>
          </a:p>
        </p:txBody>
      </p:sp>
    </p:spTree>
    <p:extLst>
      <p:ext uri="{BB962C8B-B14F-4D97-AF65-F5344CB8AC3E}">
        <p14:creationId xmlns:p14="http://schemas.microsoft.com/office/powerpoint/2010/main" val="386225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6:27a】</a:t>
            </a:r>
          </a:p>
          <a:p>
            <a:pPr algn="l"/>
            <a:r>
              <a:rPr lang="zh-CN" altLang="en-US" sz="3600" dirty="0" smtClean="0">
                <a:ea typeface="微软雅黑" panose="020B0503020204020204" pitchFamily="34" charset="-122"/>
              </a:rPr>
              <a:t>不要為那必壞的食物勞力，要為那存到永生的食物勞力</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Do not labor for the food which perishes, but for the food which endures to everlasting life……</a:t>
            </a:r>
          </a:p>
        </p:txBody>
      </p:sp>
    </p:spTree>
    <p:extLst>
      <p:ext uri="{BB962C8B-B14F-4D97-AF65-F5344CB8AC3E}">
        <p14:creationId xmlns:p14="http://schemas.microsoft.com/office/powerpoint/2010/main" val="2674532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3:23</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因為世人都犯了罪，虧缺了神的榮耀，</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all have sinned and fall short of the glory of God</a:t>
            </a:r>
            <a:r>
              <a:rPr lang="en-US" altLang="zh-CN" sz="3600" dirty="0" smtClean="0">
                <a:ea typeface="微软雅黑" panose="020B0503020204020204" pitchFamily="34" charset="-122"/>
              </a:rPr>
              <a:t>,</a:t>
            </a:r>
          </a:p>
          <a:p>
            <a:pPr algn="l"/>
            <a:endParaRPr lang="en-US" altLang="zh-CN" sz="3600" dirty="0">
              <a:ea typeface="微软雅黑" panose="020B0503020204020204" pitchFamily="34" charset="-122"/>
            </a:endParaRPr>
          </a:p>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3:10-12】</a:t>
            </a:r>
          </a:p>
          <a:p>
            <a:pPr algn="l"/>
            <a:r>
              <a:rPr lang="en-US" altLang="zh-CN" sz="3600" dirty="0">
                <a:ea typeface="微软雅黑" panose="020B0503020204020204" pitchFamily="34" charset="-122"/>
              </a:rPr>
              <a:t>10 </a:t>
            </a:r>
            <a:r>
              <a:rPr lang="zh-CN" altLang="en-US" sz="3600" dirty="0" smtClean="0">
                <a:ea typeface="微软雅黑" panose="020B0503020204020204" pitchFamily="34" charset="-122"/>
              </a:rPr>
              <a:t>就如經上所記：“沒有義人，連一個也沒有；</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As </a:t>
            </a:r>
            <a:r>
              <a:rPr lang="en-US" altLang="zh-CN" sz="3600" dirty="0">
                <a:ea typeface="微软雅黑" panose="020B0503020204020204" pitchFamily="34" charset="-122"/>
              </a:rPr>
              <a:t>it is written: "There is none righteous, no, not one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59100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歌羅西書 </a:t>
            </a:r>
            <a:r>
              <a:rPr lang="en-US" altLang="zh-CN" sz="3600" dirty="0" smtClean="0">
                <a:ea typeface="微软雅黑" panose="020B0503020204020204" pitchFamily="34" charset="-122"/>
              </a:rPr>
              <a:t>Colossians </a:t>
            </a:r>
            <a:r>
              <a:rPr lang="en-US" altLang="zh-CN" sz="3600" dirty="0">
                <a:ea typeface="微软雅黑" panose="020B0503020204020204" pitchFamily="34" charset="-122"/>
              </a:rPr>
              <a:t>3:1-4】</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所以你們若真與基督一同復活，就當求在上面的事，那裡有基督坐在　神的右邊。</a:t>
            </a:r>
          </a:p>
          <a:p>
            <a:pPr algn="l"/>
            <a:r>
              <a:rPr lang="en-US" altLang="zh-CN" sz="3600" dirty="0" smtClean="0">
                <a:ea typeface="微软雅黑" panose="020B0503020204020204" pitchFamily="34" charset="-122"/>
              </a:rPr>
              <a:t>If </a:t>
            </a:r>
            <a:r>
              <a:rPr lang="en-US" altLang="zh-CN" sz="3600" dirty="0">
                <a:ea typeface="微软雅黑" panose="020B0503020204020204" pitchFamily="34" charset="-122"/>
              </a:rPr>
              <a:t>then you were raised with Christ, seek those things which are above, where Christ is, sitting at the right hand of God.</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你們要思念上面的事，不要思念地上的事。</a:t>
            </a:r>
          </a:p>
          <a:p>
            <a:pPr algn="l"/>
            <a:r>
              <a:rPr lang="en-US" altLang="zh-CN" sz="3600" dirty="0" smtClean="0">
                <a:ea typeface="微软雅黑" panose="020B0503020204020204" pitchFamily="34" charset="-122"/>
              </a:rPr>
              <a:t>Set </a:t>
            </a:r>
            <a:r>
              <a:rPr lang="en-US" altLang="zh-CN" sz="3600" dirty="0">
                <a:ea typeface="微软雅黑" panose="020B0503020204020204" pitchFamily="34" charset="-122"/>
              </a:rPr>
              <a:t>your mind on things above, not on things on the earth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31804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歌羅西書 </a:t>
            </a:r>
            <a:r>
              <a:rPr lang="en-US" altLang="zh-CN" sz="3600" dirty="0" smtClean="0">
                <a:ea typeface="微软雅黑" panose="020B0503020204020204" pitchFamily="34" charset="-122"/>
              </a:rPr>
              <a:t>Colossians </a:t>
            </a:r>
            <a:r>
              <a:rPr lang="en-US" altLang="zh-CN" sz="3600" dirty="0">
                <a:ea typeface="微软雅黑" panose="020B0503020204020204" pitchFamily="34" charset="-122"/>
              </a:rPr>
              <a:t>3:1-4】</a:t>
            </a:r>
          </a:p>
          <a:p>
            <a:pPr algn="l"/>
            <a:r>
              <a:rPr lang="en-US" altLang="zh-CN" sz="3600" dirty="0" smtClean="0">
                <a:ea typeface="微软雅黑" panose="020B0503020204020204" pitchFamily="34" charset="-122"/>
              </a:rPr>
              <a:t>3 </a:t>
            </a:r>
            <a:r>
              <a:rPr lang="zh-CN" altLang="en-US" sz="3600" dirty="0" smtClean="0">
                <a:ea typeface="微软雅黑" panose="020B0503020204020204" pitchFamily="34" charset="-122"/>
              </a:rPr>
              <a:t>因為你們已經死了，你們的生命與基督一同藏在　神裡面。</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you died, and your life is hidden with Christ in God.</a:t>
            </a:r>
          </a:p>
          <a:p>
            <a:pPr algn="l"/>
            <a:r>
              <a:rPr lang="en-US" altLang="zh-CN" sz="3600" dirty="0">
                <a:ea typeface="微软雅黑" panose="020B0503020204020204" pitchFamily="34" charset="-122"/>
              </a:rPr>
              <a:t>4 </a:t>
            </a:r>
            <a:r>
              <a:rPr lang="zh-CN" altLang="en-US" sz="3600" dirty="0" smtClean="0">
                <a:ea typeface="微软雅黑" panose="020B0503020204020204" pitchFamily="34" charset="-122"/>
              </a:rPr>
              <a:t>基督是我們的生命，祂顯現的時候，你們也要與祂一同顯現在榮耀裡。</a:t>
            </a:r>
          </a:p>
          <a:p>
            <a:pPr algn="l"/>
            <a:r>
              <a:rPr lang="en-US" altLang="zh-CN" sz="3600" dirty="0" smtClean="0">
                <a:ea typeface="微软雅黑" panose="020B0503020204020204" pitchFamily="34" charset="-122"/>
              </a:rPr>
              <a:t>When </a:t>
            </a:r>
            <a:r>
              <a:rPr lang="en-US" altLang="zh-CN" sz="3600" dirty="0">
                <a:ea typeface="微软雅黑" panose="020B0503020204020204" pitchFamily="34" charset="-122"/>
              </a:rPr>
              <a:t>Christ who is our life appears, then you also will appear with Him in glory.</a:t>
            </a:r>
          </a:p>
        </p:txBody>
      </p:sp>
    </p:spTree>
    <p:extLst>
      <p:ext uri="{BB962C8B-B14F-4D97-AF65-F5344CB8AC3E}">
        <p14:creationId xmlns:p14="http://schemas.microsoft.com/office/powerpoint/2010/main" val="507489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12:2】</a:t>
            </a:r>
          </a:p>
          <a:p>
            <a:pPr algn="l"/>
            <a:r>
              <a:rPr lang="zh-CN" altLang="en-US" sz="3600" dirty="0" smtClean="0">
                <a:ea typeface="微软雅黑" panose="020B0503020204020204" pitchFamily="34" charset="-122"/>
              </a:rPr>
              <a:t>不要效法這個世界，只要心意更新而變化，叫你們察驗何為　神的善良、純全、可喜悅的旨意。</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do not be conformed to this world, but be transformed by the renewing of your mind, that you may prove what is that good and acceptable and perfect will of God.</a:t>
            </a:r>
          </a:p>
        </p:txBody>
      </p:sp>
    </p:spTree>
    <p:extLst>
      <p:ext uri="{BB962C8B-B14F-4D97-AF65-F5344CB8AC3E}">
        <p14:creationId xmlns:p14="http://schemas.microsoft.com/office/powerpoint/2010/main" val="1609741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14: 8】</a:t>
            </a:r>
          </a:p>
          <a:p>
            <a:pPr algn="l"/>
            <a:r>
              <a:rPr lang="zh-CN" altLang="en-US" sz="3600" dirty="0" smtClean="0">
                <a:ea typeface="微软雅黑" panose="020B0503020204020204" pitchFamily="34" charset="-122"/>
              </a:rPr>
              <a:t>我們若活著，是為主而活；若死了，是為主而死。所以我們或活或死，總是主的人。</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if we live, we live to the Lord; and if we die, we die to the Lord. Therefore, whether we live or die, we are the </a:t>
            </a:r>
            <a:r>
              <a:rPr lang="en-US" altLang="zh-CN" sz="3600" dirty="0" smtClean="0">
                <a:ea typeface="微软雅黑" panose="020B0503020204020204" pitchFamily="34" charset="-122"/>
              </a:rPr>
              <a:t>Lord's.</a:t>
            </a:r>
          </a:p>
          <a:p>
            <a:pPr algn="l"/>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702504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 6:20</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因為你們是重價買來的，所以要在你們的身子上榮耀　神。</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you were bought at a price; therefore glorify God in your body and in your spirit, which are God's.</a:t>
            </a:r>
          </a:p>
        </p:txBody>
      </p:sp>
    </p:spTree>
    <p:extLst>
      <p:ext uri="{BB962C8B-B14F-4D97-AF65-F5344CB8AC3E}">
        <p14:creationId xmlns:p14="http://schemas.microsoft.com/office/powerpoint/2010/main" val="1685501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 </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2:15</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並要釋放那些一生因怕死而為奴僕的人。</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release those who through fear of death were all their lifetime subject to bondage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83735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10:28】</a:t>
            </a:r>
          </a:p>
          <a:p>
            <a:pPr algn="l"/>
            <a:r>
              <a:rPr lang="zh-CN" altLang="en-US" sz="3600" dirty="0" smtClean="0">
                <a:ea typeface="微软雅黑" panose="020B0503020204020204" pitchFamily="34" charset="-122"/>
              </a:rPr>
              <a:t>那殺身體不能殺靈魂的，不要怕他們；惟有能把身體和靈魂都滅在地獄裡的，正要怕祂。</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do not fear those who kill the body but cannot kill the soul. But rather fear Him who is able to destroy both soul and body in hell.</a:t>
            </a:r>
          </a:p>
        </p:txBody>
      </p:sp>
    </p:spTree>
    <p:extLst>
      <p:ext uri="{BB962C8B-B14F-4D97-AF65-F5344CB8AC3E}">
        <p14:creationId xmlns:p14="http://schemas.microsoft.com/office/powerpoint/2010/main" val="2027402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希伯來書 </a:t>
            </a:r>
            <a:r>
              <a:rPr lang="en-US" altLang="zh-CN" sz="3600" dirty="0" smtClean="0">
                <a:ea typeface="微软雅黑" panose="020B0503020204020204" pitchFamily="34" charset="-122"/>
              </a:rPr>
              <a:t>Hebrews </a:t>
            </a:r>
            <a:r>
              <a:rPr lang="en-US" altLang="zh-CN" sz="3600" dirty="0">
                <a:ea typeface="微软雅黑" panose="020B0503020204020204" pitchFamily="34" charset="-122"/>
              </a:rPr>
              <a:t>11:16】</a:t>
            </a:r>
          </a:p>
          <a:p>
            <a:pPr algn="l"/>
            <a:r>
              <a:rPr lang="zh-CN" altLang="en-US" sz="3600" dirty="0" smtClean="0">
                <a:ea typeface="微软雅黑" panose="020B0503020204020204" pitchFamily="34" charset="-122"/>
              </a:rPr>
              <a:t>他們卻羡慕一個更美的家鄉，就是在天上的。所以　神被稱為他們的　神，並不以為恥，因為祂已經給他們預備了一座城。</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now they desire a better, that is, a heavenly country. Therefore God is not ashamed to be called their God, for He has prepared a city for them.</a:t>
            </a:r>
          </a:p>
        </p:txBody>
      </p:sp>
    </p:spTree>
    <p:extLst>
      <p:ext uri="{BB962C8B-B14F-4D97-AF65-F5344CB8AC3E}">
        <p14:creationId xmlns:p14="http://schemas.microsoft.com/office/powerpoint/2010/main" val="2666451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3:10-12】</a:t>
            </a:r>
          </a:p>
          <a:p>
            <a:pPr algn="l"/>
            <a:r>
              <a:rPr lang="en-US" altLang="zh-CN" sz="3600" dirty="0" smtClean="0">
                <a:ea typeface="微软雅黑" panose="020B0503020204020204" pitchFamily="34" charset="-122"/>
              </a:rPr>
              <a:t>11 </a:t>
            </a:r>
            <a:r>
              <a:rPr lang="zh-CN" altLang="en-US" sz="3600" dirty="0" smtClean="0">
                <a:ea typeface="微软雅黑" panose="020B0503020204020204" pitchFamily="34" charset="-122"/>
              </a:rPr>
              <a:t>沒有明白的，沒有尋求　神的；</a:t>
            </a:r>
            <a:r>
              <a:rPr lang="en-US" altLang="zh-CN" sz="3600" dirty="0" smtClean="0">
                <a:ea typeface="微软雅黑" panose="020B0503020204020204" pitchFamily="34" charset="-122"/>
              </a:rPr>
              <a:t>There </a:t>
            </a:r>
            <a:r>
              <a:rPr lang="en-US" altLang="zh-CN" sz="3600" dirty="0">
                <a:ea typeface="微软雅黑" panose="020B0503020204020204" pitchFamily="34" charset="-122"/>
              </a:rPr>
              <a:t>is none who understands; There is none who seeks after God.</a:t>
            </a:r>
          </a:p>
          <a:p>
            <a:pPr algn="l"/>
            <a:r>
              <a:rPr lang="en-US" altLang="zh-CN" sz="3600" dirty="0">
                <a:ea typeface="微软雅黑" panose="020B0503020204020204" pitchFamily="34" charset="-122"/>
              </a:rPr>
              <a:t>12 </a:t>
            </a:r>
            <a:r>
              <a:rPr lang="zh-CN" altLang="en-US" sz="3600" dirty="0" smtClean="0">
                <a:ea typeface="微软雅黑" panose="020B0503020204020204" pitchFamily="34" charset="-122"/>
              </a:rPr>
              <a:t>都是偏離正路，一同變為無用。沒有行善的，連一個也沒有。</a:t>
            </a:r>
          </a:p>
          <a:p>
            <a:pPr algn="l"/>
            <a:r>
              <a:rPr lang="en-US" altLang="zh-CN" sz="3600" dirty="0" smtClean="0">
                <a:ea typeface="微软雅黑" panose="020B0503020204020204" pitchFamily="34" charset="-122"/>
              </a:rPr>
              <a:t>They </a:t>
            </a:r>
            <a:r>
              <a:rPr lang="en-US" altLang="zh-CN" sz="3600" dirty="0">
                <a:ea typeface="微软雅黑" panose="020B0503020204020204" pitchFamily="34" charset="-122"/>
              </a:rPr>
              <a:t>have all turned aside; They have together become unprofitable; There is none who does good, no, not one."</a:t>
            </a:r>
          </a:p>
        </p:txBody>
      </p:sp>
    </p:spTree>
    <p:extLst>
      <p:ext uri="{BB962C8B-B14F-4D97-AF65-F5344CB8AC3E}">
        <p14:creationId xmlns:p14="http://schemas.microsoft.com/office/powerpoint/2010/main" val="364409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以弗所書 </a:t>
            </a:r>
            <a:r>
              <a:rPr lang="en-US" altLang="zh-CN" sz="3600" dirty="0" smtClean="0">
                <a:ea typeface="微软雅黑" panose="020B0503020204020204" pitchFamily="34" charset="-122"/>
              </a:rPr>
              <a:t>Ephesians </a:t>
            </a:r>
            <a:r>
              <a:rPr lang="en-US" altLang="zh-CN" sz="3600" dirty="0">
                <a:ea typeface="微软雅黑" panose="020B0503020204020204" pitchFamily="34" charset="-122"/>
              </a:rPr>
              <a:t>2:3】</a:t>
            </a:r>
          </a:p>
          <a:p>
            <a:pPr algn="l"/>
            <a:r>
              <a:rPr lang="zh-CN" altLang="en-US" sz="3600" dirty="0" smtClean="0">
                <a:ea typeface="微软雅黑" panose="020B0503020204020204" pitchFamily="34" charset="-122"/>
              </a:rPr>
              <a:t>我們從前也都在他們中間，放縱肉體的私欲，隨著肉體和心中所喜好的去行，本為可怒之子，和別人一樣。</a:t>
            </a:r>
          </a:p>
          <a:p>
            <a:pPr algn="l"/>
            <a:r>
              <a:rPr lang="en-US" altLang="zh-CN" sz="3600" dirty="0" smtClean="0">
                <a:ea typeface="微软雅黑" panose="020B0503020204020204" pitchFamily="34" charset="-122"/>
              </a:rPr>
              <a:t>among </a:t>
            </a:r>
            <a:r>
              <a:rPr lang="en-US" altLang="zh-CN" sz="3600" dirty="0">
                <a:ea typeface="微软雅黑" panose="020B0503020204020204" pitchFamily="34" charset="-122"/>
              </a:rPr>
              <a:t>whom also we all once conducted ourselves in the lusts of our flesh, fulfilling the desires of the flesh and of the mind, and were by nature children of wrath, just as the others.</a:t>
            </a:r>
          </a:p>
        </p:txBody>
      </p:sp>
    </p:spTree>
    <p:extLst>
      <p:ext uri="{BB962C8B-B14F-4D97-AF65-F5344CB8AC3E}">
        <p14:creationId xmlns:p14="http://schemas.microsoft.com/office/powerpoint/2010/main" val="3540863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以弗所書 </a:t>
            </a:r>
            <a:r>
              <a:rPr lang="en-US" altLang="zh-CN" sz="3600" dirty="0" smtClean="0">
                <a:ea typeface="微软雅黑" panose="020B0503020204020204" pitchFamily="34" charset="-122"/>
              </a:rPr>
              <a:t>Ephesians </a:t>
            </a:r>
            <a:r>
              <a:rPr lang="en-US" altLang="zh-CN" sz="3600" dirty="0">
                <a:ea typeface="微软雅黑" panose="020B0503020204020204" pitchFamily="34" charset="-122"/>
              </a:rPr>
              <a:t>2:4-5】</a:t>
            </a:r>
          </a:p>
          <a:p>
            <a:pPr algn="l"/>
            <a:r>
              <a:rPr lang="en-US" altLang="zh-CN" sz="3600" dirty="0">
                <a:ea typeface="微软雅黑" panose="020B0503020204020204" pitchFamily="34" charset="-122"/>
              </a:rPr>
              <a:t>4 </a:t>
            </a:r>
            <a:r>
              <a:rPr lang="zh-CN" altLang="en-US" sz="3600" dirty="0" smtClean="0">
                <a:ea typeface="微软雅黑" panose="020B0503020204020204" pitchFamily="34" charset="-122"/>
              </a:rPr>
              <a:t>然而　神既有豐富的憐憫，因祂愛我們的大愛，</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God, who is rich in mercy, because of His great love with which He loved us,</a:t>
            </a:r>
          </a:p>
          <a:p>
            <a:pPr algn="l"/>
            <a:r>
              <a:rPr lang="en-US" altLang="zh-CN" sz="3600" dirty="0">
                <a:ea typeface="微软雅黑" panose="020B0503020204020204" pitchFamily="34" charset="-122"/>
              </a:rPr>
              <a:t>5 </a:t>
            </a:r>
            <a:r>
              <a:rPr lang="zh-CN" altLang="en-US" sz="3600" dirty="0" smtClean="0">
                <a:ea typeface="微软雅黑" panose="020B0503020204020204" pitchFamily="34" charset="-122"/>
              </a:rPr>
              <a:t>當我們死在過犯中的時候，便叫我們與基督一同活過來（你們得救是本乎恩）。</a:t>
            </a:r>
          </a:p>
          <a:p>
            <a:pPr algn="l"/>
            <a:r>
              <a:rPr lang="en-US" altLang="zh-CN" sz="3600" dirty="0" smtClean="0">
                <a:ea typeface="微软雅黑" panose="020B0503020204020204" pitchFamily="34" charset="-122"/>
              </a:rPr>
              <a:t>even </a:t>
            </a:r>
            <a:r>
              <a:rPr lang="en-US" altLang="zh-CN" sz="3600" dirty="0">
                <a:ea typeface="微软雅黑" panose="020B0503020204020204" pitchFamily="34" charset="-122"/>
              </a:rPr>
              <a:t>when we were dead in trespasses, made us alive together with Christ (by grace you have been saved),</a:t>
            </a:r>
          </a:p>
        </p:txBody>
      </p:sp>
    </p:spTree>
    <p:extLst>
      <p:ext uri="{BB962C8B-B14F-4D97-AF65-F5344CB8AC3E}">
        <p14:creationId xmlns:p14="http://schemas.microsoft.com/office/powerpoint/2010/main" val="401936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哥林多後書 </a:t>
            </a:r>
            <a:r>
              <a:rPr lang="en-US" altLang="zh-CN" sz="3600" dirty="0" smtClean="0">
                <a:ea typeface="微软雅黑" panose="020B0503020204020204" pitchFamily="34" charset="-122"/>
              </a:rPr>
              <a:t>2Co </a:t>
            </a:r>
            <a:r>
              <a:rPr lang="en-US" altLang="zh-CN" sz="3600" dirty="0">
                <a:ea typeface="微软雅黑" panose="020B0503020204020204" pitchFamily="34" charset="-122"/>
              </a:rPr>
              <a:t>5:17</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若有人在基督裡，他就是新造的人，舊事已過，都變成新的了。</a:t>
            </a:r>
          </a:p>
          <a:p>
            <a:pPr algn="l"/>
            <a:r>
              <a:rPr lang="en-US" altLang="zh-CN" sz="3600" dirty="0" smtClean="0">
                <a:ea typeface="微软雅黑" panose="020B0503020204020204" pitchFamily="34" charset="-122"/>
              </a:rPr>
              <a:t>Therefore</a:t>
            </a:r>
            <a:r>
              <a:rPr lang="en-US" altLang="zh-CN" sz="3600" dirty="0">
                <a:ea typeface="微软雅黑" panose="020B0503020204020204" pitchFamily="34" charset="-122"/>
              </a:rPr>
              <a:t>, if anyone is in Christ, he is a new creation; old things have passed away; behold, all things have become new.</a:t>
            </a:r>
          </a:p>
        </p:txBody>
      </p:sp>
    </p:spTree>
    <p:extLst>
      <p:ext uri="{BB962C8B-B14F-4D97-AF65-F5344CB8AC3E}">
        <p14:creationId xmlns:p14="http://schemas.microsoft.com/office/powerpoint/2010/main" val="1585946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15:4-5】</a:t>
            </a:r>
          </a:p>
          <a:p>
            <a:pPr algn="l"/>
            <a:r>
              <a:rPr lang="en-US" altLang="zh-CN" sz="3600" dirty="0">
                <a:ea typeface="微软雅黑" panose="020B0503020204020204" pitchFamily="34" charset="-122"/>
              </a:rPr>
              <a:t>4 </a:t>
            </a:r>
            <a:r>
              <a:rPr lang="zh-CN" altLang="en-US" sz="3600" dirty="0" smtClean="0">
                <a:ea typeface="微软雅黑" panose="020B0503020204020204" pitchFamily="34" charset="-122"/>
              </a:rPr>
              <a:t>你們要常在我裡面，我也常在你們裡面。枝子若不常在葡萄樹上，自己就不能結果子；你們若不常在我裡面，也是這樣。</a:t>
            </a:r>
          </a:p>
          <a:p>
            <a:pPr algn="l"/>
            <a:r>
              <a:rPr lang="en-US" altLang="zh-CN" sz="3600" dirty="0" smtClean="0">
                <a:ea typeface="微软雅黑" panose="020B0503020204020204" pitchFamily="34" charset="-122"/>
              </a:rPr>
              <a:t>Abide </a:t>
            </a:r>
            <a:r>
              <a:rPr lang="en-US" altLang="zh-CN" sz="3600" dirty="0">
                <a:ea typeface="微软雅黑" panose="020B0503020204020204" pitchFamily="34" charset="-122"/>
              </a:rPr>
              <a:t>in Me, and I in you. As the branch cannot bear fruit of itself, unless it abides in the vine, neither can you, unless you abide in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15811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15:4-5】</a:t>
            </a:r>
          </a:p>
          <a:p>
            <a:pPr algn="l"/>
            <a:r>
              <a:rPr lang="en-US" altLang="zh-CN" sz="3600" dirty="0" smtClean="0">
                <a:ea typeface="微软雅黑" panose="020B0503020204020204" pitchFamily="34" charset="-122"/>
              </a:rPr>
              <a:t>5 </a:t>
            </a:r>
            <a:r>
              <a:rPr lang="zh-CN" altLang="en-US" sz="3600" dirty="0" smtClean="0">
                <a:ea typeface="微软雅黑" panose="020B0503020204020204" pitchFamily="34" charset="-122"/>
              </a:rPr>
              <a:t>我是葡萄樹，你們是枝子；常在我裡面的，我也常在他裡面，這人就多結果子；因為離了我，你們就不能作什麼。</a:t>
            </a:r>
          </a:p>
          <a:p>
            <a:pPr algn="l"/>
            <a:r>
              <a:rPr lang="en-US" altLang="zh-CN" sz="3600" dirty="0" smtClean="0">
                <a:ea typeface="微软雅黑" panose="020B0503020204020204" pitchFamily="34" charset="-122"/>
              </a:rPr>
              <a:t>"</a:t>
            </a:r>
            <a:r>
              <a:rPr lang="en-US" altLang="zh-CN" sz="3600" dirty="0">
                <a:ea typeface="微软雅黑" panose="020B0503020204020204" pitchFamily="34" charset="-122"/>
              </a:rPr>
              <a:t>I am the vine, you are the branches. He who abides in Me, and I in him, bears much fruit; for without Me you can do nothing.</a:t>
            </a:r>
          </a:p>
        </p:txBody>
      </p:sp>
    </p:spTree>
    <p:extLst>
      <p:ext uri="{BB962C8B-B14F-4D97-AF65-F5344CB8AC3E}">
        <p14:creationId xmlns:p14="http://schemas.microsoft.com/office/powerpoint/2010/main" val="1618746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1:1-3】</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不從惡人的計謀，不站罪人的道路，不坐褻慢人的座位，</a:t>
            </a:r>
          </a:p>
          <a:p>
            <a:pPr algn="l"/>
            <a:r>
              <a:rPr lang="en-US" altLang="zh-CN" sz="3600" dirty="0" smtClean="0">
                <a:ea typeface="微软雅黑" panose="020B0503020204020204" pitchFamily="34" charset="-122"/>
              </a:rPr>
              <a:t>Blessed </a:t>
            </a:r>
            <a:r>
              <a:rPr lang="en-US" altLang="zh-CN" sz="3600" dirty="0">
                <a:ea typeface="微软雅黑" panose="020B0503020204020204" pitchFamily="34" charset="-122"/>
              </a:rPr>
              <a:t>is the man Who walks not in the counsel of the ungodly, Nor stands in the path of sinners, Nor sits in the seat of the scornful;</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惟喜愛耶和華的律法，晝夜思想，這人便為有福。</a:t>
            </a:r>
            <a:r>
              <a:rPr lang="en-US" altLang="zh-CN" sz="3600" dirty="0" smtClean="0">
                <a:ea typeface="微软雅黑" panose="020B0503020204020204" pitchFamily="34" charset="-122"/>
              </a:rPr>
              <a:t>But </a:t>
            </a:r>
            <a:r>
              <a:rPr lang="en-US" altLang="zh-CN" sz="3600" dirty="0">
                <a:ea typeface="微软雅黑" panose="020B0503020204020204" pitchFamily="34" charset="-122"/>
              </a:rPr>
              <a:t>his delight is in the law of the LORD, And in His law he meditates day and night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048163502"/>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TotalTime>
  <Words>1509</Words>
  <Application>Microsoft Office PowerPoint</Application>
  <PresentationFormat>全屏显示(4:3)</PresentationFormat>
  <Paragraphs>103</Paragraphs>
  <Slides>27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27</vt:i4>
      </vt:variant>
    </vt:vector>
  </HeadingPairs>
  <TitlesOfParts>
    <vt:vector size="33"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43</cp:revision>
  <dcterms:created xsi:type="dcterms:W3CDTF">2018-02-16T18:09:56Z</dcterms:created>
  <dcterms:modified xsi:type="dcterms:W3CDTF">2018-04-08T00:36:38Z</dcterms:modified>
</cp:coreProperties>
</file>