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411" r:id="rId3"/>
    <p:sldId id="412" r:id="rId4"/>
    <p:sldId id="413" r:id="rId5"/>
    <p:sldId id="414" r:id="rId6"/>
    <p:sldId id="379" r:id="rId7"/>
    <p:sldId id="415" r:id="rId8"/>
    <p:sldId id="404" r:id="rId9"/>
    <p:sldId id="380" r:id="rId10"/>
    <p:sldId id="416" r:id="rId11"/>
    <p:sldId id="381" r:id="rId12"/>
    <p:sldId id="370" r:id="rId13"/>
    <p:sldId id="382" r:id="rId14"/>
    <p:sldId id="405" r:id="rId15"/>
    <p:sldId id="383" r:id="rId16"/>
    <p:sldId id="406" r:id="rId17"/>
    <p:sldId id="384" r:id="rId18"/>
    <p:sldId id="385" r:id="rId19"/>
    <p:sldId id="407" r:id="rId20"/>
    <p:sldId id="417" r:id="rId21"/>
    <p:sldId id="386" r:id="rId22"/>
    <p:sldId id="418" r:id="rId23"/>
    <p:sldId id="388" r:id="rId24"/>
    <p:sldId id="389" r:id="rId25"/>
    <p:sldId id="419" r:id="rId26"/>
    <p:sldId id="408" r:id="rId27"/>
    <p:sldId id="390" r:id="rId28"/>
    <p:sldId id="391" r:id="rId29"/>
    <p:sldId id="420" r:id="rId30"/>
    <p:sldId id="392" r:id="rId31"/>
    <p:sldId id="421" r:id="rId32"/>
    <p:sldId id="422" r:id="rId33"/>
    <p:sldId id="409" r:id="rId3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varScale="1">
        <p:scale>
          <a:sx n="73" d="100"/>
          <a:sy n="73" d="100"/>
        </p:scale>
        <p:origin x="77" y="13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2018/4/22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2018/4/22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2018/4/22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2018/4/22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2018/4/22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2018/4/22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2018/4/22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2018/4/22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2018/4/22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2018/4/22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2018/4/22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2018/4/22</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16:5-12】</a:t>
            </a:r>
          </a:p>
          <a:p>
            <a:pPr algn="l"/>
            <a:r>
              <a:rPr lang="en-US" altLang="zh-CN" sz="3600" dirty="0">
                <a:ea typeface="微软雅黑" panose="020B0503020204020204" pitchFamily="34" charset="-122"/>
              </a:rPr>
              <a:t>5 </a:t>
            </a:r>
            <a:r>
              <a:rPr lang="zh-CN" altLang="en-US" sz="3600" dirty="0">
                <a:ea typeface="微软雅黑" panose="020B0503020204020204" pitchFamily="34" charset="-122"/>
              </a:rPr>
              <a:t>门徒渡到那边去，忘了带饼。</a:t>
            </a:r>
          </a:p>
          <a:p>
            <a:pPr algn="l"/>
            <a:r>
              <a:rPr lang="en-US" altLang="zh-CN" sz="3600" dirty="0">
                <a:ea typeface="微软雅黑" panose="020B0503020204020204" pitchFamily="34" charset="-122"/>
              </a:rPr>
              <a:t>Now when His disciples had come to the other side, they had forgotten to take bread.</a:t>
            </a:r>
          </a:p>
          <a:p>
            <a:pPr algn="l"/>
            <a:r>
              <a:rPr lang="en-US" altLang="zh-CN" sz="3600" dirty="0">
                <a:ea typeface="微软雅黑" panose="020B0503020204020204" pitchFamily="34" charset="-122"/>
              </a:rPr>
              <a:t>6 </a:t>
            </a:r>
            <a:r>
              <a:rPr lang="zh-CN" altLang="en-US" sz="3600" dirty="0">
                <a:ea typeface="微软雅黑" panose="020B0503020204020204" pitchFamily="34" charset="-122"/>
              </a:rPr>
              <a:t>耶稣对他们说：“你们要谨慎，防备法利赛人和撒都该人的酵。” </a:t>
            </a:r>
          </a:p>
          <a:p>
            <a:pPr algn="l"/>
            <a:r>
              <a:rPr lang="en-US" altLang="zh-CN" sz="3600" dirty="0">
                <a:ea typeface="微软雅黑" panose="020B0503020204020204" pitchFamily="34" charset="-122"/>
              </a:rPr>
              <a:t>Then Jesus said to them, "Take heed and beware of the leaven of the Pharisees and the Sadducees."</a:t>
            </a:r>
          </a:p>
        </p:txBody>
      </p:sp>
    </p:spTree>
    <p:extLst>
      <p:ext uri="{BB962C8B-B14F-4D97-AF65-F5344CB8AC3E}">
        <p14:creationId xmlns:p14="http://schemas.microsoft.com/office/powerpoint/2010/main" val="1433970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16:6-8】</a:t>
            </a:r>
          </a:p>
          <a:p>
            <a:pPr algn="l"/>
            <a:r>
              <a:rPr lang="en-US" altLang="zh-CN" sz="3600" dirty="0" smtClean="0">
                <a:ea typeface="微软雅黑" panose="020B0503020204020204" pitchFamily="34" charset="-122"/>
              </a:rPr>
              <a:t>8 </a:t>
            </a:r>
            <a:r>
              <a:rPr lang="zh-CN" altLang="en-US" sz="3600" dirty="0">
                <a:ea typeface="微软雅黑" panose="020B0503020204020204" pitchFamily="34" charset="-122"/>
              </a:rPr>
              <a:t>耶稣看出来，就说：“你们这小信的人，为什么因为没有饼彼此议论呢？</a:t>
            </a:r>
          </a:p>
          <a:p>
            <a:pPr algn="l"/>
            <a:r>
              <a:rPr lang="en-US" altLang="zh-CN" sz="3600" dirty="0">
                <a:ea typeface="微软雅黑" panose="020B0503020204020204" pitchFamily="34" charset="-122"/>
              </a:rPr>
              <a:t>But Jesus, being aware of it, said to them, "O you of little faith, why do you reason among yourselves because you have brought no bread?</a:t>
            </a:r>
          </a:p>
        </p:txBody>
      </p:sp>
    </p:spTree>
    <p:extLst>
      <p:ext uri="{BB962C8B-B14F-4D97-AF65-F5344CB8AC3E}">
        <p14:creationId xmlns:p14="http://schemas.microsoft.com/office/powerpoint/2010/main" val="3951129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罗马书 </a:t>
            </a:r>
            <a:r>
              <a:rPr lang="en-US" altLang="zh-CN" sz="3600" dirty="0">
                <a:ea typeface="微软雅黑" panose="020B0503020204020204" pitchFamily="34" charset="-122"/>
              </a:rPr>
              <a:t>Romans 8:5-6】</a:t>
            </a:r>
          </a:p>
          <a:p>
            <a:pPr algn="l"/>
            <a:r>
              <a:rPr lang="en-US" altLang="zh-CN" sz="3600" dirty="0">
                <a:ea typeface="微软雅黑" panose="020B0503020204020204" pitchFamily="34" charset="-122"/>
              </a:rPr>
              <a:t>5</a:t>
            </a:r>
            <a:r>
              <a:rPr lang="zh-CN" altLang="en-US" sz="3600" dirty="0">
                <a:ea typeface="微软雅黑" panose="020B0503020204020204" pitchFamily="34" charset="-122"/>
              </a:rPr>
              <a:t>因为随从肉体的人体贴肉体的事，随从圣灵的人体贴圣灵的事。</a:t>
            </a:r>
          </a:p>
          <a:p>
            <a:pPr algn="l"/>
            <a:r>
              <a:rPr lang="en-US" altLang="zh-CN" sz="3600" dirty="0">
                <a:ea typeface="微软雅黑" panose="020B0503020204020204" pitchFamily="34" charset="-122"/>
              </a:rPr>
              <a:t>For those who live according to the flesh set their minds on the things of the flesh, but those who live according to the Spirit, the things of the Spirit.</a:t>
            </a:r>
          </a:p>
          <a:p>
            <a:pPr algn="l"/>
            <a:r>
              <a:rPr lang="en-US" altLang="zh-CN" sz="3600" dirty="0">
                <a:ea typeface="微软雅黑" panose="020B0503020204020204" pitchFamily="34" charset="-122"/>
              </a:rPr>
              <a:t>6</a:t>
            </a:r>
            <a:r>
              <a:rPr lang="zh-CN" altLang="en-US" sz="3600" dirty="0">
                <a:ea typeface="微软雅黑" panose="020B0503020204020204" pitchFamily="34" charset="-122"/>
              </a:rPr>
              <a:t>体贴肉体的，就是死；体贴圣灵的，乃是生命、平安。</a:t>
            </a:r>
          </a:p>
          <a:p>
            <a:pPr algn="l"/>
            <a:r>
              <a:rPr lang="en-US" altLang="zh-CN" sz="3600" dirty="0">
                <a:ea typeface="微软雅黑" panose="020B0503020204020204" pitchFamily="34" charset="-122"/>
              </a:rPr>
              <a:t>For to be carnally minded is death, but to be spiritually minded is life and peace.</a:t>
            </a:r>
          </a:p>
        </p:txBody>
      </p:sp>
    </p:spTree>
    <p:extLst>
      <p:ext uri="{BB962C8B-B14F-4D97-AF65-F5344CB8AC3E}">
        <p14:creationId xmlns:p14="http://schemas.microsoft.com/office/powerpoint/2010/main" val="4019367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提摩太后书 </a:t>
            </a:r>
            <a:r>
              <a:rPr lang="en-US" altLang="zh-CN" sz="3600" dirty="0">
                <a:ea typeface="微软雅黑" panose="020B0503020204020204" pitchFamily="34" charset="-122"/>
              </a:rPr>
              <a:t>2 </a:t>
            </a:r>
            <a:r>
              <a:rPr lang="en-US" altLang="zh-CN" sz="3600" dirty="0" err="1">
                <a:ea typeface="微软雅黑" panose="020B0503020204020204" pitchFamily="34" charset="-122"/>
              </a:rPr>
              <a:t>Ti</a:t>
            </a:r>
            <a:r>
              <a:rPr lang="en-US" altLang="zh-CN" sz="3600" dirty="0">
                <a:ea typeface="微软雅黑" panose="020B0503020204020204" pitchFamily="34" charset="-122"/>
              </a:rPr>
              <a:t> 4:3-4】</a:t>
            </a:r>
          </a:p>
          <a:p>
            <a:pPr algn="l"/>
            <a:r>
              <a:rPr lang="en-US" altLang="zh-CN" sz="3600" dirty="0">
                <a:ea typeface="微软雅黑" panose="020B0503020204020204" pitchFamily="34" charset="-122"/>
              </a:rPr>
              <a:t>3 </a:t>
            </a:r>
            <a:r>
              <a:rPr lang="zh-CN" altLang="en-US" sz="3600" dirty="0">
                <a:ea typeface="微软雅黑" panose="020B0503020204020204" pitchFamily="34" charset="-122"/>
              </a:rPr>
              <a:t>因为时候要到，人必厌烦纯正的道理，耳朵发痒，就随从自己的情欲，增添好些师傅，</a:t>
            </a:r>
          </a:p>
          <a:p>
            <a:pPr algn="l"/>
            <a:r>
              <a:rPr lang="en-US" altLang="zh-CN" sz="3600" dirty="0">
                <a:ea typeface="微软雅黑" panose="020B0503020204020204" pitchFamily="34" charset="-122"/>
              </a:rPr>
              <a:t>For the time will come when they will not endure sound doctrine, but according to their own desires, because they have itching ears, they will heap up for themselves teachers;</a:t>
            </a:r>
          </a:p>
          <a:p>
            <a:pPr algn="l"/>
            <a:r>
              <a:rPr lang="en-US" altLang="zh-CN" sz="3600" dirty="0">
                <a:ea typeface="微软雅黑" panose="020B0503020204020204" pitchFamily="34" charset="-122"/>
              </a:rPr>
              <a:t>4 </a:t>
            </a:r>
            <a:r>
              <a:rPr lang="zh-CN" altLang="en-US" sz="3600" dirty="0">
                <a:ea typeface="微软雅黑" panose="020B0503020204020204" pitchFamily="34" charset="-122"/>
              </a:rPr>
              <a:t>并且掩耳不听真道，偏向荒渺的言语。</a:t>
            </a:r>
          </a:p>
          <a:p>
            <a:pPr algn="l"/>
            <a:r>
              <a:rPr lang="en-US" altLang="zh-CN" sz="3600" dirty="0">
                <a:ea typeface="微软雅黑" panose="020B0503020204020204" pitchFamily="34" charset="-122"/>
              </a:rPr>
              <a:t>and they will turn their ears away from the truth, and be turned aside to fables.</a:t>
            </a:r>
          </a:p>
        </p:txBody>
      </p:sp>
    </p:spTree>
    <p:extLst>
      <p:ext uri="{BB962C8B-B14F-4D97-AF65-F5344CB8AC3E}">
        <p14:creationId xmlns:p14="http://schemas.microsoft.com/office/powerpoint/2010/main" val="15859468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12:1b】</a:t>
            </a:r>
          </a:p>
          <a:p>
            <a:pPr algn="l"/>
            <a:r>
              <a:rPr lang="en-US" altLang="zh-CN" sz="3600" dirty="0">
                <a:ea typeface="微软雅黑" panose="020B0503020204020204" pitchFamily="34" charset="-122"/>
              </a:rPr>
              <a:t>……</a:t>
            </a:r>
            <a:r>
              <a:rPr lang="zh-CN" altLang="en-US" sz="3600" dirty="0">
                <a:ea typeface="微软雅黑" panose="020B0503020204020204" pitchFamily="34" charset="-122"/>
              </a:rPr>
              <a:t>耶稣开讲，先对门徒说</a:t>
            </a:r>
            <a:r>
              <a:rPr lang="en-US" altLang="zh-CN" sz="3600" dirty="0">
                <a:ea typeface="微软雅黑" panose="020B0503020204020204" pitchFamily="34" charset="-122"/>
              </a:rPr>
              <a:t>:“</a:t>
            </a:r>
            <a:r>
              <a:rPr lang="zh-CN" altLang="en-US" sz="3600" dirty="0">
                <a:ea typeface="微软雅黑" panose="020B0503020204020204" pitchFamily="34" charset="-122"/>
              </a:rPr>
              <a:t>你们要防备法利赛人的酵，就是假冒为善。</a:t>
            </a:r>
          </a:p>
          <a:p>
            <a:pPr algn="l"/>
            <a:r>
              <a:rPr lang="en-US" altLang="zh-CN" sz="3600" dirty="0">
                <a:ea typeface="微软雅黑" panose="020B0503020204020204" pitchFamily="34" charset="-122"/>
              </a:rPr>
              <a:t>….He began to say to His disciples first of all, "Beware of the leaven of the Pharisees, which is hypocrisy.</a:t>
            </a:r>
          </a:p>
        </p:txBody>
      </p:sp>
    </p:spTree>
    <p:extLst>
      <p:ext uri="{BB962C8B-B14F-4D97-AF65-F5344CB8AC3E}">
        <p14:creationId xmlns:p14="http://schemas.microsoft.com/office/powerpoint/2010/main" val="515811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6:2】</a:t>
            </a:r>
          </a:p>
          <a:p>
            <a:pPr algn="l"/>
            <a:r>
              <a:rPr lang="zh-CN" altLang="en-US" sz="3600" dirty="0">
                <a:ea typeface="微软雅黑" panose="020B0503020204020204" pitchFamily="34" charset="-122"/>
              </a:rPr>
              <a:t>所以，你施舍的时候，不可在你前面吹号，像那假冒为善的人在会堂里和街道上所行的，故意要得人的荣耀。我实在告诉你们，他们已经得了他们的赏赐。</a:t>
            </a:r>
          </a:p>
          <a:p>
            <a:pPr algn="l"/>
            <a:r>
              <a:rPr lang="en-US" altLang="zh-CN" sz="3600" dirty="0">
                <a:ea typeface="微软雅黑" panose="020B0503020204020204" pitchFamily="34" charset="-122"/>
              </a:rPr>
              <a:t>So when you give to the needy, do not announce it with trumpets, as the hypocrites do in the synagogues and on the streets, to be honored by men. I tell you the truth, they have received their reward in full.</a:t>
            </a:r>
          </a:p>
        </p:txBody>
      </p:sp>
    </p:spTree>
    <p:extLst>
      <p:ext uri="{BB962C8B-B14F-4D97-AF65-F5344CB8AC3E}">
        <p14:creationId xmlns:p14="http://schemas.microsoft.com/office/powerpoint/2010/main" val="16187460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6:5】</a:t>
            </a:r>
          </a:p>
          <a:p>
            <a:pPr algn="l"/>
            <a:r>
              <a:rPr lang="en-US" altLang="zh-CN" sz="3600" dirty="0">
                <a:ea typeface="微软雅黑" panose="020B0503020204020204" pitchFamily="34" charset="-122"/>
              </a:rPr>
              <a:t>“</a:t>
            </a:r>
            <a:r>
              <a:rPr lang="zh-CN" altLang="en-US" sz="3600" dirty="0">
                <a:ea typeface="微软雅黑" panose="020B0503020204020204" pitchFamily="34" charset="-122"/>
              </a:rPr>
              <a:t>你们祷告的时候，不可像那假冒为善的人，爱站在会堂里和十字路口上祷告，故意叫人看见。我实在告诉你们，他们已经得了他们的赏赐。</a:t>
            </a:r>
          </a:p>
          <a:p>
            <a:pPr algn="l"/>
            <a:r>
              <a:rPr lang="en-US" altLang="zh-CN" sz="3600" dirty="0">
                <a:ea typeface="微软雅黑" panose="020B0503020204020204" pitchFamily="34" charset="-122"/>
              </a:rPr>
              <a:t>And when you pray, do not be like the hypocrites, for they love to pray standing in the synagogues and on the street corners to be seen by men. I tell you the truth, they have received their reward in full.</a:t>
            </a:r>
          </a:p>
        </p:txBody>
      </p:sp>
    </p:spTree>
    <p:extLst>
      <p:ext uri="{BB962C8B-B14F-4D97-AF65-F5344CB8AC3E}">
        <p14:creationId xmlns:p14="http://schemas.microsoft.com/office/powerpoint/2010/main" val="30481635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6:16】</a:t>
            </a:r>
          </a:p>
          <a:p>
            <a:pPr algn="l"/>
            <a:r>
              <a:rPr lang="en-US" altLang="zh-CN" sz="3600" dirty="0">
                <a:ea typeface="微软雅黑" panose="020B0503020204020204" pitchFamily="34" charset="-122"/>
              </a:rPr>
              <a:t>“</a:t>
            </a:r>
            <a:r>
              <a:rPr lang="zh-CN" altLang="en-US" sz="3600" dirty="0">
                <a:ea typeface="微软雅黑" panose="020B0503020204020204" pitchFamily="34" charset="-122"/>
              </a:rPr>
              <a:t>你们禁食的时候，不可像那假冒为善的人，脸上带着愁容，因为他们把脸弄得难看，故意叫人看出他们是禁食。我实在告诉你们：他们已经得了他们的赏赐。</a:t>
            </a:r>
          </a:p>
          <a:p>
            <a:pPr algn="l"/>
            <a:r>
              <a:rPr lang="en-US" altLang="zh-CN" sz="3600" dirty="0">
                <a:ea typeface="微软雅黑" panose="020B0503020204020204" pitchFamily="34" charset="-122"/>
              </a:rPr>
              <a:t>When you fast, do not look somber as the hypocrites do, for they disfigure their faces to show men they are fasting. I tell you the truth, they have received their reward in full.</a:t>
            </a:r>
          </a:p>
        </p:txBody>
      </p:sp>
    </p:spTree>
    <p:extLst>
      <p:ext uri="{BB962C8B-B14F-4D97-AF65-F5344CB8AC3E}">
        <p14:creationId xmlns:p14="http://schemas.microsoft.com/office/powerpoint/2010/main" val="26596528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23:23】</a:t>
            </a:r>
          </a:p>
          <a:p>
            <a:pPr algn="l"/>
            <a:r>
              <a:rPr lang="en-US" altLang="zh-CN" sz="3600" dirty="0">
                <a:ea typeface="微软雅黑" panose="020B0503020204020204" pitchFamily="34" charset="-122"/>
              </a:rPr>
              <a:t>“</a:t>
            </a:r>
            <a:r>
              <a:rPr lang="zh-CN" altLang="en-US" sz="3600" dirty="0">
                <a:ea typeface="微软雅黑" panose="020B0503020204020204" pitchFamily="34" charset="-122"/>
              </a:rPr>
              <a:t>你们这假冒为善的文士和法利赛人有祸了！因为你们将薄荷、茴香、芹菜，献上十分之一，那律法上更重的事，就是公义、怜悯、信实，反倒不行了。这更重的是你们当行的；那也是不可不行的</a:t>
            </a:r>
            <a:r>
              <a:rPr lang="zh-CN" altLang="en-US" sz="3600" dirty="0" smtClean="0">
                <a:ea typeface="微软雅黑" panose="020B0503020204020204" pitchFamily="34" charset="-122"/>
              </a:rPr>
              <a:t>。</a:t>
            </a:r>
            <a:r>
              <a:rPr lang="en-US" altLang="zh-CN" sz="3600" dirty="0" smtClean="0">
                <a:ea typeface="微软雅黑" panose="020B0503020204020204" pitchFamily="34" charset="-122"/>
              </a:rPr>
              <a:t>"</a:t>
            </a:r>
            <a:r>
              <a:rPr lang="en-US" altLang="zh-CN" sz="3600" dirty="0">
                <a:ea typeface="微软雅黑" panose="020B0503020204020204" pitchFamily="34" charset="-122"/>
              </a:rPr>
              <a:t>Woe to you, scribes and Pharisees, hypocrites! For you pay tithe of mint and anise and </a:t>
            </a:r>
            <a:r>
              <a:rPr lang="en-US" altLang="zh-CN" sz="3600" dirty="0" err="1">
                <a:ea typeface="微软雅黑" panose="020B0503020204020204" pitchFamily="34" charset="-122"/>
              </a:rPr>
              <a:t>cummin</a:t>
            </a:r>
            <a:r>
              <a:rPr lang="en-US" altLang="zh-CN" sz="3600" dirty="0">
                <a:ea typeface="微软雅黑" panose="020B0503020204020204" pitchFamily="34" charset="-122"/>
              </a:rPr>
              <a:t>, and have neglected the weightier matters of the law: justice and mercy and faith. These you ought to have done, without leaving the others undone.</a:t>
            </a:r>
          </a:p>
        </p:txBody>
      </p:sp>
    </p:spTree>
    <p:extLst>
      <p:ext uri="{BB962C8B-B14F-4D97-AF65-F5344CB8AC3E}">
        <p14:creationId xmlns:p14="http://schemas.microsoft.com/office/powerpoint/2010/main" val="29652530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23:25】</a:t>
            </a:r>
          </a:p>
          <a:p>
            <a:pPr algn="l"/>
            <a:r>
              <a:rPr lang="en-US" altLang="zh-CN" sz="3600" dirty="0">
                <a:ea typeface="微软雅黑" panose="020B0503020204020204" pitchFamily="34" charset="-122"/>
              </a:rPr>
              <a:t>“</a:t>
            </a:r>
            <a:r>
              <a:rPr lang="zh-CN" altLang="en-US" sz="3600" dirty="0">
                <a:ea typeface="微软雅黑" panose="020B0503020204020204" pitchFamily="34" charset="-122"/>
              </a:rPr>
              <a:t>你们这假冒为善的文士和法利赛人有祸了！因为你们洗净杯盘的外面，里面却盛满了勒索和放荡。</a:t>
            </a:r>
          </a:p>
          <a:p>
            <a:pPr algn="l"/>
            <a:r>
              <a:rPr lang="en-US" altLang="zh-CN" sz="3600" dirty="0">
                <a:ea typeface="微软雅黑" panose="020B0503020204020204" pitchFamily="34" charset="-122"/>
              </a:rPr>
              <a:t>"Woe to you, scribes and Pharisees, hypocrites! For you cleanse the outside of the cup and dish, but inside they are full of extortion and self-indulgence.</a:t>
            </a:r>
          </a:p>
        </p:txBody>
      </p:sp>
    </p:spTree>
    <p:extLst>
      <p:ext uri="{BB962C8B-B14F-4D97-AF65-F5344CB8AC3E}">
        <p14:creationId xmlns:p14="http://schemas.microsoft.com/office/powerpoint/2010/main" val="37706278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23:27】</a:t>
            </a:r>
          </a:p>
          <a:p>
            <a:pPr algn="l"/>
            <a:r>
              <a:rPr lang="en-US" altLang="zh-CN" sz="3600" dirty="0">
                <a:ea typeface="微软雅黑" panose="020B0503020204020204" pitchFamily="34" charset="-122"/>
              </a:rPr>
              <a:t>“</a:t>
            </a:r>
            <a:r>
              <a:rPr lang="zh-CN" altLang="en-US" sz="3600" dirty="0">
                <a:ea typeface="微软雅黑" panose="020B0503020204020204" pitchFamily="34" charset="-122"/>
              </a:rPr>
              <a:t>你们这假冒为善的文士和法利赛人有祸了！因为你们好像粉饰的坟墓，外面好看，里面却装满了死人的骨头和一切的污秽。</a:t>
            </a:r>
          </a:p>
          <a:p>
            <a:pPr algn="l"/>
            <a:r>
              <a:rPr lang="en-US" altLang="zh-CN" sz="3600" dirty="0">
                <a:ea typeface="微软雅黑" panose="020B0503020204020204" pitchFamily="34" charset="-122"/>
              </a:rPr>
              <a:t>"Woe to you, scribes and Pharisees, hypocrites! For you are like whitewashed tombs which indeed appear beautiful outwardly, but inside are full of dead men's bones and all uncleanness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319940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16:5-12】</a:t>
            </a:r>
          </a:p>
          <a:p>
            <a:pPr algn="l"/>
            <a:r>
              <a:rPr lang="en-US" altLang="zh-CN" sz="3600" dirty="0">
                <a:ea typeface="微软雅黑" panose="020B0503020204020204" pitchFamily="34" charset="-122"/>
              </a:rPr>
              <a:t>7 </a:t>
            </a:r>
            <a:r>
              <a:rPr lang="zh-CN" altLang="en-US" sz="3600" dirty="0">
                <a:ea typeface="微软雅黑" panose="020B0503020204020204" pitchFamily="34" charset="-122"/>
              </a:rPr>
              <a:t>门徒彼此议论说：“这是因为我们没有带饼吧！” </a:t>
            </a:r>
          </a:p>
          <a:p>
            <a:pPr algn="l"/>
            <a:r>
              <a:rPr lang="en-US" altLang="zh-CN" sz="3600" dirty="0">
                <a:ea typeface="微软雅黑" panose="020B0503020204020204" pitchFamily="34" charset="-122"/>
              </a:rPr>
              <a:t>And they reasoned among themselves, saying, "It is because we have taken no bread."</a:t>
            </a:r>
          </a:p>
          <a:p>
            <a:pPr algn="l"/>
            <a:r>
              <a:rPr lang="en-US" altLang="zh-CN" sz="3600" dirty="0">
                <a:ea typeface="微软雅黑" panose="020B0503020204020204" pitchFamily="34" charset="-122"/>
              </a:rPr>
              <a:t>8 </a:t>
            </a:r>
            <a:r>
              <a:rPr lang="zh-CN" altLang="en-US" sz="3600" dirty="0">
                <a:ea typeface="微软雅黑" panose="020B0503020204020204" pitchFamily="34" charset="-122"/>
              </a:rPr>
              <a:t>耶稣看出来，就说：“你们这小信的人，为什么因为没有饼彼此议论呢？</a:t>
            </a:r>
          </a:p>
          <a:p>
            <a:pPr algn="l"/>
            <a:r>
              <a:rPr lang="en-US" altLang="zh-CN" sz="3600" dirty="0">
                <a:ea typeface="微软雅黑" panose="020B0503020204020204" pitchFamily="34" charset="-122"/>
              </a:rPr>
              <a:t>But Jesus, being aware of it, said to them, "O you of little faith, why do you reason among yourselves because you have brought no bread?</a:t>
            </a:r>
          </a:p>
        </p:txBody>
      </p:sp>
    </p:spTree>
    <p:extLst>
      <p:ext uri="{BB962C8B-B14F-4D97-AF65-F5344CB8AC3E}">
        <p14:creationId xmlns:p14="http://schemas.microsoft.com/office/powerpoint/2010/main" val="38889369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23:28】</a:t>
            </a:r>
          </a:p>
          <a:p>
            <a:pPr algn="l"/>
            <a:r>
              <a:rPr lang="zh-CN" altLang="en-US" sz="3600" dirty="0">
                <a:ea typeface="微软雅黑" panose="020B0503020204020204" pitchFamily="34" charset="-122"/>
              </a:rPr>
              <a:t>你们也是如此，在人前、外面显出公义来，里面却装满了假善和不法的事。</a:t>
            </a:r>
          </a:p>
          <a:p>
            <a:pPr algn="l"/>
            <a:r>
              <a:rPr lang="en-US" altLang="zh-CN" sz="3600" dirty="0">
                <a:ea typeface="微软雅黑" panose="020B0503020204020204" pitchFamily="34" charset="-122"/>
              </a:rPr>
              <a:t>Even so you also outwardly appear righteous to men, but inside you are full of hypocrisy and lawlessness.</a:t>
            </a:r>
          </a:p>
        </p:txBody>
      </p:sp>
    </p:spTree>
    <p:extLst>
      <p:ext uri="{BB962C8B-B14F-4D97-AF65-F5344CB8AC3E}">
        <p14:creationId xmlns:p14="http://schemas.microsoft.com/office/powerpoint/2010/main" val="21183269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23:5】</a:t>
            </a:r>
          </a:p>
          <a:p>
            <a:pPr algn="l"/>
            <a:r>
              <a:rPr lang="zh-CN" altLang="en-US" sz="3600" dirty="0">
                <a:ea typeface="微软雅黑" panose="020B0503020204020204" pitchFamily="34" charset="-122"/>
              </a:rPr>
              <a:t>他们一切所作的事都是要叫人看见，所以将佩戴的经文作宽了，衣裳的䍁子作长了；</a:t>
            </a:r>
          </a:p>
          <a:p>
            <a:pPr algn="l"/>
            <a:r>
              <a:rPr lang="en-US" altLang="zh-CN" sz="3600" dirty="0">
                <a:ea typeface="微软雅黑" panose="020B0503020204020204" pitchFamily="34" charset="-122"/>
              </a:rPr>
              <a:t>But all their works they do to be seen by men. They make their phylacteries broad and enlarge the borders of their garments.</a:t>
            </a:r>
          </a:p>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23:6</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喜爱</a:t>
            </a:r>
            <a:r>
              <a:rPr lang="zh-CN" altLang="en-US" sz="3600" dirty="0">
                <a:ea typeface="微软雅黑" panose="020B0503020204020204" pitchFamily="34" charset="-122"/>
              </a:rPr>
              <a:t>筵席上的首座，会堂里的高位；</a:t>
            </a:r>
          </a:p>
          <a:p>
            <a:pPr algn="l"/>
            <a:r>
              <a:rPr lang="en-US" altLang="zh-CN" sz="3600" dirty="0">
                <a:ea typeface="微软雅黑" panose="020B0503020204020204" pitchFamily="34" charset="-122"/>
              </a:rPr>
              <a:t>They love the best places at feasts, the best seats in the synagogues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7717300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23:7</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又</a:t>
            </a:r>
            <a:r>
              <a:rPr lang="zh-CN" altLang="en-US" sz="3600" dirty="0">
                <a:ea typeface="微软雅黑" panose="020B0503020204020204" pitchFamily="34" charset="-122"/>
              </a:rPr>
              <a:t>喜爱人在街市上问他安，称呼他拉比（“拉比”就是“夫子”）。</a:t>
            </a:r>
            <a:r>
              <a:rPr lang="en-US" altLang="zh-CN" sz="3600" dirty="0">
                <a:ea typeface="微软雅黑" panose="020B0503020204020204" pitchFamily="34" charset="-122"/>
              </a:rPr>
              <a:t>greetings in the marketplaces, and to be called by men, "Rabbi, Rabbi.'</a:t>
            </a:r>
          </a:p>
        </p:txBody>
      </p:sp>
    </p:spTree>
    <p:extLst>
      <p:ext uri="{BB962C8B-B14F-4D97-AF65-F5344CB8AC3E}">
        <p14:creationId xmlns:p14="http://schemas.microsoft.com/office/powerpoint/2010/main" val="25123030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15:7-8】</a:t>
            </a:r>
          </a:p>
          <a:p>
            <a:pPr algn="l"/>
            <a:r>
              <a:rPr lang="en-US" altLang="zh-CN" sz="3600" dirty="0">
                <a:ea typeface="微软雅黑" panose="020B0503020204020204" pitchFamily="34" charset="-122"/>
              </a:rPr>
              <a:t>7 </a:t>
            </a:r>
            <a:r>
              <a:rPr lang="zh-CN" altLang="en-US" sz="3600" dirty="0">
                <a:ea typeface="微软雅黑" panose="020B0503020204020204" pitchFamily="34" charset="-122"/>
              </a:rPr>
              <a:t>假冒为善的人哪！以赛亚指着你们说的预言是不错的。他说：</a:t>
            </a:r>
          </a:p>
          <a:p>
            <a:pPr algn="l"/>
            <a:r>
              <a:rPr lang="en-US" altLang="zh-CN" sz="3600" dirty="0">
                <a:ea typeface="微软雅黑" panose="020B0503020204020204" pitchFamily="34" charset="-122"/>
              </a:rPr>
              <a:t>Hypocrites! Well did Isaiah prophesy about you, saying:</a:t>
            </a:r>
          </a:p>
          <a:p>
            <a:pPr algn="l"/>
            <a:r>
              <a:rPr lang="en-US" altLang="zh-CN" sz="3600" dirty="0">
                <a:ea typeface="微软雅黑" panose="020B0503020204020204" pitchFamily="34" charset="-122"/>
              </a:rPr>
              <a:t>8 ‘</a:t>
            </a:r>
            <a:r>
              <a:rPr lang="zh-CN" altLang="en-US" sz="3600" dirty="0">
                <a:ea typeface="微软雅黑" panose="020B0503020204020204" pitchFamily="34" charset="-122"/>
              </a:rPr>
              <a:t>这百姓用嘴唇尊敬我，心却远离我， </a:t>
            </a:r>
          </a:p>
          <a:p>
            <a:pPr algn="l"/>
            <a:r>
              <a:rPr lang="en-US" altLang="zh-CN" sz="3600" dirty="0">
                <a:ea typeface="微软雅黑" panose="020B0503020204020204" pitchFamily="34" charset="-122"/>
              </a:rPr>
              <a:t>"These people draw near to Me with their mouth, And honor Me with their lips, But their heart is far from Me.</a:t>
            </a:r>
          </a:p>
        </p:txBody>
      </p:sp>
    </p:spTree>
    <p:extLst>
      <p:ext uri="{BB962C8B-B14F-4D97-AF65-F5344CB8AC3E}">
        <p14:creationId xmlns:p14="http://schemas.microsoft.com/office/powerpoint/2010/main" val="17284209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加拉太书 </a:t>
            </a:r>
            <a:r>
              <a:rPr lang="en-US" altLang="zh-CN" sz="3600" dirty="0">
                <a:ea typeface="微软雅黑" panose="020B0503020204020204" pitchFamily="34" charset="-122"/>
              </a:rPr>
              <a:t>Galatians 2:16】</a:t>
            </a:r>
          </a:p>
          <a:p>
            <a:pPr algn="l"/>
            <a:r>
              <a:rPr lang="zh-CN" altLang="en-US" sz="3600" dirty="0">
                <a:ea typeface="微软雅黑" panose="020B0503020204020204" pitchFamily="34" charset="-122"/>
              </a:rPr>
              <a:t>既知道人称义不是因行律法，乃是因信耶稣基督，连我们也信了基督耶稣，使我们因信基督称义，不因行律法称义，因为凡有血气的，没有一人因行律法称义。</a:t>
            </a:r>
          </a:p>
          <a:p>
            <a:pPr algn="l"/>
            <a:r>
              <a:rPr lang="en-US" altLang="zh-CN" sz="3600" dirty="0">
                <a:ea typeface="微软雅黑" panose="020B0503020204020204" pitchFamily="34" charset="-122"/>
              </a:rPr>
              <a:t>knowing that a man is not justified by the works of the law but by faith in Jesus Christ, even we have believed in Christ Jesus, that we might be justified by faith in Christ and not by the works of the law; for by the works of the law no flesh shall be justified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588015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a:ea typeface="微软雅黑" panose="020B0503020204020204" pitchFamily="34" charset="-122"/>
              </a:rPr>
              <a:t>加拉太书 </a:t>
            </a:r>
            <a:r>
              <a:rPr lang="en-US" altLang="zh-CN" sz="3600" dirty="0">
                <a:ea typeface="微软雅黑" panose="020B0503020204020204" pitchFamily="34" charset="-122"/>
              </a:rPr>
              <a:t>Galatians 2:21】</a:t>
            </a:r>
          </a:p>
          <a:p>
            <a:pPr algn="l"/>
            <a:r>
              <a:rPr lang="zh-CN" altLang="en-US" sz="3600" dirty="0">
                <a:ea typeface="微软雅黑" panose="020B0503020204020204" pitchFamily="34" charset="-122"/>
              </a:rPr>
              <a:t>我不废掉　神的恩，义若是藉着律法得的，基督就是徒然死了。</a:t>
            </a:r>
          </a:p>
          <a:p>
            <a:pPr algn="l"/>
            <a:r>
              <a:rPr lang="en-US" altLang="zh-CN" sz="3600" dirty="0">
                <a:ea typeface="微软雅黑" panose="020B0503020204020204" pitchFamily="34" charset="-122"/>
              </a:rPr>
              <a:t>I do not set aside the grace of God; for if righteousness comes through the law, then Christ died in vain."</a:t>
            </a:r>
          </a:p>
        </p:txBody>
      </p:sp>
    </p:spTree>
    <p:extLst>
      <p:ext uri="{BB962C8B-B14F-4D97-AF65-F5344CB8AC3E}">
        <p14:creationId xmlns:p14="http://schemas.microsoft.com/office/powerpoint/2010/main" val="27628678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22:23a】 </a:t>
            </a:r>
            <a:endParaRPr lang="en-US" altLang="zh-CN" sz="3600" dirty="0" smtClean="0">
              <a:ea typeface="微软雅黑" panose="020B0503020204020204" pitchFamily="34" charset="-122"/>
            </a:endParaRPr>
          </a:p>
          <a:p>
            <a:pPr algn="l"/>
            <a:r>
              <a:rPr lang="zh-CN" altLang="en-US" sz="3600" dirty="0" smtClean="0">
                <a:ea typeface="微软雅黑" panose="020B0503020204020204" pitchFamily="34" charset="-122"/>
              </a:rPr>
              <a:t>撒</a:t>
            </a:r>
            <a:r>
              <a:rPr lang="zh-CN" altLang="en-US" sz="3600" dirty="0">
                <a:ea typeface="微软雅黑" panose="020B0503020204020204" pitchFamily="34" charset="-122"/>
              </a:rPr>
              <a:t>都该人常说没有复活的事</a:t>
            </a:r>
            <a:r>
              <a:rPr lang="en-US" altLang="zh-CN" sz="3600" dirty="0">
                <a:ea typeface="微软雅黑" panose="020B0503020204020204" pitchFamily="34" charset="-122"/>
              </a:rPr>
              <a:t>……</a:t>
            </a:r>
          </a:p>
          <a:p>
            <a:pPr algn="l"/>
            <a:r>
              <a:rPr lang="en-US" altLang="zh-CN" sz="3600" dirty="0">
                <a:ea typeface="微软雅黑" panose="020B0503020204020204" pitchFamily="34" charset="-122"/>
              </a:rPr>
              <a:t>The same day the Sadducees, who say there is no resurrection</a:t>
            </a:r>
            <a:r>
              <a:rPr lang="en-US" altLang="zh-CN" sz="3600" dirty="0" smtClean="0">
                <a:ea typeface="微软雅黑" panose="020B0503020204020204" pitchFamily="34" charset="-122"/>
              </a:rPr>
              <a:t>….</a:t>
            </a:r>
          </a:p>
          <a:p>
            <a:pPr algn="l"/>
            <a:endParaRPr lang="en-US" altLang="zh-CN" sz="3600" dirty="0">
              <a:ea typeface="微软雅黑" panose="020B0503020204020204" pitchFamily="34" charset="-122"/>
            </a:endParaRPr>
          </a:p>
          <a:p>
            <a:pPr algn="l"/>
            <a:r>
              <a:rPr lang="en-US" altLang="zh-CN" sz="3600" dirty="0">
                <a:ea typeface="微软雅黑" panose="020B0503020204020204" pitchFamily="34" charset="-122"/>
              </a:rPr>
              <a:t>【</a:t>
            </a:r>
            <a:r>
              <a:rPr lang="zh-CN" altLang="en-US" sz="3600" dirty="0">
                <a:ea typeface="微软雅黑" panose="020B0503020204020204" pitchFamily="34" charset="-122"/>
              </a:rPr>
              <a:t>使徒行传 </a:t>
            </a:r>
            <a:r>
              <a:rPr lang="en-US" altLang="zh-CN" sz="3600" dirty="0">
                <a:ea typeface="微软雅黑" panose="020B0503020204020204" pitchFamily="34" charset="-122"/>
              </a:rPr>
              <a:t>Acts </a:t>
            </a:r>
            <a:r>
              <a:rPr lang="en-US" altLang="zh-CN" sz="3600" dirty="0" smtClean="0">
                <a:ea typeface="微软雅黑" panose="020B0503020204020204" pitchFamily="34" charset="-122"/>
              </a:rPr>
              <a:t>23:8a】</a:t>
            </a:r>
          </a:p>
          <a:p>
            <a:pPr algn="l"/>
            <a:r>
              <a:rPr lang="zh-CN" altLang="en-US" sz="3600" dirty="0" smtClean="0">
                <a:ea typeface="微软雅黑" panose="020B0503020204020204" pitchFamily="34" charset="-122"/>
              </a:rPr>
              <a:t>因为</a:t>
            </a:r>
            <a:r>
              <a:rPr lang="zh-CN" altLang="en-US" sz="3600" dirty="0">
                <a:ea typeface="微软雅黑" panose="020B0503020204020204" pitchFamily="34" charset="-122"/>
              </a:rPr>
              <a:t>撒都该人说，没有复活，也没有天使和鬼魂；</a:t>
            </a:r>
          </a:p>
          <a:p>
            <a:pPr algn="l"/>
            <a:r>
              <a:rPr lang="en-US" altLang="zh-CN" sz="3600" dirty="0">
                <a:ea typeface="微软雅黑" panose="020B0503020204020204" pitchFamily="34" charset="-122"/>
              </a:rPr>
              <a:t>For Sadducees say that there is no resurrection--and no angel or spirit….</a:t>
            </a:r>
          </a:p>
        </p:txBody>
      </p:sp>
    </p:spTree>
    <p:extLst>
      <p:ext uri="{BB962C8B-B14F-4D97-AF65-F5344CB8AC3E}">
        <p14:creationId xmlns:p14="http://schemas.microsoft.com/office/powerpoint/2010/main" val="22644221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林前</a:t>
            </a:r>
            <a:r>
              <a:rPr lang="en-US" altLang="zh-CN" sz="3600" dirty="0">
                <a:ea typeface="微软雅黑" panose="020B0503020204020204" pitchFamily="34" charset="-122"/>
              </a:rPr>
              <a:t>1 Co 15:19</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我们</a:t>
            </a:r>
            <a:r>
              <a:rPr lang="zh-CN" altLang="en-US" sz="3600" dirty="0">
                <a:ea typeface="微软雅黑" panose="020B0503020204020204" pitchFamily="34" charset="-122"/>
              </a:rPr>
              <a:t>若靠基督只在今生有指望，就算比众人更可怜。</a:t>
            </a:r>
          </a:p>
          <a:p>
            <a:pPr algn="l"/>
            <a:r>
              <a:rPr lang="en-US" altLang="zh-CN" sz="3600" dirty="0">
                <a:ea typeface="微软雅黑" panose="020B0503020204020204" pitchFamily="34" charset="-122"/>
              </a:rPr>
              <a:t>If in this life only we have hope in Christ, we are of all men the most pitiable.</a:t>
            </a:r>
          </a:p>
        </p:txBody>
      </p:sp>
    </p:spTree>
    <p:extLst>
      <p:ext uri="{BB962C8B-B14F-4D97-AF65-F5344CB8AC3E}">
        <p14:creationId xmlns:p14="http://schemas.microsoft.com/office/powerpoint/2010/main" val="3862252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 </a:t>
            </a:r>
            <a:r>
              <a:rPr lang="en-US" altLang="zh-CN" sz="3600" dirty="0">
                <a:ea typeface="微软雅黑" panose="020B0503020204020204" pitchFamily="34" charset="-122"/>
              </a:rPr>
              <a:t>John 14:1-3】</a:t>
            </a:r>
          </a:p>
          <a:p>
            <a:pPr algn="l"/>
            <a:r>
              <a:rPr lang="en-US" altLang="zh-CN" sz="3600" dirty="0">
                <a:ea typeface="微软雅黑" panose="020B0503020204020204" pitchFamily="34" charset="-122"/>
              </a:rPr>
              <a:t>1 “</a:t>
            </a:r>
            <a:r>
              <a:rPr lang="zh-CN" altLang="en-US" sz="3600" dirty="0">
                <a:ea typeface="微软雅黑" panose="020B0503020204020204" pitchFamily="34" charset="-122"/>
              </a:rPr>
              <a:t>你们心里不要忧愁，你们信　神，也当信我。</a:t>
            </a:r>
          </a:p>
          <a:p>
            <a:pPr algn="l"/>
            <a:r>
              <a:rPr lang="en-US" altLang="zh-CN" sz="3600" dirty="0">
                <a:ea typeface="微软雅黑" panose="020B0503020204020204" pitchFamily="34" charset="-122"/>
              </a:rPr>
              <a:t>"Let not your heart be troubled; you believe in God, believe also in Me.</a:t>
            </a:r>
          </a:p>
          <a:p>
            <a:pPr algn="l"/>
            <a:r>
              <a:rPr lang="en-US" altLang="zh-CN" sz="3600" dirty="0">
                <a:ea typeface="微软雅黑" panose="020B0503020204020204" pitchFamily="34" charset="-122"/>
              </a:rPr>
              <a:t>2 </a:t>
            </a:r>
            <a:r>
              <a:rPr lang="zh-CN" altLang="en-US" sz="3600" dirty="0">
                <a:ea typeface="微软雅黑" panose="020B0503020204020204" pitchFamily="34" charset="-122"/>
              </a:rPr>
              <a:t>在我父的家里有许多住处；若是没有，我就早已告诉你们了。我去原是为你们预备地方去。</a:t>
            </a:r>
          </a:p>
          <a:p>
            <a:pPr algn="l"/>
            <a:r>
              <a:rPr lang="en-US" altLang="zh-CN" sz="3600" dirty="0">
                <a:ea typeface="微软雅黑" panose="020B0503020204020204" pitchFamily="34" charset="-122"/>
              </a:rPr>
              <a:t>In My Father's house are many mansions; if it were not so, I would have told you. I go to prepare a place for you</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6745328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 </a:t>
            </a:r>
            <a:r>
              <a:rPr lang="en-US" altLang="zh-CN" sz="3600" dirty="0">
                <a:ea typeface="微软雅黑" panose="020B0503020204020204" pitchFamily="34" charset="-122"/>
              </a:rPr>
              <a:t>John 14:1-3】</a:t>
            </a:r>
          </a:p>
          <a:p>
            <a:pPr algn="l"/>
            <a:r>
              <a:rPr lang="en-US" altLang="zh-CN" sz="3600" dirty="0" smtClean="0">
                <a:ea typeface="微软雅黑" panose="020B0503020204020204" pitchFamily="34" charset="-122"/>
              </a:rPr>
              <a:t>3 </a:t>
            </a:r>
            <a:r>
              <a:rPr lang="zh-CN" altLang="en-US" sz="3600" dirty="0">
                <a:ea typeface="微软雅黑" panose="020B0503020204020204" pitchFamily="34" charset="-122"/>
              </a:rPr>
              <a:t>我若去为你们预备了地方，就必再来接你们到我那里去；我在那里，叫你们也在那里。</a:t>
            </a:r>
          </a:p>
          <a:p>
            <a:pPr algn="l"/>
            <a:r>
              <a:rPr lang="en-US" altLang="zh-CN" sz="3600" dirty="0">
                <a:ea typeface="微软雅黑" panose="020B0503020204020204" pitchFamily="34" charset="-122"/>
              </a:rPr>
              <a:t>And if I go and prepare a place for you, I will come again and receive you to Myself; that where I am, there you may be also.</a:t>
            </a:r>
          </a:p>
        </p:txBody>
      </p:sp>
    </p:spTree>
    <p:extLst>
      <p:ext uri="{BB962C8B-B14F-4D97-AF65-F5344CB8AC3E}">
        <p14:creationId xmlns:p14="http://schemas.microsoft.com/office/powerpoint/2010/main" val="784937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16:5-12】</a:t>
            </a:r>
          </a:p>
          <a:p>
            <a:pPr algn="l"/>
            <a:r>
              <a:rPr lang="en-US" altLang="zh-CN" sz="3600" dirty="0">
                <a:ea typeface="微软雅黑" panose="020B0503020204020204" pitchFamily="34" charset="-122"/>
              </a:rPr>
              <a:t>9 </a:t>
            </a:r>
            <a:r>
              <a:rPr lang="zh-CN" altLang="en-US" sz="3600" dirty="0">
                <a:ea typeface="微软雅黑" panose="020B0503020204020204" pitchFamily="34" charset="-122"/>
              </a:rPr>
              <a:t>你们还不明白吗？不记得那五个饼分给五千人，又收拾了多少篮子的零碎吗？</a:t>
            </a:r>
          </a:p>
          <a:p>
            <a:pPr algn="l"/>
            <a:r>
              <a:rPr lang="en-US" altLang="zh-CN" sz="3600" dirty="0">
                <a:ea typeface="微软雅黑" panose="020B0503020204020204" pitchFamily="34" charset="-122"/>
              </a:rPr>
              <a:t>Do you not yet understand, or remember the five loaves of the five thousand and how many baskets you took up?</a:t>
            </a:r>
          </a:p>
          <a:p>
            <a:pPr algn="l"/>
            <a:r>
              <a:rPr lang="en-US" altLang="zh-CN" sz="3600" dirty="0">
                <a:ea typeface="微软雅黑" panose="020B0503020204020204" pitchFamily="34" charset="-122"/>
              </a:rPr>
              <a:t>10 </a:t>
            </a:r>
            <a:r>
              <a:rPr lang="zh-CN" altLang="en-US" sz="3600" dirty="0">
                <a:ea typeface="微软雅黑" panose="020B0503020204020204" pitchFamily="34" charset="-122"/>
              </a:rPr>
              <a:t>也不记得那七个饼分给四千人，又收拾了多少筐子的零碎吗？</a:t>
            </a:r>
          </a:p>
          <a:p>
            <a:pPr algn="l"/>
            <a:r>
              <a:rPr lang="en-US" altLang="zh-CN" sz="3600" dirty="0">
                <a:ea typeface="微软雅黑" panose="020B0503020204020204" pitchFamily="34" charset="-122"/>
              </a:rPr>
              <a:t>Nor the seven loaves of the four thousand and how many large baskets you took up?</a:t>
            </a:r>
          </a:p>
        </p:txBody>
      </p:sp>
    </p:spTree>
    <p:extLst>
      <p:ext uri="{BB962C8B-B14F-4D97-AF65-F5344CB8AC3E}">
        <p14:creationId xmlns:p14="http://schemas.microsoft.com/office/powerpoint/2010/main" val="13580128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加拉太书 </a:t>
            </a:r>
            <a:r>
              <a:rPr lang="en-US" altLang="zh-CN" sz="3600" dirty="0">
                <a:ea typeface="微软雅黑" panose="020B0503020204020204" pitchFamily="34" charset="-122"/>
              </a:rPr>
              <a:t>Galatians 1:6-9】</a:t>
            </a:r>
          </a:p>
          <a:p>
            <a:pPr algn="l"/>
            <a:r>
              <a:rPr lang="en-US" altLang="zh-CN" sz="3600" dirty="0">
                <a:ea typeface="微软雅黑" panose="020B0503020204020204" pitchFamily="34" charset="-122"/>
              </a:rPr>
              <a:t>6 </a:t>
            </a:r>
            <a:r>
              <a:rPr lang="zh-CN" altLang="en-US" sz="3600" dirty="0">
                <a:ea typeface="微软雅黑" panose="020B0503020204020204" pitchFamily="34" charset="-122"/>
              </a:rPr>
              <a:t>我希奇你们这么快离开那藉着基督之恩召你们的，去从别的福音。</a:t>
            </a:r>
          </a:p>
          <a:p>
            <a:pPr algn="l"/>
            <a:r>
              <a:rPr lang="en-US" altLang="zh-CN" sz="3600" dirty="0">
                <a:ea typeface="微软雅黑" panose="020B0503020204020204" pitchFamily="34" charset="-122"/>
              </a:rPr>
              <a:t>I marvel that you are turning away so soon from Him who called you in the grace of Christ, to a different gospel,</a:t>
            </a:r>
          </a:p>
          <a:p>
            <a:pPr algn="l"/>
            <a:r>
              <a:rPr lang="en-US" altLang="zh-CN" sz="3600" dirty="0">
                <a:ea typeface="微软雅黑" panose="020B0503020204020204" pitchFamily="34" charset="-122"/>
              </a:rPr>
              <a:t>7 </a:t>
            </a:r>
            <a:r>
              <a:rPr lang="zh-CN" altLang="en-US" sz="3600" dirty="0">
                <a:ea typeface="微软雅黑" panose="020B0503020204020204" pitchFamily="34" charset="-122"/>
              </a:rPr>
              <a:t>那并不是福音，不过有些人搅扰你们，要把基督的福音更改了。</a:t>
            </a:r>
          </a:p>
          <a:p>
            <a:pPr algn="l"/>
            <a:r>
              <a:rPr lang="en-US" altLang="zh-CN" sz="3600" dirty="0">
                <a:ea typeface="微软雅黑" panose="020B0503020204020204" pitchFamily="34" charset="-122"/>
              </a:rPr>
              <a:t>which is not another; but there are some who trouble you and want to pervert the gospel of Christ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6318049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加拉太书 </a:t>
            </a:r>
            <a:r>
              <a:rPr lang="en-US" altLang="zh-CN" sz="3600" dirty="0">
                <a:ea typeface="微软雅黑" panose="020B0503020204020204" pitchFamily="34" charset="-122"/>
              </a:rPr>
              <a:t>Galatians 1:6-9】</a:t>
            </a:r>
          </a:p>
          <a:p>
            <a:pPr algn="l"/>
            <a:r>
              <a:rPr lang="en-US" altLang="zh-CN" sz="3600" dirty="0" smtClean="0">
                <a:ea typeface="微软雅黑" panose="020B0503020204020204" pitchFamily="34" charset="-122"/>
              </a:rPr>
              <a:t>8 </a:t>
            </a:r>
            <a:r>
              <a:rPr lang="zh-CN" altLang="en-US" sz="3600" dirty="0">
                <a:ea typeface="微软雅黑" panose="020B0503020204020204" pitchFamily="34" charset="-122"/>
              </a:rPr>
              <a:t>但无论是我们，是天上来的使者，若传福音给你们，与我们所传给你们的不同，他就应当被咒诅。</a:t>
            </a:r>
          </a:p>
          <a:p>
            <a:pPr algn="l"/>
            <a:r>
              <a:rPr lang="en-US" altLang="zh-CN" sz="3600" dirty="0">
                <a:ea typeface="微软雅黑" panose="020B0503020204020204" pitchFamily="34" charset="-122"/>
              </a:rPr>
              <a:t>But even if we, or an angel from heaven, preach any other gospel to you than what we have preached to you, let him be accursed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8794193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加拉太书 </a:t>
            </a:r>
            <a:r>
              <a:rPr lang="en-US" altLang="zh-CN" sz="3600" dirty="0">
                <a:ea typeface="微软雅黑" panose="020B0503020204020204" pitchFamily="34" charset="-122"/>
              </a:rPr>
              <a:t>Galatians 1:6-9】</a:t>
            </a:r>
          </a:p>
          <a:p>
            <a:pPr algn="l"/>
            <a:r>
              <a:rPr lang="en-US" altLang="zh-CN" sz="3600" dirty="0" smtClean="0">
                <a:ea typeface="微软雅黑" panose="020B0503020204020204" pitchFamily="34" charset="-122"/>
              </a:rPr>
              <a:t>9 </a:t>
            </a:r>
            <a:r>
              <a:rPr lang="zh-CN" altLang="en-US" sz="3600" dirty="0">
                <a:ea typeface="微软雅黑" panose="020B0503020204020204" pitchFamily="34" charset="-122"/>
              </a:rPr>
              <a:t>我们已经说了，现在又说，若有人传福音给你们，与你们所领受的不同，他就应当被咒诅。</a:t>
            </a:r>
          </a:p>
          <a:p>
            <a:pPr algn="l"/>
            <a:r>
              <a:rPr lang="en-US" altLang="zh-CN" sz="3600" dirty="0">
                <a:ea typeface="微软雅黑" panose="020B0503020204020204" pitchFamily="34" charset="-122"/>
              </a:rPr>
              <a:t>As we have said before, so now I say again, if anyone preaches any other gospel to you than what you have received, let him be accursed.</a:t>
            </a:r>
          </a:p>
        </p:txBody>
      </p:sp>
    </p:spTree>
    <p:extLst>
      <p:ext uri="{BB962C8B-B14F-4D97-AF65-F5344CB8AC3E}">
        <p14:creationId xmlns:p14="http://schemas.microsoft.com/office/powerpoint/2010/main" val="24765557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林前</a:t>
            </a:r>
            <a:r>
              <a:rPr lang="en-US" altLang="zh-CN" sz="3600" dirty="0">
                <a:ea typeface="微软雅黑" panose="020B0503020204020204" pitchFamily="34" charset="-122"/>
              </a:rPr>
              <a:t>1 Co 15:3-4】</a:t>
            </a:r>
          </a:p>
          <a:p>
            <a:pPr algn="l"/>
            <a:r>
              <a:rPr lang="en-US" altLang="zh-CN" sz="3600" dirty="0">
                <a:ea typeface="微软雅黑" panose="020B0503020204020204" pitchFamily="34" charset="-122"/>
              </a:rPr>
              <a:t>3 </a:t>
            </a:r>
            <a:r>
              <a:rPr lang="zh-CN" altLang="en-US" sz="3600" dirty="0">
                <a:ea typeface="微软雅黑" panose="020B0503020204020204" pitchFamily="34" charset="-122"/>
              </a:rPr>
              <a:t>我当日所领受又传给你们的，第一，就是基督照圣经所说，为我们的罪死了，</a:t>
            </a:r>
          </a:p>
          <a:p>
            <a:pPr algn="l"/>
            <a:r>
              <a:rPr lang="en-US" altLang="zh-CN" sz="3600" dirty="0">
                <a:ea typeface="微软雅黑" panose="020B0503020204020204" pitchFamily="34" charset="-122"/>
              </a:rPr>
              <a:t>For I delivered to you first of all that which I also received: that Christ died for our sins according to the Scriptures,</a:t>
            </a:r>
          </a:p>
          <a:p>
            <a:pPr algn="l"/>
            <a:r>
              <a:rPr lang="en-US" altLang="zh-CN" sz="3600" dirty="0">
                <a:ea typeface="微软雅黑" panose="020B0503020204020204" pitchFamily="34" charset="-122"/>
              </a:rPr>
              <a:t>4 </a:t>
            </a:r>
            <a:r>
              <a:rPr lang="zh-CN" altLang="en-US" sz="3600" dirty="0">
                <a:ea typeface="微软雅黑" panose="020B0503020204020204" pitchFamily="34" charset="-122"/>
              </a:rPr>
              <a:t>而且埋葬了，又照圣经所说，第三天复活了， </a:t>
            </a:r>
          </a:p>
          <a:p>
            <a:pPr algn="l"/>
            <a:r>
              <a:rPr lang="en-US" altLang="zh-CN" sz="3600" dirty="0">
                <a:ea typeface="微软雅黑" panose="020B0503020204020204" pitchFamily="34" charset="-122"/>
              </a:rPr>
              <a:t>and that He was buried, and that He rose again the third day according to the Scriptures,</a:t>
            </a:r>
          </a:p>
        </p:txBody>
      </p:sp>
    </p:spTree>
    <p:extLst>
      <p:ext uri="{BB962C8B-B14F-4D97-AF65-F5344CB8AC3E}">
        <p14:creationId xmlns:p14="http://schemas.microsoft.com/office/powerpoint/2010/main" val="507489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16:5-12】</a:t>
            </a:r>
          </a:p>
          <a:p>
            <a:pPr algn="l"/>
            <a:r>
              <a:rPr lang="en-US" altLang="zh-CN" sz="3600" dirty="0">
                <a:ea typeface="微软雅黑" panose="020B0503020204020204" pitchFamily="34" charset="-122"/>
              </a:rPr>
              <a:t>11 </a:t>
            </a:r>
            <a:r>
              <a:rPr lang="zh-CN" altLang="en-US" sz="3600" dirty="0">
                <a:ea typeface="微软雅黑" panose="020B0503020204020204" pitchFamily="34" charset="-122"/>
              </a:rPr>
              <a:t>我对你们说：‘要防备法利赛人和撒都该人的酵’，这话不是指着饼说的，你们怎么不明白呢？” </a:t>
            </a:r>
          </a:p>
          <a:p>
            <a:pPr algn="l"/>
            <a:r>
              <a:rPr lang="en-US" altLang="zh-CN" sz="3600" dirty="0">
                <a:ea typeface="微软雅黑" panose="020B0503020204020204" pitchFamily="34" charset="-122"/>
              </a:rPr>
              <a:t>How is it you do not understand that I did not speak to you concerning bread?--but to beware of the leaven of the Pharisees and Sadducees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079132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16:5-12】</a:t>
            </a:r>
          </a:p>
          <a:p>
            <a:pPr algn="l"/>
            <a:r>
              <a:rPr lang="en-US" altLang="zh-CN" sz="3600" dirty="0" smtClean="0">
                <a:ea typeface="微软雅黑" panose="020B0503020204020204" pitchFamily="34" charset="-122"/>
              </a:rPr>
              <a:t>12 </a:t>
            </a:r>
            <a:r>
              <a:rPr lang="zh-CN" altLang="en-US" sz="3600" dirty="0">
                <a:ea typeface="微软雅黑" panose="020B0503020204020204" pitchFamily="34" charset="-122"/>
              </a:rPr>
              <a:t>门徒这才晓得祂说的，不是叫他们防备饼的酵，乃是防备法利赛人和撒都该人的教训。</a:t>
            </a:r>
          </a:p>
          <a:p>
            <a:pPr algn="l"/>
            <a:r>
              <a:rPr lang="en-US" altLang="zh-CN" sz="3600" dirty="0">
                <a:ea typeface="微软雅黑" panose="020B0503020204020204" pitchFamily="34" charset="-122"/>
              </a:rPr>
              <a:t>Then they understood that He did not tell them to beware of the leaven of bread, but of the doctrine of the Pharisees and Sadducees.</a:t>
            </a:r>
          </a:p>
        </p:txBody>
      </p:sp>
    </p:spTree>
    <p:extLst>
      <p:ext uri="{BB962C8B-B14F-4D97-AF65-F5344CB8AC3E}">
        <p14:creationId xmlns:p14="http://schemas.microsoft.com/office/powerpoint/2010/main" val="1401116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16:5-7】</a:t>
            </a:r>
          </a:p>
          <a:p>
            <a:pPr algn="l"/>
            <a:r>
              <a:rPr lang="en-US" altLang="zh-CN" sz="3600" dirty="0">
                <a:ea typeface="微软雅黑" panose="020B0503020204020204" pitchFamily="34" charset="-122"/>
              </a:rPr>
              <a:t>5 </a:t>
            </a:r>
            <a:r>
              <a:rPr lang="zh-CN" altLang="en-US" sz="3600" dirty="0">
                <a:ea typeface="微软雅黑" panose="020B0503020204020204" pitchFamily="34" charset="-122"/>
              </a:rPr>
              <a:t>门徒渡到那边去，忘了带饼。</a:t>
            </a:r>
          </a:p>
          <a:p>
            <a:pPr algn="l"/>
            <a:r>
              <a:rPr lang="en-US" altLang="zh-CN" sz="3600" dirty="0">
                <a:ea typeface="微软雅黑" panose="020B0503020204020204" pitchFamily="34" charset="-122"/>
              </a:rPr>
              <a:t>Now when His disciples had come to the other side, they had forgotten to take bread.</a:t>
            </a:r>
          </a:p>
          <a:p>
            <a:pPr algn="l"/>
            <a:r>
              <a:rPr lang="en-US" altLang="zh-CN" sz="3600" dirty="0">
                <a:ea typeface="微软雅黑" panose="020B0503020204020204" pitchFamily="34" charset="-122"/>
              </a:rPr>
              <a:t>6 </a:t>
            </a:r>
            <a:r>
              <a:rPr lang="zh-CN" altLang="en-US" sz="3600" dirty="0">
                <a:ea typeface="微软雅黑" panose="020B0503020204020204" pitchFamily="34" charset="-122"/>
              </a:rPr>
              <a:t>耶稣对他们说：“你们要谨慎，防备法利赛人和撒都该人的酵。” </a:t>
            </a:r>
          </a:p>
          <a:p>
            <a:pPr algn="l"/>
            <a:r>
              <a:rPr lang="en-US" altLang="zh-CN" sz="3600" dirty="0">
                <a:ea typeface="微软雅黑" panose="020B0503020204020204" pitchFamily="34" charset="-122"/>
              </a:rPr>
              <a:t>Then Jesus said to them, "Take heed and beware of the leaven of the Pharisees and the Sadducees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959100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16:5-7】</a:t>
            </a:r>
          </a:p>
          <a:p>
            <a:pPr algn="l"/>
            <a:r>
              <a:rPr lang="en-US" altLang="zh-CN" sz="3600" dirty="0" smtClean="0">
                <a:ea typeface="微软雅黑" panose="020B0503020204020204" pitchFamily="34" charset="-122"/>
              </a:rPr>
              <a:t>7 </a:t>
            </a:r>
            <a:r>
              <a:rPr lang="zh-CN" altLang="en-US" sz="3600" dirty="0">
                <a:ea typeface="微软雅黑" panose="020B0503020204020204" pitchFamily="34" charset="-122"/>
              </a:rPr>
              <a:t>门徒彼此议论说：“这是因为我们没有带饼吧！” </a:t>
            </a:r>
          </a:p>
          <a:p>
            <a:pPr algn="l"/>
            <a:r>
              <a:rPr lang="en-US" altLang="zh-CN" sz="3600" dirty="0">
                <a:ea typeface="微软雅黑" panose="020B0503020204020204" pitchFamily="34" charset="-122"/>
              </a:rPr>
              <a:t>And they reasoned among themselves, saying, "It is because we have taken no bread."</a:t>
            </a:r>
          </a:p>
        </p:txBody>
      </p:sp>
    </p:spTree>
    <p:extLst>
      <p:ext uri="{BB962C8B-B14F-4D97-AF65-F5344CB8AC3E}">
        <p14:creationId xmlns:p14="http://schemas.microsoft.com/office/powerpoint/2010/main" val="4264575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13:33</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祂</a:t>
            </a:r>
            <a:r>
              <a:rPr lang="zh-CN" altLang="en-US" sz="3600" dirty="0">
                <a:ea typeface="微软雅黑" panose="020B0503020204020204" pitchFamily="34" charset="-122"/>
              </a:rPr>
              <a:t>又对他们讲个比喻说：“天国好像面酵，有妇人拿来，藏在三斗面里，直等全团都发起来。” </a:t>
            </a:r>
          </a:p>
          <a:p>
            <a:pPr algn="l"/>
            <a:r>
              <a:rPr lang="en-US" altLang="zh-CN" sz="3600" dirty="0">
                <a:ea typeface="微软雅黑" panose="020B0503020204020204" pitchFamily="34" charset="-122"/>
              </a:rPr>
              <a:t>Another parable He spoke to them: "The kingdom of heaven is like leaven, which a woman took and hid in three measures of meal till it was all leavened."</a:t>
            </a:r>
          </a:p>
        </p:txBody>
      </p:sp>
    </p:spTree>
    <p:extLst>
      <p:ext uri="{BB962C8B-B14F-4D97-AF65-F5344CB8AC3E}">
        <p14:creationId xmlns:p14="http://schemas.microsoft.com/office/powerpoint/2010/main" val="3644091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16:6-8】</a:t>
            </a:r>
          </a:p>
          <a:p>
            <a:pPr algn="l"/>
            <a:r>
              <a:rPr lang="en-US" altLang="zh-CN" sz="3600" dirty="0">
                <a:ea typeface="微软雅黑" panose="020B0503020204020204" pitchFamily="34" charset="-122"/>
              </a:rPr>
              <a:t>6 </a:t>
            </a:r>
            <a:r>
              <a:rPr lang="zh-CN" altLang="en-US" sz="3600" dirty="0">
                <a:ea typeface="微软雅黑" panose="020B0503020204020204" pitchFamily="34" charset="-122"/>
              </a:rPr>
              <a:t>耶稣对他们说：“你们要谨慎，防备法利赛人和撒都该人的酵。” </a:t>
            </a:r>
          </a:p>
          <a:p>
            <a:pPr algn="l"/>
            <a:r>
              <a:rPr lang="en-US" altLang="zh-CN" sz="3600" dirty="0">
                <a:ea typeface="微软雅黑" panose="020B0503020204020204" pitchFamily="34" charset="-122"/>
              </a:rPr>
              <a:t>Then Jesus said to them, "Take heed and beware of the leaven of the Pharisees and the Sadducees."</a:t>
            </a:r>
          </a:p>
          <a:p>
            <a:pPr algn="l"/>
            <a:r>
              <a:rPr lang="en-US" altLang="zh-CN" sz="3600" dirty="0">
                <a:ea typeface="微软雅黑" panose="020B0503020204020204" pitchFamily="34" charset="-122"/>
              </a:rPr>
              <a:t>7 </a:t>
            </a:r>
            <a:r>
              <a:rPr lang="zh-CN" altLang="en-US" sz="3600" dirty="0">
                <a:ea typeface="微软雅黑" panose="020B0503020204020204" pitchFamily="34" charset="-122"/>
              </a:rPr>
              <a:t>门徒彼此议论说：“这是因为我们没有带饼吧！” </a:t>
            </a:r>
          </a:p>
          <a:p>
            <a:pPr algn="l"/>
            <a:r>
              <a:rPr lang="en-US" altLang="zh-CN" sz="3600" dirty="0">
                <a:ea typeface="微软雅黑" panose="020B0503020204020204" pitchFamily="34" charset="-122"/>
              </a:rPr>
              <a:t>And they reasoned among themselves, saying, "It is because we have taken no bread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540863238"/>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188</TotalTime>
  <Words>2333</Words>
  <Application>Microsoft Office PowerPoint</Application>
  <PresentationFormat>全屏显示(4:3)</PresentationFormat>
  <Paragraphs>126</Paragraphs>
  <Slides>33</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33</vt:i4>
      </vt:variant>
    </vt:vector>
  </HeadingPairs>
  <TitlesOfParts>
    <vt:vector size="39"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45</cp:revision>
  <dcterms:created xsi:type="dcterms:W3CDTF">2018-02-16T18:09:56Z</dcterms:created>
  <dcterms:modified xsi:type="dcterms:W3CDTF">2018-04-22T07:17:50Z</dcterms:modified>
</cp:coreProperties>
</file>