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23" r:id="rId3"/>
    <p:sldId id="424" r:id="rId4"/>
    <p:sldId id="425" r:id="rId5"/>
    <p:sldId id="426" r:id="rId6"/>
    <p:sldId id="427" r:id="rId7"/>
    <p:sldId id="428" r:id="rId8"/>
    <p:sldId id="429" r:id="rId9"/>
    <p:sldId id="411" r:id="rId10"/>
    <p:sldId id="430" r:id="rId11"/>
    <p:sldId id="431" r:id="rId12"/>
    <p:sldId id="412" r:id="rId13"/>
    <p:sldId id="413" r:id="rId14"/>
    <p:sldId id="432" r:id="rId15"/>
    <p:sldId id="414" r:id="rId16"/>
    <p:sldId id="433" r:id="rId17"/>
    <p:sldId id="434" r:id="rId18"/>
    <p:sldId id="435" r:id="rId19"/>
    <p:sldId id="379" r:id="rId20"/>
    <p:sldId id="436" r:id="rId21"/>
    <p:sldId id="415" r:id="rId22"/>
    <p:sldId id="404" r:id="rId23"/>
    <p:sldId id="380" r:id="rId24"/>
    <p:sldId id="437" r:id="rId25"/>
    <p:sldId id="438" r:id="rId26"/>
    <p:sldId id="439" r:id="rId27"/>
    <p:sldId id="441" r:id="rId28"/>
    <p:sldId id="442" r:id="rId29"/>
    <p:sldId id="440"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2018/4/29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16:13-19】</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耶稣到了凯撒利亚腓立比的境内，就问门徒说：“人说我人子是谁（有古卷无“我”字）？” </a:t>
            </a:r>
          </a:p>
          <a:p>
            <a:pPr algn="l"/>
            <a:r>
              <a:rPr lang="en-US" altLang="zh-CN" sz="3600" dirty="0">
                <a:ea typeface="微软雅黑" panose="020B0503020204020204" pitchFamily="34" charset="-122"/>
              </a:rPr>
              <a:t>When Jesus came into the region of Caesarea Philippi, He asked His disciples, saying, "Who do men say that I, the Son of Man, am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11:20-22】</a:t>
            </a:r>
          </a:p>
          <a:p>
            <a:pPr algn="l"/>
            <a:r>
              <a:rPr lang="en-US" altLang="zh-CN" sz="3600" dirty="0" smtClean="0">
                <a:ea typeface="微软雅黑" panose="020B0503020204020204" pitchFamily="34" charset="-122"/>
              </a:rPr>
              <a:t>21 </a:t>
            </a:r>
            <a:r>
              <a:rPr lang="en-US" altLang="zh-CN" sz="3600" dirty="0">
                <a:ea typeface="微软雅黑" panose="020B0503020204020204" pitchFamily="34" charset="-122"/>
              </a:rPr>
              <a:t>“</a:t>
            </a:r>
            <a:r>
              <a:rPr lang="zh-CN" altLang="en-US" sz="3600" dirty="0">
                <a:ea typeface="微软雅黑" panose="020B0503020204020204" pitchFamily="34" charset="-122"/>
              </a:rPr>
              <a:t>哥拉汛哪，你有祸了！伯赛大啊，你有祸了！因为在你们中间所行的异能，若行在推罗、西顿，他们早已披麻蒙灰悔改了。</a:t>
            </a:r>
          </a:p>
          <a:p>
            <a:pPr algn="l"/>
            <a:r>
              <a:rPr lang="en-US" altLang="zh-CN" sz="3600" dirty="0">
                <a:ea typeface="微软雅黑" panose="020B0503020204020204" pitchFamily="34" charset="-122"/>
              </a:rPr>
              <a:t>"Woe to you, </a:t>
            </a:r>
            <a:r>
              <a:rPr lang="en-US" altLang="zh-CN" sz="3600" dirty="0" err="1">
                <a:ea typeface="微软雅黑" panose="020B0503020204020204" pitchFamily="34" charset="-122"/>
              </a:rPr>
              <a:t>Chorazin</a:t>
            </a:r>
            <a:r>
              <a:rPr lang="en-US" altLang="zh-CN" sz="3600" dirty="0">
                <a:ea typeface="微软雅黑" panose="020B0503020204020204" pitchFamily="34" charset="-122"/>
              </a:rPr>
              <a:t>! Woe to you, Bethsaida! For if the mighty works which were done in you had been done in </a:t>
            </a:r>
            <a:r>
              <a:rPr lang="en-US" altLang="zh-CN" sz="3600" dirty="0" err="1">
                <a:ea typeface="微软雅黑" panose="020B0503020204020204" pitchFamily="34" charset="-122"/>
              </a:rPr>
              <a:t>Tyre</a:t>
            </a:r>
            <a:r>
              <a:rPr lang="en-US" altLang="zh-CN" sz="3600" dirty="0">
                <a:ea typeface="微软雅黑" panose="020B0503020204020204" pitchFamily="34" charset="-122"/>
              </a:rPr>
              <a:t> and Sidon, they would have repented long ago in sackcloth and ashes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10558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11:20-22】</a:t>
            </a:r>
          </a:p>
          <a:p>
            <a:pPr algn="l"/>
            <a:r>
              <a:rPr lang="en-US" altLang="zh-CN" sz="3600" dirty="0" smtClean="0">
                <a:ea typeface="微软雅黑" panose="020B0503020204020204" pitchFamily="34" charset="-122"/>
              </a:rPr>
              <a:t>22 </a:t>
            </a:r>
            <a:r>
              <a:rPr lang="zh-CN" altLang="en-US" sz="3600" dirty="0">
                <a:ea typeface="微软雅黑" panose="020B0503020204020204" pitchFamily="34" charset="-122"/>
              </a:rPr>
              <a:t>但我告诉你们，当审判的日子，推罗、西顿所受的比你们还容易受呢！</a:t>
            </a:r>
          </a:p>
          <a:p>
            <a:pPr algn="l"/>
            <a:r>
              <a:rPr lang="en-US" altLang="zh-CN" sz="3600" dirty="0">
                <a:ea typeface="微软雅黑" panose="020B0503020204020204" pitchFamily="34" charset="-122"/>
              </a:rPr>
              <a:t>But I say to you, it will be more tolerable for </a:t>
            </a:r>
            <a:r>
              <a:rPr lang="en-US" altLang="zh-CN" sz="3600" dirty="0" err="1">
                <a:ea typeface="微软雅黑" panose="020B0503020204020204" pitchFamily="34" charset="-122"/>
              </a:rPr>
              <a:t>Tyre</a:t>
            </a:r>
            <a:r>
              <a:rPr lang="en-US" altLang="zh-CN" sz="3600" dirty="0">
                <a:ea typeface="微软雅黑" panose="020B0503020204020204" pitchFamily="34" charset="-122"/>
              </a:rPr>
              <a:t> and Sidon in the day of judgment than for you.</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88371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16:4】</a:t>
            </a:r>
          </a:p>
          <a:p>
            <a:pPr algn="l"/>
            <a:r>
              <a:rPr lang="zh-CN" altLang="en-US" sz="3600" dirty="0">
                <a:ea typeface="微软雅黑" panose="020B0503020204020204" pitchFamily="34" charset="-122"/>
              </a:rPr>
              <a:t>一个邪恶淫乱的世代求神迹，除了约拿的神迹以外，再没有神迹给他看。”耶稣就离开他们去了。</a:t>
            </a:r>
          </a:p>
          <a:p>
            <a:pPr algn="l"/>
            <a:r>
              <a:rPr lang="en-US" altLang="zh-CN" sz="3600" dirty="0">
                <a:ea typeface="微软雅黑" panose="020B0503020204020204" pitchFamily="34" charset="-122"/>
              </a:rPr>
              <a:t>A wicked and adulterous generation seeks after a sign, and no sign shall be given to it except the sign of the prophet Jonah." And He left them and departed.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58012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16:17-18】</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耶稣对他说：“西门巴约拿，你是有福的！因为这不是属血肉的指示你的，乃是我在天上的父指示的。</a:t>
            </a:r>
          </a:p>
          <a:p>
            <a:pPr algn="l"/>
            <a:r>
              <a:rPr lang="en-US" altLang="zh-CN" sz="3600" dirty="0">
                <a:ea typeface="微软雅黑" panose="020B0503020204020204" pitchFamily="34" charset="-122"/>
              </a:rPr>
              <a:t>Jesus answered and said to him, "Blessed are you, Simon Bar-Jonah, for flesh and blood has not revealed this to you, but My Father who is in heaven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79132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16:17-18】</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我还告诉你：你是彼得，我要把我的教会建造在这磐石上，阴间的权柄不能胜过他（“权柄”原文作“门”）。</a:t>
            </a:r>
          </a:p>
          <a:p>
            <a:pPr algn="l"/>
            <a:r>
              <a:rPr lang="en-US" altLang="zh-CN" sz="3600" dirty="0">
                <a:ea typeface="微软雅黑" panose="020B0503020204020204" pitchFamily="34" charset="-122"/>
              </a:rPr>
              <a:t>And I also say to you that you are Peter, and on this rock I will build My church, and the gates of Hades shall not prevail against it.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3215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1:29</a:t>
            </a:r>
            <a:r>
              <a:rPr lang="zh-CN" altLang="en-US" sz="3600" dirty="0">
                <a:ea typeface="微软雅黑" panose="020B0503020204020204" pitchFamily="34" charset="-122"/>
              </a:rPr>
              <a:t>，</a:t>
            </a:r>
            <a:r>
              <a:rPr lang="en-US" altLang="zh-CN" sz="3600" dirty="0">
                <a:ea typeface="微软雅黑" panose="020B0503020204020204" pitchFamily="34" charset="-122"/>
              </a:rPr>
              <a:t>33-34】</a:t>
            </a:r>
          </a:p>
          <a:p>
            <a:pPr algn="l"/>
            <a:r>
              <a:rPr lang="en-US" altLang="zh-CN" sz="3600" dirty="0">
                <a:ea typeface="微软雅黑" panose="020B0503020204020204" pitchFamily="34" charset="-122"/>
              </a:rPr>
              <a:t>29 </a:t>
            </a:r>
            <a:r>
              <a:rPr lang="zh-CN" altLang="en-US" sz="3600" dirty="0">
                <a:ea typeface="微软雅黑" panose="020B0503020204020204" pitchFamily="34" charset="-122"/>
              </a:rPr>
              <a:t>次日，约翰看见耶稣来到他那里，就说：“看哪，　神的羔羊，除去（或作“背负”）世人罪孽的。</a:t>
            </a:r>
          </a:p>
          <a:p>
            <a:pPr algn="l"/>
            <a:r>
              <a:rPr lang="en-US" altLang="zh-CN" sz="3600" dirty="0">
                <a:ea typeface="微软雅黑" panose="020B0503020204020204" pitchFamily="34" charset="-122"/>
              </a:rPr>
              <a:t>The next day John saw Jesus coming toward him, and said, "Behold! The Lamb of God who takes away the sin of the world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01116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1:29</a:t>
            </a:r>
            <a:r>
              <a:rPr lang="zh-CN" altLang="en-US" sz="3600" dirty="0">
                <a:ea typeface="微软雅黑" panose="020B0503020204020204" pitchFamily="34" charset="-122"/>
              </a:rPr>
              <a:t>，</a:t>
            </a:r>
            <a:r>
              <a:rPr lang="en-US" altLang="zh-CN" sz="3600" dirty="0">
                <a:ea typeface="微软雅黑" panose="020B0503020204020204" pitchFamily="34" charset="-122"/>
              </a:rPr>
              <a:t>33-34】</a:t>
            </a:r>
          </a:p>
          <a:p>
            <a:pPr algn="l"/>
            <a:r>
              <a:rPr lang="en-US" altLang="zh-CN" sz="3600" dirty="0" smtClean="0">
                <a:ea typeface="微软雅黑" panose="020B0503020204020204" pitchFamily="34" charset="-122"/>
              </a:rPr>
              <a:t>33 </a:t>
            </a:r>
            <a:r>
              <a:rPr lang="zh-CN" altLang="en-US" sz="3600" dirty="0">
                <a:ea typeface="微软雅黑" panose="020B0503020204020204" pitchFamily="34" charset="-122"/>
              </a:rPr>
              <a:t>我先前不认识祂，只是那差我来用水施洗的，对我说：‘你看见圣灵降下来，住在谁的身上，谁就是用圣灵施洗的。’</a:t>
            </a:r>
          </a:p>
          <a:p>
            <a:pPr algn="l"/>
            <a:r>
              <a:rPr lang="en-US" altLang="zh-CN" sz="3600" dirty="0">
                <a:ea typeface="微软雅黑" panose="020B0503020204020204" pitchFamily="34" charset="-122"/>
              </a:rPr>
              <a:t>I did not know Him, but He who sent me to baptize with water said to me, "Upon whom you see the Spirit descending, and remaining on Him, this is He who baptizes with the Holy Spirit.'</a:t>
            </a:r>
          </a:p>
          <a:p>
            <a:pPr algn="l"/>
            <a:r>
              <a:rPr lang="en-US" altLang="zh-CN" sz="3600" dirty="0">
                <a:ea typeface="微软雅黑" panose="020B0503020204020204" pitchFamily="34" charset="-122"/>
              </a:rPr>
              <a:t>34 </a:t>
            </a:r>
            <a:r>
              <a:rPr lang="zh-CN" altLang="en-US" sz="3600" dirty="0">
                <a:ea typeface="微软雅黑" panose="020B0503020204020204" pitchFamily="34" charset="-122"/>
              </a:rPr>
              <a:t>我看见了，就证明这是　神的儿子。</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I have seen and testified that this is the Son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10317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1:40-42】</a:t>
            </a:r>
          </a:p>
          <a:p>
            <a:pPr algn="l"/>
            <a:r>
              <a:rPr lang="en-US" altLang="zh-CN" sz="3600" dirty="0">
                <a:ea typeface="微软雅黑" panose="020B0503020204020204" pitchFamily="34" charset="-122"/>
              </a:rPr>
              <a:t>40 </a:t>
            </a:r>
            <a:r>
              <a:rPr lang="zh-CN" altLang="en-US" sz="3600" dirty="0">
                <a:ea typeface="微软雅黑" panose="020B0503020204020204" pitchFamily="34" charset="-122"/>
              </a:rPr>
              <a:t>听见约翰的话跟从耶稣的那两个人，一个是西门彼得的兄弟安得烈。</a:t>
            </a:r>
          </a:p>
          <a:p>
            <a:pPr algn="l"/>
            <a:r>
              <a:rPr lang="en-US" altLang="zh-CN" sz="3600" dirty="0">
                <a:ea typeface="微软雅黑" panose="020B0503020204020204" pitchFamily="34" charset="-122"/>
              </a:rPr>
              <a:t>One of the two who heard John speak, and followed Him, was Andrew, Simon Peter's brother.</a:t>
            </a:r>
          </a:p>
          <a:p>
            <a:pPr algn="l"/>
            <a:r>
              <a:rPr lang="en-US" altLang="zh-CN" sz="3600" dirty="0">
                <a:ea typeface="微软雅黑" panose="020B0503020204020204" pitchFamily="34" charset="-122"/>
              </a:rPr>
              <a:t>41 </a:t>
            </a:r>
            <a:r>
              <a:rPr lang="zh-CN" altLang="en-US" sz="3600" dirty="0">
                <a:ea typeface="微软雅黑" panose="020B0503020204020204" pitchFamily="34" charset="-122"/>
              </a:rPr>
              <a:t>他先找着自己的哥哥西门，对他说：“我们遇见弥赛亚了（“弥赛亚”翻出来就是“基督”）。” </a:t>
            </a:r>
          </a:p>
          <a:p>
            <a:pPr algn="l"/>
            <a:r>
              <a:rPr lang="en-US" altLang="zh-CN" sz="3600" dirty="0">
                <a:ea typeface="微软雅黑" panose="020B0503020204020204" pitchFamily="34" charset="-122"/>
              </a:rPr>
              <a:t>He first found his own brother Simon, and said to him, "We have found the Messiah" (which is translated, the Christ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0128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1:40-42】</a:t>
            </a:r>
          </a:p>
          <a:p>
            <a:pPr algn="l"/>
            <a:r>
              <a:rPr lang="en-US" altLang="zh-CN" sz="3600" dirty="0" smtClean="0">
                <a:ea typeface="微软雅黑" panose="020B0503020204020204" pitchFamily="34" charset="-122"/>
              </a:rPr>
              <a:t>42 </a:t>
            </a:r>
            <a:r>
              <a:rPr lang="zh-CN" altLang="en-US" sz="3600" dirty="0">
                <a:ea typeface="微软雅黑" panose="020B0503020204020204" pitchFamily="34" charset="-122"/>
              </a:rPr>
              <a:t>于是领他去见耶稣。耶稣看着他说：“你是约翰的儿子西门（“约翰”马太福音</a:t>
            </a:r>
            <a:r>
              <a:rPr lang="en-US" altLang="zh-CN" sz="3600" dirty="0">
                <a:ea typeface="微软雅黑" panose="020B0503020204020204" pitchFamily="34" charset="-122"/>
              </a:rPr>
              <a:t>16</a:t>
            </a:r>
            <a:r>
              <a:rPr lang="zh-CN" altLang="en-US" sz="3600" dirty="0">
                <a:ea typeface="微软雅黑" panose="020B0503020204020204" pitchFamily="34" charset="-122"/>
              </a:rPr>
              <a:t>章</a:t>
            </a:r>
            <a:r>
              <a:rPr lang="en-US" altLang="zh-CN" sz="3600" dirty="0">
                <a:ea typeface="微软雅黑" panose="020B0503020204020204" pitchFamily="34" charset="-122"/>
              </a:rPr>
              <a:t>17</a:t>
            </a:r>
            <a:r>
              <a:rPr lang="zh-CN" altLang="en-US" sz="3600" dirty="0">
                <a:ea typeface="微软雅黑" panose="020B0503020204020204" pitchFamily="34" charset="-122"/>
              </a:rPr>
              <a:t>节称“约拿”），你要称为矶法（“矶法”翻出来就是“彼得”）。”</a:t>
            </a:r>
          </a:p>
          <a:p>
            <a:pPr algn="l"/>
            <a:r>
              <a:rPr lang="en-US" altLang="zh-CN" sz="3600" dirty="0">
                <a:ea typeface="微软雅黑" panose="020B0503020204020204" pitchFamily="34" charset="-122"/>
              </a:rPr>
              <a:t>And he brought him to Jesus. Now when Jesus looked at him, He said, "You are Simon the son of Jonah. You shall be called Cephas" (which is translated, A Stone).</a:t>
            </a:r>
          </a:p>
        </p:txBody>
      </p:sp>
    </p:spTree>
    <p:extLst>
      <p:ext uri="{BB962C8B-B14F-4D97-AF65-F5344CB8AC3E}">
        <p14:creationId xmlns:p14="http://schemas.microsoft.com/office/powerpoint/2010/main" val="2831595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1:48-49】</a:t>
            </a:r>
          </a:p>
          <a:p>
            <a:pPr algn="l"/>
            <a:r>
              <a:rPr lang="en-US" altLang="zh-CN" sz="3600" dirty="0">
                <a:ea typeface="微软雅黑" panose="020B0503020204020204" pitchFamily="34" charset="-122"/>
              </a:rPr>
              <a:t>48 </a:t>
            </a:r>
            <a:r>
              <a:rPr lang="zh-CN" altLang="en-US" sz="3600" dirty="0">
                <a:ea typeface="微软雅黑" panose="020B0503020204020204" pitchFamily="34" charset="-122"/>
              </a:rPr>
              <a:t>拿但业对耶稣说：“你从哪里知道我呢？”耶稣回答说：“腓力还没有招呼你，你在无花果树底下，我就看见你了。” </a:t>
            </a:r>
            <a:endParaRPr lang="zh-CN" altLang="en-US" sz="3600" dirty="0" smtClean="0">
              <a:ea typeface="微软雅黑" panose="020B0503020204020204" pitchFamily="34" charset="-122"/>
            </a:endParaRPr>
          </a:p>
          <a:p>
            <a:pPr algn="l"/>
            <a:r>
              <a:rPr lang="en-US" altLang="zh-CN" sz="3600" dirty="0" smtClean="0">
                <a:ea typeface="微软雅黑" panose="020B0503020204020204" pitchFamily="34" charset="-122"/>
              </a:rPr>
              <a:t>Nathanael said to Him, "How do You know me?" Jesus answered and said to him, "Before Philip called you, when you were under the fig tree, I saw you."</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591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16:13-19】</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他们说：“有人说是施洗的约翰，有人说是以利亚，又有人说是耶利米或是先知里的一位。” </a:t>
            </a:r>
          </a:p>
          <a:p>
            <a:pPr algn="l"/>
            <a:r>
              <a:rPr lang="en-US" altLang="zh-CN" sz="3600" dirty="0">
                <a:ea typeface="微软雅黑" panose="020B0503020204020204" pitchFamily="34" charset="-122"/>
              </a:rPr>
              <a:t>So they said, "Some say John the Baptist, some Elijah, and others Jeremiah or one of the prophets."</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耶稣说：“你们说我是谁？” </a:t>
            </a:r>
          </a:p>
          <a:p>
            <a:pPr algn="l"/>
            <a:r>
              <a:rPr lang="en-US" altLang="zh-CN" sz="3600" dirty="0">
                <a:ea typeface="微软雅黑" panose="020B0503020204020204" pitchFamily="34" charset="-122"/>
              </a:rPr>
              <a:t>He said to them, "But who do you say that I am?"</a:t>
            </a:r>
          </a:p>
        </p:txBody>
      </p:sp>
    </p:spTree>
    <p:extLst>
      <p:ext uri="{BB962C8B-B14F-4D97-AF65-F5344CB8AC3E}">
        <p14:creationId xmlns:p14="http://schemas.microsoft.com/office/powerpoint/2010/main" val="1417833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1:48-49】</a:t>
            </a:r>
          </a:p>
          <a:p>
            <a:pPr algn="l"/>
            <a:r>
              <a:rPr lang="en-US" altLang="zh-CN" sz="3600" dirty="0" smtClean="0">
                <a:ea typeface="微软雅黑" panose="020B0503020204020204" pitchFamily="34" charset="-122"/>
              </a:rPr>
              <a:t>49 </a:t>
            </a:r>
            <a:r>
              <a:rPr lang="zh-CN" altLang="en-US" sz="3600" dirty="0">
                <a:ea typeface="微软雅黑" panose="020B0503020204020204" pitchFamily="34" charset="-122"/>
              </a:rPr>
              <a:t>拿但业说：“拉比，你是　神的儿子，你是以色列的王。</a:t>
            </a:r>
            <a:r>
              <a:rPr lang="zh-CN" altLang="en-US" sz="3600" dirty="0" smtClean="0">
                <a:ea typeface="微软雅黑" panose="020B0503020204020204" pitchFamily="34" charset="-122"/>
              </a:rPr>
              <a:t>”</a:t>
            </a:r>
          </a:p>
          <a:p>
            <a:pPr algn="l"/>
            <a:r>
              <a:rPr lang="en-US" altLang="zh-CN" sz="3600" dirty="0" smtClean="0">
                <a:ea typeface="微软雅黑" panose="020B0503020204020204" pitchFamily="34" charset="-122"/>
              </a:rPr>
              <a:t>Nathanael answered and said to Him, "Rabbi, You are the Son of God! You are the King of Israel!" </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03704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14:32-33】</a:t>
            </a:r>
          </a:p>
          <a:p>
            <a:pPr algn="l"/>
            <a:r>
              <a:rPr lang="en-US" altLang="zh-CN" sz="3600" dirty="0">
                <a:ea typeface="微软雅黑" panose="020B0503020204020204" pitchFamily="34" charset="-122"/>
              </a:rPr>
              <a:t>32 </a:t>
            </a:r>
            <a:r>
              <a:rPr lang="zh-CN" altLang="en-US" sz="3600" dirty="0">
                <a:ea typeface="微软雅黑" panose="020B0503020204020204" pitchFamily="34" charset="-122"/>
              </a:rPr>
              <a:t>他们上了船，风就住了。</a:t>
            </a:r>
          </a:p>
          <a:p>
            <a:pPr algn="l"/>
            <a:r>
              <a:rPr lang="en-US" altLang="zh-CN" sz="3600" dirty="0">
                <a:ea typeface="微软雅黑" panose="020B0503020204020204" pitchFamily="34" charset="-122"/>
              </a:rPr>
              <a:t>And when they got into the boat, the wind ceased.</a:t>
            </a:r>
          </a:p>
          <a:p>
            <a:pPr algn="l"/>
            <a:r>
              <a:rPr lang="en-US" altLang="zh-CN" sz="3600" dirty="0">
                <a:ea typeface="微软雅黑" panose="020B0503020204020204" pitchFamily="34" charset="-122"/>
              </a:rPr>
              <a:t>33 </a:t>
            </a:r>
            <a:r>
              <a:rPr lang="zh-CN" altLang="en-US" sz="3600" dirty="0">
                <a:ea typeface="微软雅黑" panose="020B0503020204020204" pitchFamily="34" charset="-122"/>
              </a:rPr>
              <a:t>在船上的人都拜他，说：“你真是　神的儿子了。” </a:t>
            </a:r>
          </a:p>
          <a:p>
            <a:pPr algn="l"/>
            <a:r>
              <a:rPr lang="en-US" altLang="zh-CN" sz="3600" dirty="0">
                <a:ea typeface="微软雅黑" panose="020B0503020204020204" pitchFamily="34" charset="-122"/>
              </a:rPr>
              <a:t>Then those who were in the boat came and worshiped Him, saying, "Truly You are the Son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64575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11:2-3】</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约翰在监里听见基督所作的事，就打发两个门徒去，</a:t>
            </a:r>
          </a:p>
          <a:p>
            <a:pPr algn="l"/>
            <a:r>
              <a:rPr lang="en-US" altLang="zh-CN" sz="3600" dirty="0">
                <a:ea typeface="微软雅黑" panose="020B0503020204020204" pitchFamily="34" charset="-122"/>
              </a:rPr>
              <a:t>And when John had heard in prison about the works of Christ, he sent two of his disciples</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问祂说：“那将要来的是你吗？还是我们等候别人呢？” </a:t>
            </a:r>
          </a:p>
          <a:p>
            <a:pPr algn="l"/>
            <a:r>
              <a:rPr lang="en-US" altLang="zh-CN" sz="3600" dirty="0">
                <a:ea typeface="微软雅黑" panose="020B0503020204020204" pitchFamily="34" charset="-122"/>
              </a:rPr>
              <a:t>and said to Him, "Are You the Coming One, or do we look for another?"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44091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6:60-61</a:t>
            </a:r>
            <a:r>
              <a:rPr lang="zh-CN" altLang="en-US" sz="3600" dirty="0">
                <a:ea typeface="微软雅黑" panose="020B0503020204020204" pitchFamily="34" charset="-122"/>
              </a:rPr>
              <a:t>，</a:t>
            </a:r>
            <a:r>
              <a:rPr lang="en-US" altLang="zh-CN" sz="3600" dirty="0">
                <a:ea typeface="微软雅黑" panose="020B0503020204020204" pitchFamily="34" charset="-122"/>
              </a:rPr>
              <a:t>66-69】</a:t>
            </a:r>
          </a:p>
          <a:p>
            <a:pPr algn="l"/>
            <a:r>
              <a:rPr lang="en-US" altLang="zh-CN" sz="3600" dirty="0">
                <a:ea typeface="微软雅黑" panose="020B0503020204020204" pitchFamily="34" charset="-122"/>
              </a:rPr>
              <a:t>60 </a:t>
            </a:r>
            <a:r>
              <a:rPr lang="zh-CN" altLang="en-US" sz="3600" dirty="0">
                <a:ea typeface="微软雅黑" panose="020B0503020204020204" pitchFamily="34" charset="-122"/>
              </a:rPr>
              <a:t>祂的门徒中有好些人听见了，就说：“这话甚难，谁能听呢？” </a:t>
            </a:r>
          </a:p>
          <a:p>
            <a:pPr algn="l"/>
            <a:r>
              <a:rPr lang="en-US" altLang="zh-CN" sz="3600" dirty="0">
                <a:ea typeface="微软雅黑" panose="020B0503020204020204" pitchFamily="34" charset="-122"/>
              </a:rPr>
              <a:t>Therefore many of His disciples, when they heard this, said, "This is a hard saying; who can understand it?"</a:t>
            </a:r>
          </a:p>
          <a:p>
            <a:pPr algn="l"/>
            <a:r>
              <a:rPr lang="en-US" altLang="zh-CN" sz="3600" dirty="0">
                <a:ea typeface="微软雅黑" panose="020B0503020204020204" pitchFamily="34" charset="-122"/>
              </a:rPr>
              <a:t>61 </a:t>
            </a:r>
            <a:r>
              <a:rPr lang="zh-CN" altLang="en-US" sz="3600" dirty="0">
                <a:ea typeface="微软雅黑" panose="020B0503020204020204" pitchFamily="34" charset="-122"/>
              </a:rPr>
              <a:t>耶稣心里知道门徒为这话议论，就对他们说：“这话是叫你们厌弃吗（“厌弃”原文作“跌倒”）？</a:t>
            </a:r>
          </a:p>
          <a:p>
            <a:pPr algn="l"/>
            <a:r>
              <a:rPr lang="en-US" altLang="zh-CN" sz="3600" dirty="0">
                <a:ea typeface="微软雅黑" panose="020B0503020204020204" pitchFamily="34" charset="-122"/>
              </a:rPr>
              <a:t>When Jesus knew in Himself that His disciples complained about this, He said to them, "Does this offend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40863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6:60-61</a:t>
            </a:r>
            <a:r>
              <a:rPr lang="zh-CN" altLang="en-US" sz="3600" dirty="0">
                <a:ea typeface="微软雅黑" panose="020B0503020204020204" pitchFamily="34" charset="-122"/>
              </a:rPr>
              <a:t>，</a:t>
            </a:r>
            <a:r>
              <a:rPr lang="en-US" altLang="zh-CN" sz="3600" dirty="0">
                <a:ea typeface="微软雅黑" panose="020B0503020204020204" pitchFamily="34" charset="-122"/>
              </a:rPr>
              <a:t>66-69】</a:t>
            </a:r>
          </a:p>
          <a:p>
            <a:pPr algn="l"/>
            <a:r>
              <a:rPr lang="en-US" altLang="zh-CN" sz="3600" dirty="0" smtClean="0">
                <a:ea typeface="微软雅黑" panose="020B0503020204020204" pitchFamily="34" charset="-122"/>
              </a:rPr>
              <a:t>66 </a:t>
            </a:r>
            <a:r>
              <a:rPr lang="zh-CN" altLang="en-US" sz="3600" dirty="0">
                <a:ea typeface="微软雅黑" panose="020B0503020204020204" pitchFamily="34" charset="-122"/>
              </a:rPr>
              <a:t>从此，祂门徒中多有退去的，不再和他同行。</a:t>
            </a:r>
          </a:p>
          <a:p>
            <a:pPr algn="l"/>
            <a:r>
              <a:rPr lang="en-US" altLang="zh-CN" sz="3600" dirty="0">
                <a:ea typeface="微软雅黑" panose="020B0503020204020204" pitchFamily="34" charset="-122"/>
              </a:rPr>
              <a:t>From that time many of His disciples went back and walked with Him no more.</a:t>
            </a:r>
          </a:p>
          <a:p>
            <a:pPr algn="l"/>
            <a:r>
              <a:rPr lang="en-US" altLang="zh-CN" sz="3600" dirty="0">
                <a:ea typeface="微软雅黑" panose="020B0503020204020204" pitchFamily="34" charset="-122"/>
              </a:rPr>
              <a:t>67 </a:t>
            </a:r>
            <a:r>
              <a:rPr lang="zh-CN" altLang="en-US" sz="3600" dirty="0">
                <a:ea typeface="微软雅黑" panose="020B0503020204020204" pitchFamily="34" charset="-122"/>
              </a:rPr>
              <a:t>耶稣就对那十二个门徒说：“你们也要去吗？” </a:t>
            </a:r>
          </a:p>
          <a:p>
            <a:pPr algn="l"/>
            <a:r>
              <a:rPr lang="en-US" altLang="zh-CN" sz="3600" dirty="0">
                <a:ea typeface="微软雅黑" panose="020B0503020204020204" pitchFamily="34" charset="-122"/>
              </a:rPr>
              <a:t>Then Jesus said to the twelve, "Do you also want to go away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50729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6:60-61</a:t>
            </a:r>
            <a:r>
              <a:rPr lang="zh-CN" altLang="en-US" sz="3600" dirty="0">
                <a:ea typeface="微软雅黑" panose="020B0503020204020204" pitchFamily="34" charset="-122"/>
              </a:rPr>
              <a:t>，</a:t>
            </a:r>
            <a:r>
              <a:rPr lang="en-US" altLang="zh-CN" sz="3600" dirty="0">
                <a:ea typeface="微软雅黑" panose="020B0503020204020204" pitchFamily="34" charset="-122"/>
              </a:rPr>
              <a:t>66-69】</a:t>
            </a:r>
          </a:p>
          <a:p>
            <a:pPr algn="l"/>
            <a:r>
              <a:rPr lang="en-US" altLang="zh-CN" sz="3600" dirty="0" smtClean="0">
                <a:ea typeface="微软雅黑" panose="020B0503020204020204" pitchFamily="34" charset="-122"/>
              </a:rPr>
              <a:t>68 </a:t>
            </a:r>
            <a:r>
              <a:rPr lang="zh-CN" altLang="en-US" sz="3600" dirty="0">
                <a:ea typeface="微软雅黑" panose="020B0503020204020204" pitchFamily="34" charset="-122"/>
              </a:rPr>
              <a:t>西门彼得回答说：“主啊，你有永生之道，我们还归从谁呢？</a:t>
            </a:r>
          </a:p>
          <a:p>
            <a:pPr algn="l"/>
            <a:r>
              <a:rPr lang="en-US" altLang="zh-CN" sz="3600" dirty="0">
                <a:ea typeface="微软雅黑" panose="020B0503020204020204" pitchFamily="34" charset="-122"/>
              </a:rPr>
              <a:t>But Simon Peter answered Him, "Lord, to whom shall we go? You have the words of eternal life.</a:t>
            </a:r>
          </a:p>
          <a:p>
            <a:pPr algn="l"/>
            <a:r>
              <a:rPr lang="en-US" altLang="zh-CN" sz="3600" dirty="0">
                <a:ea typeface="微软雅黑" panose="020B0503020204020204" pitchFamily="34" charset="-122"/>
              </a:rPr>
              <a:t>69 </a:t>
            </a:r>
            <a:r>
              <a:rPr lang="zh-CN" altLang="en-US" sz="3600" dirty="0">
                <a:ea typeface="微软雅黑" panose="020B0503020204020204" pitchFamily="34" charset="-122"/>
              </a:rPr>
              <a:t>我们已经信了，又知道你是　神的圣者。” </a:t>
            </a:r>
          </a:p>
          <a:p>
            <a:pPr algn="l"/>
            <a:r>
              <a:rPr lang="en-US" altLang="zh-CN" sz="3600" dirty="0">
                <a:ea typeface="微软雅黑" panose="020B0503020204020204" pitchFamily="34" charset="-122"/>
              </a:rPr>
              <a:t>Also we have come to believe and know that You are the Christ, the Son of the living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548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耶稣对他说：“西门巴约拿，你是有福的！因为这不是属血肉的指示你的，乃是我在天上的父指示的。</a:t>
            </a:r>
          </a:p>
          <a:p>
            <a:pPr algn="l"/>
            <a:r>
              <a:rPr lang="en-US" altLang="zh-CN" sz="3600" dirty="0">
                <a:ea typeface="微软雅黑" panose="020B0503020204020204" pitchFamily="34" charset="-122"/>
              </a:rPr>
              <a:t>Jesus answered and said to him, "Blessed are you, Simon Bar-Jonah, for flesh and blood has not revealed this to you, but My Father who is in heaven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54125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我还告诉你：你是彼得，我要把我的教会建造在这磐石上，阴间的权柄不能胜过他（“权柄”原文作“门”）。</a:t>
            </a:r>
          </a:p>
          <a:p>
            <a:pPr algn="l"/>
            <a:r>
              <a:rPr lang="en-US" altLang="zh-CN" sz="3600" dirty="0">
                <a:ea typeface="微软雅黑" panose="020B0503020204020204" pitchFamily="34" charset="-122"/>
              </a:rPr>
              <a:t>And I also say to you that you are Peter, and on this rock I will build My church, and the gates of Hades shall not prevail against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4415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16:17-19】</a:t>
            </a:r>
          </a:p>
          <a:p>
            <a:pPr algn="l"/>
            <a:r>
              <a:rPr lang="en-US" altLang="zh-CN" sz="3600" dirty="0" smtClean="0">
                <a:ea typeface="微软雅黑" panose="020B0503020204020204" pitchFamily="34" charset="-122"/>
              </a:rPr>
              <a:t>19 </a:t>
            </a:r>
            <a:r>
              <a:rPr lang="zh-CN" altLang="en-US" sz="3600" dirty="0">
                <a:ea typeface="微软雅黑" panose="020B0503020204020204" pitchFamily="34" charset="-122"/>
              </a:rPr>
              <a:t>我要把天国的钥匙给你，凡你在地上所捆绑的，在天上也要捆绑；凡你在地上所释放的，在天上也要释放。”</a:t>
            </a:r>
          </a:p>
          <a:p>
            <a:pPr algn="l"/>
            <a:r>
              <a:rPr lang="en-US" altLang="zh-CN" sz="3600" dirty="0">
                <a:ea typeface="微软雅黑" panose="020B0503020204020204" pitchFamily="34" charset="-122"/>
              </a:rPr>
              <a:t>And I will give you the keys of the kingdom of heaven, and whatever you bind on earth will be bound in heaven, and whatever you loose on earth will be loosed in heaven."</a:t>
            </a:r>
          </a:p>
        </p:txBody>
      </p:sp>
    </p:spTree>
    <p:extLst>
      <p:ext uri="{BB962C8B-B14F-4D97-AF65-F5344CB8AC3E}">
        <p14:creationId xmlns:p14="http://schemas.microsoft.com/office/powerpoint/2010/main" val="1652499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20:31】</a:t>
            </a:r>
          </a:p>
          <a:p>
            <a:pPr algn="l"/>
            <a:r>
              <a:rPr lang="zh-CN" altLang="en-US" sz="3600" dirty="0">
                <a:ea typeface="微软雅黑" panose="020B0503020204020204" pitchFamily="34" charset="-122"/>
              </a:rPr>
              <a:t>但记这些事，要叫你们信耶稣是基督，是　神的儿子，并且叫你们信了祂，就可以因祂的名得生命。</a:t>
            </a:r>
          </a:p>
          <a:p>
            <a:pPr algn="l"/>
            <a:r>
              <a:rPr lang="en-US" altLang="zh-CN" sz="3600" dirty="0">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4015352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16:13-19】</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西门彼得回答说：“你是基督，是永生　神的儿子。” </a:t>
            </a:r>
          </a:p>
          <a:p>
            <a:pPr algn="l"/>
            <a:r>
              <a:rPr lang="en-US" altLang="zh-CN" sz="3600" dirty="0">
                <a:ea typeface="微软雅黑" panose="020B0503020204020204" pitchFamily="34" charset="-122"/>
              </a:rPr>
              <a:t>Simon Peter answered and said, "You are the Christ, the Son of the living God."</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耶稣对他说：“西门巴约拿，你是有福的！因为这不是属血肉的指示你的，乃是我在天上的父指示的。</a:t>
            </a:r>
          </a:p>
          <a:p>
            <a:pPr algn="l"/>
            <a:r>
              <a:rPr lang="en-US" altLang="zh-CN" sz="3600" dirty="0">
                <a:ea typeface="微软雅黑" panose="020B0503020204020204" pitchFamily="34" charset="-122"/>
              </a:rPr>
              <a:t>Jesus answered and said to him, "Blessed are you, Simon Bar-Jonah, for flesh and blood has not revealed this to you, but My Father who is in heaven.</a:t>
            </a:r>
          </a:p>
        </p:txBody>
      </p:sp>
    </p:spTree>
    <p:extLst>
      <p:ext uri="{BB962C8B-B14F-4D97-AF65-F5344CB8AC3E}">
        <p14:creationId xmlns:p14="http://schemas.microsoft.com/office/powerpoint/2010/main" val="1503458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16:13-19】</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我还告诉你：你是彼得，我要把我的教会建造在这磐石上，阴间的权柄不能胜过他（“权柄”原文作“门”）。</a:t>
            </a:r>
          </a:p>
          <a:p>
            <a:pPr algn="l"/>
            <a:r>
              <a:rPr lang="en-US" altLang="zh-CN" sz="3600" dirty="0">
                <a:ea typeface="微软雅黑" panose="020B0503020204020204" pitchFamily="34" charset="-122"/>
              </a:rPr>
              <a:t>And I also say to you that you are Peter, and on this rock I will build My church, and the gates of Hades shall not prevail against it.</a:t>
            </a:r>
          </a:p>
        </p:txBody>
      </p:sp>
    </p:spTree>
    <p:extLst>
      <p:ext uri="{BB962C8B-B14F-4D97-AF65-F5344CB8AC3E}">
        <p14:creationId xmlns:p14="http://schemas.microsoft.com/office/powerpoint/2010/main" val="8991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16:13-19】</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我要把天国的钥匙给你，凡你在地上所捆绑的，在天上也要捆绑；凡你在地上所释放的，在天上也要释放。”</a:t>
            </a:r>
          </a:p>
          <a:p>
            <a:pPr algn="l"/>
            <a:r>
              <a:rPr lang="en-US" altLang="zh-CN" sz="3600" dirty="0">
                <a:ea typeface="微软雅黑" panose="020B0503020204020204" pitchFamily="34" charset="-122"/>
              </a:rPr>
              <a:t>And I will give you the keys of the kingdom of heaven, and whatever you bind on earth will be bound in heaven, and whatever you loose on earth will be loosed in heaven."</a:t>
            </a:r>
          </a:p>
        </p:txBody>
      </p:sp>
    </p:spTree>
    <p:extLst>
      <p:ext uri="{BB962C8B-B14F-4D97-AF65-F5344CB8AC3E}">
        <p14:creationId xmlns:p14="http://schemas.microsoft.com/office/powerpoint/2010/main" val="171828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提摩太后书 </a:t>
            </a:r>
            <a:r>
              <a:rPr lang="en-US" altLang="zh-CN" sz="3600" dirty="0">
                <a:ea typeface="微软雅黑" panose="020B0503020204020204" pitchFamily="34" charset="-122"/>
              </a:rPr>
              <a:t>2 Timothy 1:12b】</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因为知道我所信的是谁，也深信祂能保全我所交付祂的（或作“祂所交托我的”），直到那日。</a:t>
            </a:r>
          </a:p>
          <a:p>
            <a:pPr algn="l"/>
            <a:r>
              <a:rPr lang="en-US" altLang="zh-CN" sz="3600" dirty="0">
                <a:ea typeface="微软雅黑" panose="020B0503020204020204" pitchFamily="34" charset="-122"/>
              </a:rPr>
              <a:t>…. for I know whom I have believed and am persuaded that He is able to keep what I have committed to Him until that Day.</a:t>
            </a:r>
          </a:p>
        </p:txBody>
      </p:sp>
    </p:spTree>
    <p:extLst>
      <p:ext uri="{BB962C8B-B14F-4D97-AF65-F5344CB8AC3E}">
        <p14:creationId xmlns:p14="http://schemas.microsoft.com/office/powerpoint/2010/main" val="1555910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16:13b-14】</a:t>
            </a:r>
          </a:p>
          <a:p>
            <a:pPr algn="l"/>
            <a:r>
              <a:rPr lang="en-US" altLang="zh-CN" sz="3600" dirty="0">
                <a:ea typeface="微软雅黑" panose="020B0503020204020204" pitchFamily="34" charset="-122"/>
              </a:rPr>
              <a:t>13b </a:t>
            </a:r>
            <a:r>
              <a:rPr lang="zh-CN" altLang="en-US" sz="3600" dirty="0">
                <a:ea typeface="微软雅黑" panose="020B0503020204020204" pitchFamily="34" charset="-122"/>
              </a:rPr>
              <a:t>耶稣到了凯撒利亚腓立比的境内，就问门徒说：“人说我人子是谁（有古卷无“我”字）？” </a:t>
            </a:r>
          </a:p>
          <a:p>
            <a:pPr algn="l"/>
            <a:r>
              <a:rPr lang="en-US" altLang="zh-CN" sz="3600" dirty="0">
                <a:ea typeface="微软雅黑" panose="020B0503020204020204" pitchFamily="34" charset="-122"/>
              </a:rPr>
              <a:t>When Jesus came into the region of Caesarea Philippi, He asked His disciples, saying, "Who do men say that I, the Son of Man, am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68737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16:13b-14】</a:t>
            </a:r>
          </a:p>
          <a:p>
            <a:pPr algn="l"/>
            <a:r>
              <a:rPr lang="en-US" altLang="zh-CN" sz="3600" dirty="0" smtClean="0">
                <a:ea typeface="微软雅黑" panose="020B0503020204020204" pitchFamily="34" charset="-122"/>
              </a:rPr>
              <a:t>14 </a:t>
            </a:r>
            <a:r>
              <a:rPr lang="zh-CN" altLang="en-US" sz="3600" dirty="0">
                <a:ea typeface="微软雅黑" panose="020B0503020204020204" pitchFamily="34" charset="-122"/>
              </a:rPr>
              <a:t>他们说：“有人说是施洗的约翰，有人说是以利亚，又有人说是耶利米或是先知里的一位。”</a:t>
            </a:r>
          </a:p>
          <a:p>
            <a:pPr algn="l"/>
            <a:r>
              <a:rPr lang="en-US" altLang="zh-CN" sz="3600" dirty="0">
                <a:ea typeface="微软雅黑" panose="020B0503020204020204" pitchFamily="34" charset="-122"/>
              </a:rPr>
              <a:t>So they said, "Some say John the Baptist, some Elijah, and others Jeremiah or one of the prophets."</a:t>
            </a:r>
          </a:p>
        </p:txBody>
      </p:sp>
    </p:spTree>
    <p:extLst>
      <p:ext uri="{BB962C8B-B14F-4D97-AF65-F5344CB8AC3E}">
        <p14:creationId xmlns:p14="http://schemas.microsoft.com/office/powerpoint/2010/main" val="999488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11:20-22】</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耶稣在诸城中行了许多异能，那些城的人终不悔改，就在那时候责备他们说：</a:t>
            </a:r>
          </a:p>
          <a:p>
            <a:pPr algn="l"/>
            <a:r>
              <a:rPr lang="en-US" altLang="zh-CN" sz="3600" dirty="0">
                <a:ea typeface="微软雅黑" panose="020B0503020204020204" pitchFamily="34" charset="-122"/>
              </a:rPr>
              <a:t>Then He began to rebuke the cities in which most of His mighty works had been done, because they did not repent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8893690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TotalTime>
  <Words>1907</Words>
  <Application>Microsoft Office PowerPoint</Application>
  <PresentationFormat>全屏显示(4:3)</PresentationFormat>
  <Paragraphs>104</Paragraphs>
  <Slides>29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29</vt:i4>
      </vt:variant>
    </vt:vector>
  </HeadingPairs>
  <TitlesOfParts>
    <vt:vector size="3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47</cp:revision>
  <dcterms:created xsi:type="dcterms:W3CDTF">2018-02-16T18:09:56Z</dcterms:created>
  <dcterms:modified xsi:type="dcterms:W3CDTF">2018-04-29T07:14:14Z</dcterms:modified>
</cp:coreProperties>
</file>