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467" r:id="rId3"/>
    <p:sldId id="468" r:id="rId4"/>
    <p:sldId id="469" r:id="rId5"/>
    <p:sldId id="470" r:id="rId6"/>
    <p:sldId id="463" r:id="rId7"/>
    <p:sldId id="471" r:id="rId8"/>
    <p:sldId id="472" r:id="rId9"/>
    <p:sldId id="473" r:id="rId10"/>
    <p:sldId id="464" r:id="rId11"/>
    <p:sldId id="443" r:id="rId12"/>
    <p:sldId id="474" r:id="rId13"/>
    <p:sldId id="444" r:id="rId14"/>
    <p:sldId id="445" r:id="rId15"/>
    <p:sldId id="475" r:id="rId16"/>
    <p:sldId id="476" r:id="rId17"/>
    <p:sldId id="477" r:id="rId18"/>
    <p:sldId id="478" r:id="rId19"/>
    <p:sldId id="480" r:id="rId20"/>
    <p:sldId id="481" r:id="rId21"/>
    <p:sldId id="482" r:id="rId22"/>
    <p:sldId id="483" r:id="rId23"/>
    <p:sldId id="484" r:id="rId24"/>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66" autoAdjust="0"/>
    <p:restoredTop sz="94660"/>
  </p:normalViewPr>
  <p:slideViewPr>
    <p:cSldViewPr snapToGrid="0">
      <p:cViewPr varScale="1">
        <p:scale>
          <a:sx n="73" d="100"/>
          <a:sy n="73" d="100"/>
        </p:scale>
        <p:origin x="77" y="134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2018/6/3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2018/6/3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2018/6/3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2018/6/3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2018/6/3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2018/6/3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2018/6/3</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2018/6/3</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2018/6/3</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2018/6/3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2018/6/3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2018/6/3</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a:t>
            </a:r>
            <a:r>
              <a:rPr lang="en-US" altLang="zh-CN" sz="3600" dirty="0">
                <a:ea typeface="微软雅黑" panose="020B0503020204020204" pitchFamily="34" charset="-122"/>
              </a:rPr>
              <a:t>Matthew 17:1-8】</a:t>
            </a:r>
          </a:p>
          <a:p>
            <a:pPr algn="l"/>
            <a:r>
              <a:rPr lang="en-US" altLang="zh-CN" sz="3600" dirty="0">
                <a:ea typeface="微软雅黑" panose="020B0503020204020204" pitchFamily="34" charset="-122"/>
              </a:rPr>
              <a:t>1 </a:t>
            </a:r>
            <a:r>
              <a:rPr lang="zh-CN" altLang="en-US" sz="3600" dirty="0">
                <a:ea typeface="微软雅黑" panose="020B0503020204020204" pitchFamily="34" charset="-122"/>
              </a:rPr>
              <a:t>过了六天，耶稣带着彼得、雅各和雅各的兄弟约翰暗暗的上了高山，</a:t>
            </a:r>
          </a:p>
          <a:p>
            <a:pPr algn="l"/>
            <a:r>
              <a:rPr lang="en-US" altLang="zh-CN" sz="3600" dirty="0">
                <a:ea typeface="微软雅黑" panose="020B0503020204020204" pitchFamily="34" charset="-122"/>
              </a:rPr>
              <a:t>Now after six days Jesus took Peter, James, and John his brother, led them up on a high mountain by themselves;</a:t>
            </a:r>
          </a:p>
          <a:p>
            <a:pPr algn="l"/>
            <a:r>
              <a:rPr lang="en-US" altLang="zh-CN" sz="3600" dirty="0">
                <a:ea typeface="微软雅黑" panose="020B0503020204020204" pitchFamily="34" charset="-122"/>
              </a:rPr>
              <a:t>2 </a:t>
            </a:r>
            <a:r>
              <a:rPr lang="zh-CN" altLang="en-US" sz="3600" dirty="0">
                <a:ea typeface="微软雅黑" panose="020B0503020204020204" pitchFamily="34" charset="-122"/>
              </a:rPr>
              <a:t>就在他们面前变了形像，脸面明亮如日头，衣裳洁白如光。</a:t>
            </a:r>
          </a:p>
          <a:p>
            <a:pPr algn="l"/>
            <a:r>
              <a:rPr lang="en-US" altLang="zh-CN" sz="3600" dirty="0">
                <a:ea typeface="微软雅黑" panose="020B0503020204020204" pitchFamily="34" charset="-122"/>
              </a:rPr>
              <a:t>and He was transfigured before them. His face shone like the sun, and His clothes became as white as the light</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4339706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希伯来书 </a:t>
            </a:r>
            <a:r>
              <a:rPr lang="en-US" altLang="zh-CN" sz="3600" dirty="0">
                <a:ea typeface="微软雅黑" panose="020B0503020204020204" pitchFamily="34" charset="-122"/>
              </a:rPr>
              <a:t>Hebrews 1:3a】</a:t>
            </a:r>
          </a:p>
          <a:p>
            <a:pPr algn="l"/>
            <a:r>
              <a:rPr lang="zh-CN" altLang="en-US" sz="3600" dirty="0">
                <a:ea typeface="微软雅黑" panose="020B0503020204020204" pitchFamily="34" charset="-122"/>
              </a:rPr>
              <a:t>祂是　神荣耀所发的光辉，是　神本体的真像，常用祂权能的命令托住万有。祂洗净了人的罪，就坐在高天至大者的右边。</a:t>
            </a:r>
          </a:p>
          <a:p>
            <a:pPr algn="l"/>
            <a:r>
              <a:rPr lang="en-US" altLang="zh-CN" sz="3600" dirty="0">
                <a:ea typeface="微软雅黑" panose="020B0503020204020204" pitchFamily="34" charset="-122"/>
              </a:rPr>
              <a:t>who being the brightness of His glory and the express image of His person, and upholding all things by the word of His power, when He had by Himself purged our sins, sat down at the right hand of the Majesty on high,</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8483618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路加福音 </a:t>
            </a:r>
            <a:r>
              <a:rPr lang="en-US" altLang="zh-CN" sz="3600" dirty="0">
                <a:ea typeface="微软雅黑" panose="020B0503020204020204" pitchFamily="34" charset="-122"/>
              </a:rPr>
              <a:t>Luke 9:29-31】</a:t>
            </a:r>
          </a:p>
          <a:p>
            <a:pPr algn="l"/>
            <a:r>
              <a:rPr lang="en-US" altLang="zh-CN" sz="3600" dirty="0">
                <a:ea typeface="微软雅黑" panose="020B0503020204020204" pitchFamily="34" charset="-122"/>
              </a:rPr>
              <a:t>29 </a:t>
            </a:r>
            <a:r>
              <a:rPr lang="zh-CN" altLang="en-US" sz="3600" dirty="0">
                <a:ea typeface="微软雅黑" panose="020B0503020204020204" pitchFamily="34" charset="-122"/>
              </a:rPr>
              <a:t>正祷告的时候，祂的面貌就改变了，衣服洁白放光。</a:t>
            </a:r>
          </a:p>
          <a:p>
            <a:pPr algn="l"/>
            <a:r>
              <a:rPr lang="en-US" altLang="zh-CN" sz="3600" dirty="0">
                <a:ea typeface="微软雅黑" panose="020B0503020204020204" pitchFamily="34" charset="-122"/>
              </a:rPr>
              <a:t>As He prayed, the appearance of His face was altered, and His robe became white and glistening.</a:t>
            </a:r>
          </a:p>
          <a:p>
            <a:pPr algn="l"/>
            <a:r>
              <a:rPr lang="en-US" altLang="zh-CN" sz="3600" dirty="0">
                <a:ea typeface="微软雅黑" panose="020B0503020204020204" pitchFamily="34" charset="-122"/>
              </a:rPr>
              <a:t>30 </a:t>
            </a:r>
            <a:r>
              <a:rPr lang="zh-CN" altLang="en-US" sz="3600" dirty="0">
                <a:ea typeface="微软雅黑" panose="020B0503020204020204" pitchFamily="34" charset="-122"/>
              </a:rPr>
              <a:t>忽然有摩西、以利亚两个人，同耶稣说话。</a:t>
            </a:r>
          </a:p>
          <a:p>
            <a:pPr algn="l"/>
            <a:r>
              <a:rPr lang="en-US" altLang="zh-CN" sz="3600" dirty="0">
                <a:ea typeface="微软雅黑" panose="020B0503020204020204" pitchFamily="34" charset="-122"/>
              </a:rPr>
              <a:t>And behold, two men talked with Him, who were Moses and Elijah</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3630357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路加福音 </a:t>
            </a:r>
            <a:r>
              <a:rPr lang="en-US" altLang="zh-CN" sz="3600" dirty="0">
                <a:ea typeface="微软雅黑" panose="020B0503020204020204" pitchFamily="34" charset="-122"/>
              </a:rPr>
              <a:t>Luke 9:29-31】</a:t>
            </a:r>
          </a:p>
          <a:p>
            <a:pPr algn="l"/>
            <a:r>
              <a:rPr lang="en-US" altLang="zh-CN" sz="3600" dirty="0" smtClean="0">
                <a:ea typeface="微软雅黑" panose="020B0503020204020204" pitchFamily="34" charset="-122"/>
              </a:rPr>
              <a:t>31 </a:t>
            </a:r>
            <a:r>
              <a:rPr lang="zh-CN" altLang="en-US" sz="3600" dirty="0">
                <a:ea typeface="微软雅黑" panose="020B0503020204020204" pitchFamily="34" charset="-122"/>
              </a:rPr>
              <a:t>他们在荣光里显现，谈论耶稣去世的事，就是祂在耶路撒冷将要成的事。</a:t>
            </a:r>
          </a:p>
          <a:p>
            <a:pPr algn="l"/>
            <a:r>
              <a:rPr lang="en-US" altLang="zh-CN" sz="3600" dirty="0">
                <a:ea typeface="微软雅黑" panose="020B0503020204020204" pitchFamily="34" charset="-122"/>
              </a:rPr>
              <a:t>who appeared in glory and spoke of His decease which He was about to accomplish at Jerusalem.</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2630037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加拉太书 </a:t>
            </a:r>
            <a:r>
              <a:rPr lang="en-US" altLang="zh-CN" sz="3600" dirty="0">
                <a:ea typeface="微软雅黑" panose="020B0503020204020204" pitchFamily="34" charset="-122"/>
              </a:rPr>
              <a:t>Galatians 3:24】</a:t>
            </a:r>
          </a:p>
          <a:p>
            <a:pPr algn="l"/>
            <a:r>
              <a:rPr lang="zh-CN" altLang="en-US" sz="3600" dirty="0">
                <a:ea typeface="微软雅黑" panose="020B0503020204020204" pitchFamily="34" charset="-122"/>
              </a:rPr>
              <a:t>这样，律法是我们训蒙的师傅，引我们到基督那里，使我们因信称义。</a:t>
            </a:r>
          </a:p>
          <a:p>
            <a:pPr algn="l"/>
            <a:r>
              <a:rPr lang="en-US" altLang="zh-CN" sz="3600" dirty="0">
                <a:ea typeface="微软雅黑" panose="020B0503020204020204" pitchFamily="34" charset="-122"/>
              </a:rPr>
              <a:t>Therefore the law was our tutor to bring us to Christ, that we might be justified by faith.</a:t>
            </a:r>
          </a:p>
          <a:p>
            <a:pPr algn="l"/>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0068692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罗马书</a:t>
            </a:r>
            <a:r>
              <a:rPr lang="en-US" altLang="zh-CN" sz="3600" dirty="0">
                <a:ea typeface="微软雅黑" panose="020B0503020204020204" pitchFamily="34" charset="-122"/>
              </a:rPr>
              <a:t>Romans 3:21-26】</a:t>
            </a:r>
          </a:p>
          <a:p>
            <a:pPr algn="l"/>
            <a:r>
              <a:rPr lang="en-US" altLang="zh-CN" sz="3600" dirty="0">
                <a:ea typeface="微软雅黑" panose="020B0503020204020204" pitchFamily="34" charset="-122"/>
              </a:rPr>
              <a:t>21 </a:t>
            </a:r>
            <a:r>
              <a:rPr lang="zh-CN" altLang="en-US" sz="3600" dirty="0">
                <a:ea typeface="微软雅黑" panose="020B0503020204020204" pitchFamily="34" charset="-122"/>
              </a:rPr>
              <a:t>但如今，　神的义在律法以外已经显明出来，有律法和先知为证。</a:t>
            </a:r>
          </a:p>
          <a:p>
            <a:pPr algn="l"/>
            <a:r>
              <a:rPr lang="en-US" altLang="zh-CN" sz="3600" dirty="0">
                <a:ea typeface="微软雅黑" panose="020B0503020204020204" pitchFamily="34" charset="-122"/>
              </a:rPr>
              <a:t>But now the righteousness of God apart from the law is revealed, being witnessed by the Law and the Prophets,</a:t>
            </a:r>
          </a:p>
          <a:p>
            <a:pPr algn="l"/>
            <a:r>
              <a:rPr lang="en-US" altLang="zh-CN" sz="3600" dirty="0">
                <a:ea typeface="微软雅黑" panose="020B0503020204020204" pitchFamily="34" charset="-122"/>
              </a:rPr>
              <a:t>22 </a:t>
            </a:r>
            <a:r>
              <a:rPr lang="zh-CN" altLang="en-US" sz="3600" dirty="0">
                <a:ea typeface="微软雅黑" panose="020B0503020204020204" pitchFamily="34" charset="-122"/>
              </a:rPr>
              <a:t>就是　神的义，因信耶稣基督加给一切相信的人，并没有分别。</a:t>
            </a:r>
          </a:p>
          <a:p>
            <a:pPr algn="l"/>
            <a:r>
              <a:rPr lang="en-US" altLang="zh-CN" sz="3600" dirty="0">
                <a:ea typeface="微软雅黑" panose="020B0503020204020204" pitchFamily="34" charset="-122"/>
              </a:rPr>
              <a:t>even the righteousness of God, through faith in Jesus Christ, to all and on all who believe. For there is no difference</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40599761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罗马书</a:t>
            </a:r>
            <a:r>
              <a:rPr lang="en-US" altLang="zh-CN" sz="3600" dirty="0">
                <a:ea typeface="微软雅黑" panose="020B0503020204020204" pitchFamily="34" charset="-122"/>
              </a:rPr>
              <a:t>Romans 3:21-26】</a:t>
            </a:r>
          </a:p>
          <a:p>
            <a:pPr algn="l"/>
            <a:r>
              <a:rPr lang="en-US" altLang="zh-CN" sz="3600" dirty="0" smtClean="0">
                <a:ea typeface="微软雅黑" panose="020B0503020204020204" pitchFamily="34" charset="-122"/>
              </a:rPr>
              <a:t>23 </a:t>
            </a:r>
            <a:r>
              <a:rPr lang="zh-CN" altLang="en-US" sz="3600" dirty="0">
                <a:ea typeface="微软雅黑" panose="020B0503020204020204" pitchFamily="34" charset="-122"/>
              </a:rPr>
              <a:t>因为世人都犯了罪，亏缺了　神的荣耀，</a:t>
            </a:r>
          </a:p>
          <a:p>
            <a:pPr algn="l"/>
            <a:r>
              <a:rPr lang="en-US" altLang="zh-CN" sz="3600" dirty="0">
                <a:ea typeface="微软雅黑" panose="020B0503020204020204" pitchFamily="34" charset="-122"/>
              </a:rPr>
              <a:t>for all have sinned and fall short of the glory of God,</a:t>
            </a:r>
          </a:p>
          <a:p>
            <a:pPr algn="l"/>
            <a:r>
              <a:rPr lang="en-US" altLang="zh-CN" sz="3600" dirty="0">
                <a:ea typeface="微软雅黑" panose="020B0503020204020204" pitchFamily="34" charset="-122"/>
              </a:rPr>
              <a:t>24 </a:t>
            </a:r>
            <a:r>
              <a:rPr lang="zh-CN" altLang="en-US" sz="3600" dirty="0">
                <a:ea typeface="微软雅黑" panose="020B0503020204020204" pitchFamily="34" charset="-122"/>
              </a:rPr>
              <a:t>如今却蒙　神的恩典，因基督耶稣的救赎，就白白地称义。</a:t>
            </a:r>
          </a:p>
          <a:p>
            <a:pPr algn="l"/>
            <a:r>
              <a:rPr lang="en-US" altLang="zh-CN" sz="3600" dirty="0">
                <a:ea typeface="微软雅黑" panose="020B0503020204020204" pitchFamily="34" charset="-122"/>
              </a:rPr>
              <a:t>being justified freely by His grace through the redemption that is in Christ Jesus</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7487069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罗马书</a:t>
            </a:r>
            <a:r>
              <a:rPr lang="en-US" altLang="zh-CN" sz="3600" dirty="0">
                <a:ea typeface="微软雅黑" panose="020B0503020204020204" pitchFamily="34" charset="-122"/>
              </a:rPr>
              <a:t>Romans 3:21-26】</a:t>
            </a:r>
          </a:p>
          <a:p>
            <a:pPr algn="l"/>
            <a:r>
              <a:rPr lang="en-US" altLang="zh-CN" sz="3600" dirty="0" smtClean="0">
                <a:ea typeface="微软雅黑" panose="020B0503020204020204" pitchFamily="34" charset="-122"/>
              </a:rPr>
              <a:t>25 </a:t>
            </a:r>
            <a:r>
              <a:rPr lang="zh-CN" altLang="en-US" sz="3600" dirty="0">
                <a:ea typeface="微软雅黑" panose="020B0503020204020204" pitchFamily="34" charset="-122"/>
              </a:rPr>
              <a:t>神设立耶稣作挽回祭，是凭着耶稣的血，藉着人的信，要显明　神的义。因为他用忍耐的心，宽容人先时所犯的罪，</a:t>
            </a:r>
          </a:p>
          <a:p>
            <a:pPr algn="l"/>
            <a:r>
              <a:rPr lang="en-US" altLang="zh-CN" sz="3600" dirty="0">
                <a:ea typeface="微软雅黑" panose="020B0503020204020204" pitchFamily="34" charset="-122"/>
              </a:rPr>
              <a:t>whom God set forth as a propitiation by His blood, through faith, to demonstrate His righteousness, because in His forbearance God had passed over the sins that were previously committed</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7009576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罗马书</a:t>
            </a:r>
            <a:r>
              <a:rPr lang="en-US" altLang="zh-CN" sz="3600" dirty="0">
                <a:ea typeface="微软雅黑" panose="020B0503020204020204" pitchFamily="34" charset="-122"/>
              </a:rPr>
              <a:t>Romans 3:21-26】</a:t>
            </a:r>
          </a:p>
          <a:p>
            <a:pPr algn="l"/>
            <a:r>
              <a:rPr lang="en-US" altLang="zh-CN" sz="3600" dirty="0" smtClean="0">
                <a:ea typeface="微软雅黑" panose="020B0503020204020204" pitchFamily="34" charset="-122"/>
              </a:rPr>
              <a:t>26 </a:t>
            </a:r>
            <a:r>
              <a:rPr lang="zh-CN" altLang="en-US" sz="3600" dirty="0">
                <a:ea typeface="微软雅黑" panose="020B0503020204020204" pitchFamily="34" charset="-122"/>
              </a:rPr>
              <a:t>好在今时显明他的义，使人知道他自己为义，也称信耶稣的人为义。</a:t>
            </a:r>
          </a:p>
          <a:p>
            <a:pPr algn="l"/>
            <a:r>
              <a:rPr lang="en-US" altLang="zh-CN" sz="3600" dirty="0">
                <a:ea typeface="微软雅黑" panose="020B0503020204020204" pitchFamily="34" charset="-122"/>
              </a:rPr>
              <a:t>to demonstrate at the present time His righteousness, that He might be just and the justifier of the one who has faith in Jesus.</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8783201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彼得后书</a:t>
            </a:r>
            <a:r>
              <a:rPr lang="en-US" altLang="zh-CN" sz="3600" dirty="0">
                <a:ea typeface="微软雅黑" panose="020B0503020204020204" pitchFamily="34" charset="-122"/>
              </a:rPr>
              <a:t>2 Peter 1:12-18】</a:t>
            </a:r>
          </a:p>
          <a:p>
            <a:pPr algn="l"/>
            <a:r>
              <a:rPr lang="en-US" altLang="zh-CN" sz="3600" dirty="0">
                <a:ea typeface="微软雅黑" panose="020B0503020204020204" pitchFamily="34" charset="-122"/>
              </a:rPr>
              <a:t>12 </a:t>
            </a:r>
            <a:r>
              <a:rPr lang="zh-CN" altLang="en-US" sz="3600" dirty="0">
                <a:ea typeface="微软雅黑" panose="020B0503020204020204" pitchFamily="34" charset="-122"/>
              </a:rPr>
              <a:t>你们虽然晓得这些事，并且在你们已有的真道上坚固，我却要将这些事常常提醒你们</a:t>
            </a:r>
            <a:r>
              <a:rPr lang="zh-CN" altLang="en-US" sz="3600" dirty="0" smtClean="0">
                <a:ea typeface="微软雅黑" panose="020B0503020204020204" pitchFamily="34" charset="-122"/>
              </a:rPr>
              <a:t>。</a:t>
            </a:r>
            <a:endParaRPr lang="en-US" altLang="zh-CN" sz="3600" dirty="0" smtClean="0">
              <a:ea typeface="微软雅黑" panose="020B0503020204020204" pitchFamily="34" charset="-122"/>
            </a:endParaRPr>
          </a:p>
          <a:p>
            <a:pPr algn="l"/>
            <a:r>
              <a:rPr lang="en-US" altLang="zh-CN" sz="3600" dirty="0" smtClean="0">
                <a:ea typeface="微软雅黑" panose="020B0503020204020204" pitchFamily="34" charset="-122"/>
              </a:rPr>
              <a:t>For </a:t>
            </a:r>
            <a:r>
              <a:rPr lang="en-US" altLang="zh-CN" sz="3600" dirty="0">
                <a:ea typeface="微软雅黑" panose="020B0503020204020204" pitchFamily="34" charset="-122"/>
              </a:rPr>
              <a:t>this reason I will not be negligent to remind you always of these things, though you know and are established in the present truth.</a:t>
            </a:r>
          </a:p>
          <a:p>
            <a:pPr algn="l"/>
            <a:r>
              <a:rPr lang="en-US" altLang="zh-CN" sz="3600" dirty="0">
                <a:ea typeface="微软雅黑" panose="020B0503020204020204" pitchFamily="34" charset="-122"/>
              </a:rPr>
              <a:t>13 </a:t>
            </a:r>
            <a:r>
              <a:rPr lang="zh-CN" altLang="en-US" sz="3600" dirty="0">
                <a:ea typeface="微软雅黑" panose="020B0503020204020204" pitchFamily="34" charset="-122"/>
              </a:rPr>
              <a:t>我以为应当趁我还在这帐棚的时候提醒你们，激发你们</a:t>
            </a:r>
            <a:r>
              <a:rPr lang="zh-CN" altLang="en-US" sz="3600" dirty="0" smtClean="0">
                <a:ea typeface="微软雅黑" panose="020B0503020204020204" pitchFamily="34" charset="-122"/>
              </a:rPr>
              <a:t>，</a:t>
            </a:r>
            <a:endParaRPr lang="en-US" altLang="zh-CN" sz="3600" dirty="0" smtClean="0">
              <a:ea typeface="微软雅黑" panose="020B0503020204020204" pitchFamily="34" charset="-122"/>
            </a:endParaRPr>
          </a:p>
          <a:p>
            <a:pPr algn="l"/>
            <a:r>
              <a:rPr lang="en-US" altLang="zh-CN" sz="3600" dirty="0" smtClean="0">
                <a:ea typeface="微软雅黑" panose="020B0503020204020204" pitchFamily="34" charset="-122"/>
              </a:rPr>
              <a:t>Yes</a:t>
            </a:r>
            <a:r>
              <a:rPr lang="en-US" altLang="zh-CN" sz="3600" dirty="0">
                <a:ea typeface="微软雅黑" panose="020B0503020204020204" pitchFamily="34" charset="-122"/>
              </a:rPr>
              <a:t>, I think it is right, as long as I am in this tent, to stir you up by reminding you</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3747021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彼得后书</a:t>
            </a:r>
            <a:r>
              <a:rPr lang="en-US" altLang="zh-CN" sz="3600" dirty="0">
                <a:ea typeface="微软雅黑" panose="020B0503020204020204" pitchFamily="34" charset="-122"/>
              </a:rPr>
              <a:t>2 Peter 1:12-18】</a:t>
            </a:r>
          </a:p>
          <a:p>
            <a:pPr algn="l"/>
            <a:r>
              <a:rPr lang="en-US" altLang="zh-CN" sz="3600" dirty="0" smtClean="0">
                <a:ea typeface="微软雅黑" panose="020B0503020204020204" pitchFamily="34" charset="-122"/>
              </a:rPr>
              <a:t>14 </a:t>
            </a:r>
            <a:r>
              <a:rPr lang="zh-CN" altLang="en-US" sz="3600" dirty="0">
                <a:ea typeface="微软雅黑" panose="020B0503020204020204" pitchFamily="34" charset="-122"/>
              </a:rPr>
              <a:t>因为知道我脱离这帐棚的时候快到了，正如我们主耶稣基督所指示我的。</a:t>
            </a:r>
            <a:r>
              <a:rPr lang="en-US" altLang="zh-CN" sz="3600" dirty="0">
                <a:ea typeface="微软雅黑" panose="020B0503020204020204" pitchFamily="34" charset="-122"/>
              </a:rPr>
              <a:t>knowing that shortly I must put off my tent, just as our Lord Jesus Christ showed me.</a:t>
            </a:r>
          </a:p>
          <a:p>
            <a:pPr algn="l"/>
            <a:r>
              <a:rPr lang="en-US" altLang="zh-CN" sz="3600" dirty="0">
                <a:ea typeface="微软雅黑" panose="020B0503020204020204" pitchFamily="34" charset="-122"/>
              </a:rPr>
              <a:t>15 </a:t>
            </a:r>
            <a:r>
              <a:rPr lang="zh-CN" altLang="en-US" sz="3600" dirty="0">
                <a:ea typeface="微软雅黑" panose="020B0503020204020204" pitchFamily="34" charset="-122"/>
              </a:rPr>
              <a:t>并且我要尽心竭力，使你们在我去世以后时常记念这些事</a:t>
            </a:r>
            <a:r>
              <a:rPr lang="zh-CN" altLang="en-US" sz="3600" dirty="0" smtClean="0">
                <a:ea typeface="微软雅黑" panose="020B0503020204020204" pitchFamily="34" charset="-122"/>
              </a:rPr>
              <a:t>。</a:t>
            </a:r>
            <a:endParaRPr lang="en-US" altLang="zh-CN" sz="3600" dirty="0" smtClean="0">
              <a:ea typeface="微软雅黑" panose="020B0503020204020204" pitchFamily="34" charset="-122"/>
            </a:endParaRPr>
          </a:p>
          <a:p>
            <a:pPr algn="l"/>
            <a:r>
              <a:rPr lang="en-US" altLang="zh-CN" sz="3600" dirty="0" smtClean="0">
                <a:ea typeface="微软雅黑" panose="020B0503020204020204" pitchFamily="34" charset="-122"/>
              </a:rPr>
              <a:t>Moreover </a:t>
            </a:r>
            <a:r>
              <a:rPr lang="en-US" altLang="zh-CN" sz="3600" dirty="0">
                <a:ea typeface="微软雅黑" panose="020B0503020204020204" pitchFamily="34" charset="-122"/>
              </a:rPr>
              <a:t>I will be careful to ensure that you always have a reminder of these things after my decease</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2020073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a:t>
            </a:r>
            <a:r>
              <a:rPr lang="en-US" altLang="zh-CN" sz="3600" dirty="0">
                <a:ea typeface="微软雅黑" panose="020B0503020204020204" pitchFamily="34" charset="-122"/>
              </a:rPr>
              <a:t>Matthew 17:1-8】</a:t>
            </a:r>
          </a:p>
          <a:p>
            <a:pPr algn="l"/>
            <a:r>
              <a:rPr lang="en-US" altLang="zh-CN" sz="3600" dirty="0" smtClean="0">
                <a:ea typeface="微软雅黑" panose="020B0503020204020204" pitchFamily="34" charset="-122"/>
              </a:rPr>
              <a:t>3 </a:t>
            </a:r>
            <a:r>
              <a:rPr lang="zh-CN" altLang="en-US" sz="3600" dirty="0">
                <a:ea typeface="微软雅黑" panose="020B0503020204020204" pitchFamily="34" charset="-122"/>
              </a:rPr>
              <a:t>忽然，有摩西、以利亚向他们显现，同耶稣说话。</a:t>
            </a:r>
          </a:p>
          <a:p>
            <a:pPr algn="l"/>
            <a:r>
              <a:rPr lang="en-US" altLang="zh-CN" sz="3600" dirty="0">
                <a:ea typeface="微软雅黑" panose="020B0503020204020204" pitchFamily="34" charset="-122"/>
              </a:rPr>
              <a:t>And behold, Moses and Elijah appeared to them, talking with Him.</a:t>
            </a:r>
          </a:p>
          <a:p>
            <a:pPr algn="l"/>
            <a:r>
              <a:rPr lang="en-US" altLang="zh-CN" sz="3600" dirty="0">
                <a:ea typeface="微软雅黑" panose="020B0503020204020204" pitchFamily="34" charset="-122"/>
              </a:rPr>
              <a:t>4 </a:t>
            </a:r>
            <a:r>
              <a:rPr lang="zh-CN" altLang="en-US" sz="3600" dirty="0">
                <a:ea typeface="微软雅黑" panose="020B0503020204020204" pitchFamily="34" charset="-122"/>
              </a:rPr>
              <a:t>彼得对耶稣说：“主啊，我们在这里真好！你若愿意，我就在这里搭三座棚：一座为你，一座为摩西，一座为以利亚。” </a:t>
            </a:r>
            <a:r>
              <a:rPr lang="en-US" altLang="zh-CN" sz="3600" dirty="0" smtClean="0">
                <a:ea typeface="微软雅黑" panose="020B0503020204020204" pitchFamily="34" charset="-122"/>
              </a:rPr>
              <a:t>Then </a:t>
            </a:r>
            <a:r>
              <a:rPr lang="en-US" altLang="zh-CN" sz="3600" dirty="0">
                <a:ea typeface="微软雅黑" panose="020B0503020204020204" pitchFamily="34" charset="-122"/>
              </a:rPr>
              <a:t>Peter answered and said to Jesus, "Lord, it is good for us to be here; if You wish, let us make here three tabernacles: one for You, one for Moses, and one for Elijah</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4428701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彼得后书</a:t>
            </a:r>
            <a:r>
              <a:rPr lang="en-US" altLang="zh-CN" sz="3600" dirty="0">
                <a:ea typeface="微软雅黑" panose="020B0503020204020204" pitchFamily="34" charset="-122"/>
              </a:rPr>
              <a:t>2 Peter 1:12-18】</a:t>
            </a:r>
          </a:p>
          <a:p>
            <a:pPr algn="l"/>
            <a:r>
              <a:rPr lang="en-US" altLang="zh-CN" sz="3600" dirty="0" smtClean="0">
                <a:ea typeface="微软雅黑" panose="020B0503020204020204" pitchFamily="34" charset="-122"/>
              </a:rPr>
              <a:t>16 </a:t>
            </a:r>
            <a:r>
              <a:rPr lang="zh-CN" altLang="en-US" sz="3600" dirty="0">
                <a:ea typeface="微软雅黑" panose="020B0503020204020204" pitchFamily="34" charset="-122"/>
              </a:rPr>
              <a:t>我们从前将我们主耶稣基督的大</a:t>
            </a:r>
            <a:r>
              <a:rPr lang="zh-CN" altLang="en-US" sz="3600" dirty="0" smtClean="0">
                <a:ea typeface="微软雅黑" panose="020B0503020204020204" pitchFamily="34" charset="-122"/>
              </a:rPr>
              <a:t>能和</a:t>
            </a:r>
            <a:r>
              <a:rPr lang="zh-CN" altLang="en-US" sz="3600" dirty="0">
                <a:ea typeface="微软雅黑" panose="020B0503020204020204" pitchFamily="34" charset="-122"/>
              </a:rPr>
              <a:t>祂</a:t>
            </a:r>
            <a:r>
              <a:rPr lang="zh-CN" altLang="en-US" sz="3600" dirty="0" smtClean="0">
                <a:ea typeface="微软雅黑" panose="020B0503020204020204" pitchFamily="34" charset="-122"/>
              </a:rPr>
              <a:t>降临</a:t>
            </a:r>
            <a:r>
              <a:rPr lang="zh-CN" altLang="en-US" sz="3600" dirty="0">
                <a:ea typeface="微软雅黑" panose="020B0503020204020204" pitchFamily="34" charset="-122"/>
              </a:rPr>
              <a:t>的事告诉你们，并不是随从乖巧捏造的虚言，乃是亲眼见</a:t>
            </a:r>
            <a:r>
              <a:rPr lang="zh-CN" altLang="en-US" sz="3600" dirty="0" smtClean="0">
                <a:ea typeface="微软雅黑" panose="020B0503020204020204" pitchFamily="34" charset="-122"/>
              </a:rPr>
              <a:t>过祂的</a:t>
            </a:r>
            <a:r>
              <a:rPr lang="zh-CN" altLang="en-US" sz="3600" dirty="0">
                <a:ea typeface="微软雅黑" panose="020B0503020204020204" pitchFamily="34" charset="-122"/>
              </a:rPr>
              <a:t>威荣</a:t>
            </a:r>
            <a:r>
              <a:rPr lang="zh-CN" altLang="en-US" sz="3600" dirty="0" smtClean="0">
                <a:ea typeface="微软雅黑" panose="020B0503020204020204" pitchFamily="34" charset="-122"/>
              </a:rPr>
              <a:t>。</a:t>
            </a:r>
            <a:endParaRPr lang="en-US" altLang="zh-CN" sz="3600" dirty="0" smtClean="0">
              <a:ea typeface="微软雅黑" panose="020B0503020204020204" pitchFamily="34" charset="-122"/>
            </a:endParaRPr>
          </a:p>
          <a:p>
            <a:pPr algn="l"/>
            <a:r>
              <a:rPr lang="en-US" altLang="zh-CN" sz="3600" dirty="0" smtClean="0">
                <a:ea typeface="微软雅黑" panose="020B0503020204020204" pitchFamily="34" charset="-122"/>
              </a:rPr>
              <a:t>For </a:t>
            </a:r>
            <a:r>
              <a:rPr lang="en-US" altLang="zh-CN" sz="3600" dirty="0">
                <a:ea typeface="微软雅黑" panose="020B0503020204020204" pitchFamily="34" charset="-122"/>
              </a:rPr>
              <a:t>we did not follow cunningly devised fables when we made known to you the power and coming of our Lord Jesus Christ, but were eyewitnesses of His majesty</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5872731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彼得后书</a:t>
            </a:r>
            <a:r>
              <a:rPr lang="en-US" altLang="zh-CN" sz="3600" dirty="0">
                <a:ea typeface="微软雅黑" panose="020B0503020204020204" pitchFamily="34" charset="-122"/>
              </a:rPr>
              <a:t>2 Peter 1:12-18】</a:t>
            </a:r>
          </a:p>
          <a:p>
            <a:pPr algn="l"/>
            <a:r>
              <a:rPr lang="en-US" altLang="zh-CN" sz="3600" dirty="0" smtClean="0">
                <a:ea typeface="微软雅黑" panose="020B0503020204020204" pitchFamily="34" charset="-122"/>
              </a:rPr>
              <a:t>17 </a:t>
            </a:r>
            <a:r>
              <a:rPr lang="zh-CN" altLang="en-US" sz="3600" dirty="0" smtClean="0">
                <a:ea typeface="微软雅黑" panose="020B0503020204020204" pitchFamily="34" charset="-122"/>
              </a:rPr>
              <a:t>祂从</a:t>
            </a:r>
            <a:r>
              <a:rPr lang="zh-CN" altLang="en-US" sz="3600" dirty="0">
                <a:ea typeface="微软雅黑" panose="020B0503020204020204" pitchFamily="34" charset="-122"/>
              </a:rPr>
              <a:t>父　神得尊贵荣耀的时候，从极大荣光之中有声音出来向他说：“这是我的爱子，我所喜悦的。” </a:t>
            </a:r>
            <a:endParaRPr lang="en-US" altLang="zh-CN" sz="3600" dirty="0" smtClean="0">
              <a:ea typeface="微软雅黑" panose="020B0503020204020204" pitchFamily="34" charset="-122"/>
            </a:endParaRPr>
          </a:p>
          <a:p>
            <a:pPr algn="l"/>
            <a:r>
              <a:rPr lang="en-US" altLang="zh-CN" sz="3600" dirty="0" smtClean="0">
                <a:ea typeface="微软雅黑" panose="020B0503020204020204" pitchFamily="34" charset="-122"/>
              </a:rPr>
              <a:t>For </a:t>
            </a:r>
            <a:r>
              <a:rPr lang="en-US" altLang="zh-CN" sz="3600" dirty="0">
                <a:ea typeface="微软雅黑" panose="020B0503020204020204" pitchFamily="34" charset="-122"/>
              </a:rPr>
              <a:t>He received from God the Father honor and glory when such a voice came to Him from the Excellent Glory: "This is My beloved Son, in whom I am well pleased</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6124911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彼得后书</a:t>
            </a:r>
            <a:r>
              <a:rPr lang="en-US" altLang="zh-CN" sz="3600" dirty="0">
                <a:ea typeface="微软雅黑" panose="020B0503020204020204" pitchFamily="34" charset="-122"/>
              </a:rPr>
              <a:t>2 Peter 1:12-18】</a:t>
            </a:r>
          </a:p>
          <a:p>
            <a:pPr algn="l"/>
            <a:r>
              <a:rPr lang="en-US" altLang="zh-CN" sz="3600" dirty="0" smtClean="0">
                <a:ea typeface="微软雅黑" panose="020B0503020204020204" pitchFamily="34" charset="-122"/>
              </a:rPr>
              <a:t>18 </a:t>
            </a:r>
            <a:r>
              <a:rPr lang="zh-CN" altLang="en-US" sz="3600" dirty="0">
                <a:ea typeface="微软雅黑" panose="020B0503020204020204" pitchFamily="34" charset="-122"/>
              </a:rPr>
              <a:t>我们</a:t>
            </a:r>
            <a:r>
              <a:rPr lang="zh-CN" altLang="en-US" sz="3600" dirty="0" smtClean="0">
                <a:ea typeface="微软雅黑" panose="020B0503020204020204" pitchFamily="34" charset="-122"/>
              </a:rPr>
              <a:t>同祂在</a:t>
            </a:r>
            <a:r>
              <a:rPr lang="zh-CN" altLang="en-US" sz="3600" dirty="0">
                <a:ea typeface="微软雅黑" panose="020B0503020204020204" pitchFamily="34" charset="-122"/>
              </a:rPr>
              <a:t>圣山的时候，亲自听见这声音从天上出来。</a:t>
            </a:r>
          </a:p>
          <a:p>
            <a:pPr algn="l"/>
            <a:r>
              <a:rPr lang="en-US" altLang="zh-CN" sz="3600" dirty="0">
                <a:ea typeface="微软雅黑" panose="020B0503020204020204" pitchFamily="34" charset="-122"/>
              </a:rPr>
              <a:t>And we heard this voice which came from heaven when we were with Him on the holy mountain.</a:t>
            </a:r>
          </a:p>
        </p:txBody>
      </p:sp>
    </p:spTree>
    <p:extLst>
      <p:ext uri="{BB962C8B-B14F-4D97-AF65-F5344CB8AC3E}">
        <p14:creationId xmlns:p14="http://schemas.microsoft.com/office/powerpoint/2010/main" val="3961942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约翰福音 </a:t>
            </a:r>
            <a:r>
              <a:rPr lang="en-US" altLang="zh-CN" sz="3600" dirty="0">
                <a:ea typeface="微软雅黑" panose="020B0503020204020204" pitchFamily="34" charset="-122"/>
              </a:rPr>
              <a:t>John 1:14】</a:t>
            </a:r>
          </a:p>
          <a:p>
            <a:pPr algn="l"/>
            <a:r>
              <a:rPr lang="zh-CN" altLang="en-US" sz="3600" dirty="0">
                <a:ea typeface="微软雅黑" panose="020B0503020204020204" pitchFamily="34" charset="-122"/>
              </a:rPr>
              <a:t>道成了肉身，住在我们中间，充充满满地有恩典，有真理。我们也见过祂的荣光，正是父独生子的荣光。</a:t>
            </a:r>
          </a:p>
          <a:p>
            <a:pPr algn="l"/>
            <a:r>
              <a:rPr lang="en-US" altLang="zh-CN" sz="3600" dirty="0">
                <a:ea typeface="微软雅黑" panose="020B0503020204020204" pitchFamily="34" charset="-122"/>
              </a:rPr>
              <a:t>And the Word became flesh and dwelt among us, and we beheld His glory, the glory as of the only begotten of the Father, full of grace and truth.</a:t>
            </a:r>
          </a:p>
        </p:txBody>
      </p:sp>
    </p:spTree>
    <p:extLst>
      <p:ext uri="{BB962C8B-B14F-4D97-AF65-F5344CB8AC3E}">
        <p14:creationId xmlns:p14="http://schemas.microsoft.com/office/powerpoint/2010/main" val="41687799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a:t>
            </a:r>
            <a:r>
              <a:rPr lang="en-US" altLang="zh-CN" sz="3600" dirty="0">
                <a:ea typeface="微软雅黑" panose="020B0503020204020204" pitchFamily="34" charset="-122"/>
              </a:rPr>
              <a:t>Matthew 17:1-8】</a:t>
            </a:r>
          </a:p>
          <a:p>
            <a:pPr algn="l"/>
            <a:r>
              <a:rPr lang="en-US" altLang="zh-CN" sz="3600" dirty="0" smtClean="0">
                <a:ea typeface="微软雅黑" panose="020B0503020204020204" pitchFamily="34" charset="-122"/>
              </a:rPr>
              <a:t>5 </a:t>
            </a:r>
            <a:r>
              <a:rPr lang="zh-CN" altLang="en-US" sz="3600" dirty="0">
                <a:ea typeface="微软雅黑" panose="020B0503020204020204" pitchFamily="34" charset="-122"/>
              </a:rPr>
              <a:t>说话之间，忽然有一朵光明的云彩遮盖他们，且有声音从云彩里出来说：“这是我的爱子，我所喜悦的，你们要听祂。” </a:t>
            </a:r>
            <a:r>
              <a:rPr lang="en-US" altLang="zh-CN" sz="3600" dirty="0" smtClean="0">
                <a:ea typeface="微软雅黑" panose="020B0503020204020204" pitchFamily="34" charset="-122"/>
              </a:rPr>
              <a:t>While </a:t>
            </a:r>
            <a:r>
              <a:rPr lang="en-US" altLang="zh-CN" sz="3600" dirty="0">
                <a:ea typeface="微软雅黑" panose="020B0503020204020204" pitchFamily="34" charset="-122"/>
              </a:rPr>
              <a:t>he was still speaking, behold, a bright cloud overshadowed them; and suddenly a voice came out of the cloud, saying, "This is My beloved Son, in whom I am well pleased. Hear Him!"</a:t>
            </a:r>
          </a:p>
          <a:p>
            <a:pPr algn="l"/>
            <a:r>
              <a:rPr lang="en-US" altLang="zh-CN" sz="3600" dirty="0">
                <a:ea typeface="微软雅黑" panose="020B0503020204020204" pitchFamily="34" charset="-122"/>
              </a:rPr>
              <a:t>6 </a:t>
            </a:r>
            <a:r>
              <a:rPr lang="zh-CN" altLang="en-US" sz="3600" dirty="0">
                <a:ea typeface="微软雅黑" panose="020B0503020204020204" pitchFamily="34" charset="-122"/>
              </a:rPr>
              <a:t>门徒听见，就俯伏在地，极其害怕。</a:t>
            </a:r>
          </a:p>
          <a:p>
            <a:pPr algn="l"/>
            <a:r>
              <a:rPr lang="en-US" altLang="zh-CN" sz="3600" dirty="0">
                <a:ea typeface="微软雅黑" panose="020B0503020204020204" pitchFamily="34" charset="-122"/>
              </a:rPr>
              <a:t>And when the disciples heard it, they fell on their faces and were greatly afraid</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2750248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a:t>
            </a:r>
            <a:r>
              <a:rPr lang="en-US" altLang="zh-CN" sz="3600" dirty="0">
                <a:ea typeface="微软雅黑" panose="020B0503020204020204" pitchFamily="34" charset="-122"/>
              </a:rPr>
              <a:t>Matthew 17:1-8】</a:t>
            </a:r>
          </a:p>
          <a:p>
            <a:pPr algn="l"/>
            <a:r>
              <a:rPr lang="en-US" altLang="zh-CN" sz="3600" dirty="0" smtClean="0">
                <a:ea typeface="微软雅黑" panose="020B0503020204020204" pitchFamily="34" charset="-122"/>
              </a:rPr>
              <a:t>7 </a:t>
            </a:r>
            <a:r>
              <a:rPr lang="zh-CN" altLang="en-US" sz="3600" dirty="0">
                <a:ea typeface="微软雅黑" panose="020B0503020204020204" pitchFamily="34" charset="-122"/>
              </a:rPr>
              <a:t>耶稣进前来，摸他们，说：“起来，不要害怕。” </a:t>
            </a:r>
          </a:p>
          <a:p>
            <a:pPr algn="l"/>
            <a:r>
              <a:rPr lang="en-US" altLang="zh-CN" sz="3600" dirty="0">
                <a:ea typeface="微软雅黑" panose="020B0503020204020204" pitchFamily="34" charset="-122"/>
              </a:rPr>
              <a:t>But Jesus came and touched them and said, "Arise, and do not be afraid."</a:t>
            </a:r>
          </a:p>
          <a:p>
            <a:pPr algn="l"/>
            <a:r>
              <a:rPr lang="en-US" altLang="zh-CN" sz="3600" dirty="0">
                <a:ea typeface="微软雅黑" panose="020B0503020204020204" pitchFamily="34" charset="-122"/>
              </a:rPr>
              <a:t>8 </a:t>
            </a:r>
            <a:r>
              <a:rPr lang="zh-CN" altLang="en-US" sz="3600" dirty="0">
                <a:ea typeface="微软雅黑" panose="020B0503020204020204" pitchFamily="34" charset="-122"/>
              </a:rPr>
              <a:t>他们举目不见一人，只见耶稣在那里。</a:t>
            </a:r>
          </a:p>
          <a:p>
            <a:pPr algn="l"/>
            <a:r>
              <a:rPr lang="en-US" altLang="zh-CN" sz="3600" dirty="0">
                <a:ea typeface="微软雅黑" panose="020B0503020204020204" pitchFamily="34" charset="-122"/>
              </a:rPr>
              <a:t>When they had lifted up their eyes, they saw no one but Jesus only.</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841899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约翰福音</a:t>
            </a:r>
            <a:r>
              <a:rPr lang="en-US" altLang="zh-CN" sz="3600" dirty="0">
                <a:ea typeface="微软雅黑" panose="020B0503020204020204" pitchFamily="34" charset="-122"/>
              </a:rPr>
              <a:t>John 20:30-31】</a:t>
            </a:r>
          </a:p>
          <a:p>
            <a:pPr algn="l"/>
            <a:r>
              <a:rPr lang="en-US" altLang="zh-CN" sz="3600" dirty="0">
                <a:ea typeface="微软雅黑" panose="020B0503020204020204" pitchFamily="34" charset="-122"/>
              </a:rPr>
              <a:t>30 </a:t>
            </a:r>
            <a:r>
              <a:rPr lang="zh-CN" altLang="en-US" sz="3600" dirty="0">
                <a:ea typeface="微软雅黑" panose="020B0503020204020204" pitchFamily="34" charset="-122"/>
              </a:rPr>
              <a:t>耶稣在门徒面前另外行了许多神迹，没有记在这书上</a:t>
            </a:r>
            <a:r>
              <a:rPr lang="zh-CN" altLang="en-US" sz="3600" dirty="0" smtClean="0">
                <a:ea typeface="微软雅黑" panose="020B0503020204020204" pitchFamily="34" charset="-122"/>
              </a:rPr>
              <a:t>。</a:t>
            </a:r>
            <a:r>
              <a:rPr lang="en-US" altLang="zh-CN" sz="3600" dirty="0" smtClean="0">
                <a:ea typeface="微软雅黑" panose="020B0503020204020204" pitchFamily="34" charset="-122"/>
              </a:rPr>
              <a:t>And </a:t>
            </a:r>
            <a:r>
              <a:rPr lang="en-US" altLang="zh-CN" sz="3600" dirty="0">
                <a:ea typeface="微软雅黑" panose="020B0503020204020204" pitchFamily="34" charset="-122"/>
              </a:rPr>
              <a:t>truly Jesus did many other signs in the presence of His disciples, which are not written in this book;</a:t>
            </a:r>
          </a:p>
          <a:p>
            <a:pPr algn="l"/>
            <a:r>
              <a:rPr lang="en-US" altLang="zh-CN" sz="3600" dirty="0">
                <a:ea typeface="微软雅黑" panose="020B0503020204020204" pitchFamily="34" charset="-122"/>
              </a:rPr>
              <a:t>31 </a:t>
            </a:r>
            <a:r>
              <a:rPr lang="zh-CN" altLang="en-US" sz="3600" dirty="0">
                <a:ea typeface="微软雅黑" panose="020B0503020204020204" pitchFamily="34" charset="-122"/>
              </a:rPr>
              <a:t>但记这些事，要叫你们信耶稣是基督，是　神的儿子，并且叫你们信了祂，就可以因祂的名得生命。</a:t>
            </a:r>
          </a:p>
          <a:p>
            <a:pPr algn="l"/>
            <a:r>
              <a:rPr lang="en-US" altLang="zh-CN" sz="3600" dirty="0">
                <a:ea typeface="微软雅黑" panose="020B0503020204020204" pitchFamily="34" charset="-122"/>
              </a:rPr>
              <a:t>but these are written that you may believe that Jesus is the Christ, the Son of God, and that believing you may have life in His name.</a:t>
            </a:r>
          </a:p>
        </p:txBody>
      </p:sp>
    </p:spTree>
    <p:extLst>
      <p:ext uri="{BB962C8B-B14F-4D97-AF65-F5344CB8AC3E}">
        <p14:creationId xmlns:p14="http://schemas.microsoft.com/office/powerpoint/2010/main" val="11805279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16:21-26】</a:t>
            </a:r>
          </a:p>
          <a:p>
            <a:pPr algn="l"/>
            <a:r>
              <a:rPr lang="en-US" altLang="zh-CN" sz="3600" dirty="0">
                <a:ea typeface="微软雅黑" panose="020B0503020204020204" pitchFamily="34" charset="-122"/>
              </a:rPr>
              <a:t>21 </a:t>
            </a:r>
            <a:r>
              <a:rPr lang="zh-CN" altLang="en-US" sz="3600" dirty="0">
                <a:ea typeface="微软雅黑" panose="020B0503020204020204" pitchFamily="34" charset="-122"/>
              </a:rPr>
              <a:t>从此，耶稣才指示门徒，祂必须上耶路撒冷去，受长老、祭司长、文士许多的苦，并且被杀，第三日复活。</a:t>
            </a:r>
          </a:p>
          <a:p>
            <a:pPr algn="l"/>
            <a:r>
              <a:rPr lang="en-US" altLang="zh-CN" sz="3600" dirty="0">
                <a:ea typeface="微软雅黑" panose="020B0503020204020204" pitchFamily="34" charset="-122"/>
              </a:rPr>
              <a:t>From that time Jesus began to show to His disciples that He must go to Jerusalem, and suffer many things from the elders and chief priests and scribes, and be killed, and be raised the third day</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688553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16:21-26】</a:t>
            </a:r>
          </a:p>
          <a:p>
            <a:pPr algn="l"/>
            <a:r>
              <a:rPr lang="en-US" altLang="zh-CN" sz="3600" dirty="0" smtClean="0">
                <a:ea typeface="微软雅黑" panose="020B0503020204020204" pitchFamily="34" charset="-122"/>
              </a:rPr>
              <a:t>22 </a:t>
            </a:r>
            <a:r>
              <a:rPr lang="zh-CN" altLang="en-US" sz="3600" dirty="0">
                <a:ea typeface="微软雅黑" panose="020B0503020204020204" pitchFamily="34" charset="-122"/>
              </a:rPr>
              <a:t>彼得就拉着祂，劝祂说：“主啊，万不可如此！这事必不临到你身上。” </a:t>
            </a:r>
          </a:p>
          <a:p>
            <a:pPr algn="l"/>
            <a:r>
              <a:rPr lang="en-US" altLang="zh-CN" sz="3600" dirty="0">
                <a:ea typeface="微软雅黑" panose="020B0503020204020204" pitchFamily="34" charset="-122"/>
              </a:rPr>
              <a:t>Then Peter took Him aside and began to rebuke Him, saying, "Far be it from You, Lord; this shall not happen to You!"</a:t>
            </a:r>
          </a:p>
          <a:p>
            <a:pPr algn="l"/>
            <a:r>
              <a:rPr lang="en-US" altLang="zh-CN" sz="3600" dirty="0">
                <a:ea typeface="微软雅黑" panose="020B0503020204020204" pitchFamily="34" charset="-122"/>
              </a:rPr>
              <a:t>23 </a:t>
            </a:r>
            <a:r>
              <a:rPr lang="zh-CN" altLang="en-US" sz="3600" dirty="0">
                <a:ea typeface="微软雅黑" panose="020B0503020204020204" pitchFamily="34" charset="-122"/>
              </a:rPr>
              <a:t>耶稣转过来，对彼得说：“撒但，退我后边去吧！你是绊我脚的，因为你不体贴　神的意思，只体贴人的意思。” </a:t>
            </a:r>
            <a:r>
              <a:rPr lang="en-US" altLang="zh-CN" sz="3600" dirty="0" smtClean="0">
                <a:ea typeface="微软雅黑" panose="020B0503020204020204" pitchFamily="34" charset="-122"/>
              </a:rPr>
              <a:t>But </a:t>
            </a:r>
            <a:r>
              <a:rPr lang="en-US" altLang="zh-CN" sz="3600" dirty="0">
                <a:ea typeface="微软雅黑" panose="020B0503020204020204" pitchFamily="34" charset="-122"/>
              </a:rPr>
              <a:t>He turned and said to Peter, "Get behind Me, Satan! You are an offense to Me, for you are not mindful of the things of God, but the things of men."</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1739578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16:24</a:t>
            </a:r>
            <a:r>
              <a:rPr lang="zh-CN" altLang="en-US" sz="3600" dirty="0">
                <a:ea typeface="微软雅黑" panose="020B0503020204020204" pitchFamily="34" charset="-122"/>
              </a:rPr>
              <a:t>，</a:t>
            </a:r>
            <a:r>
              <a:rPr lang="en-US" altLang="zh-CN" sz="3600" dirty="0">
                <a:ea typeface="微软雅黑" panose="020B0503020204020204" pitchFamily="34" charset="-122"/>
              </a:rPr>
              <a:t>28】</a:t>
            </a:r>
          </a:p>
          <a:p>
            <a:pPr algn="l"/>
            <a:r>
              <a:rPr lang="en-US" altLang="zh-CN" sz="3600" dirty="0" smtClean="0">
                <a:ea typeface="微软雅黑" panose="020B0503020204020204" pitchFamily="34" charset="-122"/>
              </a:rPr>
              <a:t>24 </a:t>
            </a:r>
            <a:r>
              <a:rPr lang="zh-CN" altLang="en-US" sz="3600" dirty="0" smtClean="0">
                <a:ea typeface="微软雅黑" panose="020B0503020204020204" pitchFamily="34" charset="-122"/>
              </a:rPr>
              <a:t>于是</a:t>
            </a:r>
            <a:r>
              <a:rPr lang="zh-CN" altLang="en-US" sz="3600" dirty="0">
                <a:ea typeface="微软雅黑" panose="020B0503020204020204" pitchFamily="34" charset="-122"/>
              </a:rPr>
              <a:t>，耶稣对门徒说：“若有人要跟从我，就当舍己，背起他的十字架，来跟从我。</a:t>
            </a:r>
          </a:p>
          <a:p>
            <a:pPr algn="l"/>
            <a:r>
              <a:rPr lang="en-US" altLang="zh-CN" sz="3600" dirty="0">
                <a:ea typeface="微软雅黑" panose="020B0503020204020204" pitchFamily="34" charset="-122"/>
              </a:rPr>
              <a:t>Then Jesus said to His disciples, "If anyone desires to come after Me, let him deny himself, and take up his cross, and follow Me</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362339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16:24</a:t>
            </a:r>
            <a:r>
              <a:rPr lang="zh-CN" altLang="en-US" sz="3600" dirty="0">
                <a:ea typeface="微软雅黑" panose="020B0503020204020204" pitchFamily="34" charset="-122"/>
              </a:rPr>
              <a:t>，</a:t>
            </a:r>
            <a:r>
              <a:rPr lang="en-US" altLang="zh-CN" sz="3600" dirty="0">
                <a:ea typeface="微软雅黑" panose="020B0503020204020204" pitchFamily="34" charset="-122"/>
              </a:rPr>
              <a:t>28】</a:t>
            </a:r>
          </a:p>
          <a:p>
            <a:pPr algn="l"/>
            <a:r>
              <a:rPr lang="en-US" altLang="zh-CN" sz="3600" dirty="0" smtClean="0">
                <a:ea typeface="微软雅黑" panose="020B0503020204020204" pitchFamily="34" charset="-122"/>
              </a:rPr>
              <a:t>28 </a:t>
            </a:r>
            <a:r>
              <a:rPr lang="zh-CN" altLang="en-US" sz="3600" dirty="0">
                <a:ea typeface="微软雅黑" panose="020B0503020204020204" pitchFamily="34" charset="-122"/>
              </a:rPr>
              <a:t>我实在告诉你们：站在这里的，有人在没尝死味以前，必看见人子降临在祂的国里。” </a:t>
            </a:r>
          </a:p>
          <a:p>
            <a:pPr algn="l"/>
            <a:r>
              <a:rPr lang="en-US" altLang="zh-CN" sz="3600" dirty="0">
                <a:ea typeface="微软雅黑" panose="020B0503020204020204" pitchFamily="34" charset="-122"/>
              </a:rPr>
              <a:t>Assuredly, I say to you, there are some standing here who shall not taste death till they see the Son of Man coming in His kingdom."</a:t>
            </a:r>
          </a:p>
        </p:txBody>
      </p:sp>
    </p:spTree>
    <p:extLst>
      <p:ext uri="{BB962C8B-B14F-4D97-AF65-F5344CB8AC3E}">
        <p14:creationId xmlns:p14="http://schemas.microsoft.com/office/powerpoint/2010/main" val="3359192785"/>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232</TotalTime>
  <Words>1379</Words>
  <Application>Microsoft Office PowerPoint</Application>
  <PresentationFormat>全屏显示(4:3)</PresentationFormat>
  <Paragraphs>86</Paragraphs>
  <Slides>23</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23</vt:i4>
      </vt:variant>
    </vt:vector>
  </HeadingPairs>
  <TitlesOfParts>
    <vt:vector size="29" baseType="lpstr">
      <vt:lpstr>宋体</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52</cp:revision>
  <dcterms:created xsi:type="dcterms:W3CDTF">2018-02-16T18:09:56Z</dcterms:created>
  <dcterms:modified xsi:type="dcterms:W3CDTF">2018-06-03T10:04:19Z</dcterms:modified>
</cp:coreProperties>
</file>