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485" r:id="rId3"/>
    <p:sldId id="486" r:id="rId4"/>
    <p:sldId id="487" r:id="rId5"/>
    <p:sldId id="488" r:id="rId6"/>
    <p:sldId id="489" r:id="rId7"/>
    <p:sldId id="490" r:id="rId8"/>
    <p:sldId id="508" r:id="rId9"/>
    <p:sldId id="509" r:id="rId10"/>
    <p:sldId id="491" r:id="rId11"/>
    <p:sldId id="510" r:id="rId12"/>
    <p:sldId id="492" r:id="rId13"/>
    <p:sldId id="511" r:id="rId14"/>
    <p:sldId id="493" r:id="rId15"/>
    <p:sldId id="512" r:id="rId16"/>
    <p:sldId id="494" r:id="rId17"/>
    <p:sldId id="513" r:id="rId18"/>
    <p:sldId id="514" r:id="rId19"/>
    <p:sldId id="515" r:id="rId20"/>
    <p:sldId id="516" r:id="rId21"/>
    <p:sldId id="517" r:id="rId22"/>
    <p:sldId id="518" r:id="rId2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6" autoAdjust="0"/>
    <p:restoredTop sz="94660"/>
  </p:normalViewPr>
  <p:slideViewPr>
    <p:cSldViewPr snapToGrid="0">
      <p:cViewPr varScale="1">
        <p:scale>
          <a:sx n="72" d="100"/>
          <a:sy n="72" d="100"/>
        </p:scale>
        <p:origin x="84" y="13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2018/6/10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2018/6/10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2018/6/10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2018/6/10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2018/6/10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2018/6/10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2018/6/10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2018/6/10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2018/6/10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2018/6/10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2018/6/10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2018/6/10</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17:14-21】</a:t>
            </a:r>
          </a:p>
          <a:p>
            <a:pPr algn="l"/>
            <a:r>
              <a:rPr lang="en-US" altLang="zh-CN" sz="3600" dirty="0">
                <a:ea typeface="微软雅黑" panose="020B0503020204020204" pitchFamily="34" charset="-122"/>
              </a:rPr>
              <a:t>14 </a:t>
            </a:r>
            <a:r>
              <a:rPr lang="zh-CN" altLang="en-US" sz="3600" dirty="0">
                <a:ea typeface="微软雅黑" panose="020B0503020204020204" pitchFamily="34" charset="-122"/>
              </a:rPr>
              <a:t>耶稣和门徒到了众人那里，有一个人来见耶稣，跪下，</a:t>
            </a:r>
          </a:p>
          <a:p>
            <a:pPr algn="l"/>
            <a:r>
              <a:rPr lang="en-US" altLang="zh-CN" sz="3600" dirty="0">
                <a:ea typeface="微软雅黑" panose="020B0503020204020204" pitchFamily="34" charset="-122"/>
              </a:rPr>
              <a:t>And when they had come to the multitude, a man came to Him, kneeling down to Him and saying,</a:t>
            </a:r>
          </a:p>
          <a:p>
            <a:pPr algn="l"/>
            <a:r>
              <a:rPr lang="en-US" altLang="zh-CN" sz="3600" dirty="0">
                <a:ea typeface="微软雅黑" panose="020B0503020204020204" pitchFamily="34" charset="-122"/>
              </a:rPr>
              <a:t>15 </a:t>
            </a:r>
            <a:r>
              <a:rPr lang="zh-CN" altLang="en-US" sz="3600" dirty="0">
                <a:ea typeface="微软雅黑" panose="020B0503020204020204" pitchFamily="34" charset="-122"/>
              </a:rPr>
              <a:t>说：“主啊，怜悯我的儿子！他害癫痫的病很苦，屡次跌在火里，屡次跌在水里</a:t>
            </a:r>
            <a:r>
              <a:rPr lang="zh-CN" altLang="en-US" sz="3600" dirty="0" smtClean="0">
                <a:ea typeface="微软雅黑" panose="020B0503020204020204" pitchFamily="34" charset="-122"/>
              </a:rPr>
              <a:t>。</a:t>
            </a:r>
            <a:r>
              <a:rPr lang="en-US" altLang="zh-CN" sz="3600" dirty="0" smtClean="0">
                <a:ea typeface="微软雅黑" panose="020B0503020204020204" pitchFamily="34" charset="-122"/>
              </a:rPr>
              <a:t>"</a:t>
            </a:r>
            <a:r>
              <a:rPr lang="en-US" altLang="zh-CN" sz="3600" dirty="0">
                <a:ea typeface="微软雅黑" panose="020B0503020204020204" pitchFamily="34" charset="-122"/>
              </a:rPr>
              <a:t>Lord, have mercy on my son, for he is an epileptic and suffers severely; for he often falls into the fire and often into the water.</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433970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17:19-20】</a:t>
            </a:r>
          </a:p>
          <a:p>
            <a:pPr algn="l"/>
            <a:r>
              <a:rPr lang="en-US" altLang="zh-CN" sz="3600" dirty="0">
                <a:ea typeface="微软雅黑" panose="020B0503020204020204" pitchFamily="34" charset="-122"/>
              </a:rPr>
              <a:t>19 </a:t>
            </a:r>
            <a:r>
              <a:rPr lang="zh-CN" altLang="en-US" sz="3600" dirty="0">
                <a:ea typeface="微软雅黑" panose="020B0503020204020204" pitchFamily="34" charset="-122"/>
              </a:rPr>
              <a:t>门徒暗暗地到耶稣跟前说：“我们为什么不能赶出那鬼呢？” </a:t>
            </a:r>
          </a:p>
          <a:p>
            <a:pPr algn="l"/>
            <a:r>
              <a:rPr lang="en-US" altLang="zh-CN" sz="3600" dirty="0">
                <a:ea typeface="微软雅黑" panose="020B0503020204020204" pitchFamily="34" charset="-122"/>
              </a:rPr>
              <a:t>Then the disciples came to Jesus privately and said, "Why could we not cast it out</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419728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17:19-20】</a:t>
            </a:r>
          </a:p>
          <a:p>
            <a:pPr algn="l"/>
            <a:r>
              <a:rPr lang="en-US" altLang="zh-CN" sz="3600" dirty="0" smtClean="0">
                <a:ea typeface="微软雅黑" panose="020B0503020204020204" pitchFamily="34" charset="-122"/>
              </a:rPr>
              <a:t>20 </a:t>
            </a:r>
            <a:r>
              <a:rPr lang="zh-CN" altLang="en-US" sz="3600" dirty="0">
                <a:ea typeface="微软雅黑" panose="020B0503020204020204" pitchFamily="34" charset="-122"/>
              </a:rPr>
              <a:t>耶稣说：“是因你们的信心小。我实在告诉你们，你们若有信心像一粒芥菜种，就是对这座山说，‘你从这边挪到那边’，它也必挪去，并且你们没有一件不能作的事了。</a:t>
            </a:r>
          </a:p>
          <a:p>
            <a:pPr algn="l"/>
            <a:r>
              <a:rPr lang="en-US" altLang="zh-CN" sz="3600" dirty="0">
                <a:ea typeface="微软雅黑" panose="020B0503020204020204" pitchFamily="34" charset="-122"/>
              </a:rPr>
              <a:t>So Jesus said to them, "Because of your unbelief; for assuredly, I say to you, if you have faith as a mustard seed, you will say to this mountain, "Move from here to there,' and it will move; and nothing will be impossible for you. </a:t>
            </a:r>
          </a:p>
        </p:txBody>
      </p:sp>
    </p:spTree>
    <p:extLst>
      <p:ext uri="{BB962C8B-B14F-4D97-AF65-F5344CB8AC3E}">
        <p14:creationId xmlns:p14="http://schemas.microsoft.com/office/powerpoint/2010/main" val="741755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17:21】</a:t>
            </a:r>
          </a:p>
          <a:p>
            <a:pPr algn="l"/>
            <a:r>
              <a:rPr lang="en-US" altLang="zh-CN" sz="3600" dirty="0">
                <a:ea typeface="微软雅黑" panose="020B0503020204020204" pitchFamily="34" charset="-122"/>
              </a:rPr>
              <a:t>21 </a:t>
            </a:r>
            <a:r>
              <a:rPr lang="zh-CN" altLang="en-US" sz="3600" dirty="0">
                <a:ea typeface="微软雅黑" panose="020B0503020204020204" pitchFamily="34" charset="-122"/>
              </a:rPr>
              <a:t>至于这一类的鬼，若不祷告禁食，他就不出来（或作“不能赶他出来”）。” </a:t>
            </a:r>
          </a:p>
          <a:p>
            <a:pPr algn="l"/>
            <a:r>
              <a:rPr lang="en-US" altLang="zh-CN" sz="3600" dirty="0">
                <a:ea typeface="微软雅黑" panose="020B0503020204020204" pitchFamily="34" charset="-122"/>
              </a:rPr>
              <a:t>However, this kind does not go out except by prayer and fasting</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4467341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a:ea typeface="微软雅黑" panose="020B0503020204020204" pitchFamily="34" charset="-122"/>
              </a:rPr>
              <a:t>耶利米书 </a:t>
            </a:r>
            <a:r>
              <a:rPr lang="en-US" altLang="zh-CN" sz="3600" dirty="0">
                <a:ea typeface="微软雅黑" panose="020B0503020204020204" pitchFamily="34" charset="-122"/>
              </a:rPr>
              <a:t>Jeremiah 9:1】</a:t>
            </a:r>
          </a:p>
          <a:p>
            <a:pPr algn="l"/>
            <a:r>
              <a:rPr lang="zh-CN" altLang="en-US" sz="3600" dirty="0">
                <a:ea typeface="微软雅黑" panose="020B0503020204020204" pitchFamily="34" charset="-122"/>
              </a:rPr>
              <a:t>但愿我的头为水，我的眼为泪的泉源，我好为我百姓（原文作“民女”。七节同）中被杀的人昼夜哭泣。</a:t>
            </a:r>
          </a:p>
          <a:p>
            <a:pPr algn="l"/>
            <a:r>
              <a:rPr lang="en-US" altLang="zh-CN" sz="3600" dirty="0">
                <a:ea typeface="微软雅黑" panose="020B0503020204020204" pitchFamily="34" charset="-122"/>
              </a:rPr>
              <a:t>Oh, that my head were waters, And my eyes a fountain of tears, That I might weep day and night For the slain of the daughter of my people!</a:t>
            </a:r>
          </a:p>
        </p:txBody>
      </p:sp>
    </p:spTree>
    <p:extLst>
      <p:ext uri="{BB962C8B-B14F-4D97-AF65-F5344CB8AC3E}">
        <p14:creationId xmlns:p14="http://schemas.microsoft.com/office/powerpoint/2010/main" val="24879006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以赛亚书 </a:t>
            </a:r>
            <a:r>
              <a:rPr lang="en-US" altLang="zh-CN" sz="3600" dirty="0">
                <a:ea typeface="微软雅黑" panose="020B0503020204020204" pitchFamily="34" charset="-122"/>
              </a:rPr>
              <a:t>Isiah 53:3】</a:t>
            </a:r>
          </a:p>
          <a:p>
            <a:pPr algn="l"/>
            <a:r>
              <a:rPr lang="zh-CN" altLang="en-US" sz="3600" dirty="0">
                <a:ea typeface="微软雅黑" panose="020B0503020204020204" pitchFamily="34" charset="-122"/>
              </a:rPr>
              <a:t>祂被藐视，被人厌弃，多受痛苦，常经忧患。祂被藐视，好像被人掩面不看的一样，我们也不尊重祂。</a:t>
            </a:r>
          </a:p>
          <a:p>
            <a:pPr algn="l"/>
            <a:r>
              <a:rPr lang="en-US" altLang="zh-CN" sz="3600" dirty="0">
                <a:ea typeface="微软雅黑" panose="020B0503020204020204" pitchFamily="34" charset="-122"/>
              </a:rPr>
              <a:t>He is despised and rejected by men, A Man of sorrows and acquainted with grief. And we hid, as it were, our faces from Him; He was despised, and we did not esteem Him</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1120835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a:ea typeface="微软雅黑" panose="020B0503020204020204" pitchFamily="34" charset="-122"/>
              </a:rPr>
              <a:t>以赛亚书 </a:t>
            </a:r>
            <a:r>
              <a:rPr lang="en-US" altLang="zh-CN" sz="3600" dirty="0">
                <a:ea typeface="微软雅黑" panose="020B0503020204020204" pitchFamily="34" charset="-122"/>
              </a:rPr>
              <a:t>Isiah 53:7】</a:t>
            </a:r>
          </a:p>
          <a:p>
            <a:pPr algn="l"/>
            <a:r>
              <a:rPr lang="zh-CN" altLang="en-US" sz="3600" dirty="0">
                <a:ea typeface="微软雅黑" panose="020B0503020204020204" pitchFamily="34" charset="-122"/>
              </a:rPr>
              <a:t>祂被欺压，在受苦的时候却不开口（或作“祂受欺压，却自卑不开口”），祂像羊羔被牵到宰杀之地，又像羊在剪毛的人手下无声，祂也是这样不开口。</a:t>
            </a:r>
          </a:p>
          <a:p>
            <a:pPr algn="l"/>
            <a:r>
              <a:rPr lang="en-US" altLang="zh-CN" sz="3600" dirty="0">
                <a:ea typeface="微软雅黑" panose="020B0503020204020204" pitchFamily="34" charset="-122"/>
              </a:rPr>
              <a:t>He was oppressed and He was afflicted, Yet He opened not His mouth; He was led as a lamb to the slaughter, And as a sheep before its shearers is silent, So He opened not His mouth.</a:t>
            </a:r>
          </a:p>
        </p:txBody>
      </p:sp>
    </p:spTree>
    <p:extLst>
      <p:ext uri="{BB962C8B-B14F-4D97-AF65-F5344CB8AC3E}">
        <p14:creationId xmlns:p14="http://schemas.microsoft.com/office/powerpoint/2010/main" val="1745122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以赛亚书 </a:t>
            </a:r>
            <a:r>
              <a:rPr lang="en-US" altLang="zh-CN" sz="3600" dirty="0">
                <a:ea typeface="微软雅黑" panose="020B0503020204020204" pitchFamily="34" charset="-122"/>
              </a:rPr>
              <a:t>Isiah 53:4-10a】</a:t>
            </a:r>
          </a:p>
          <a:p>
            <a:pPr algn="l"/>
            <a:r>
              <a:rPr lang="en-US" altLang="zh-CN" sz="3600" dirty="0">
                <a:ea typeface="微软雅黑" panose="020B0503020204020204" pitchFamily="34" charset="-122"/>
              </a:rPr>
              <a:t>4 </a:t>
            </a:r>
            <a:r>
              <a:rPr lang="zh-CN" altLang="en-US" sz="3600" dirty="0">
                <a:ea typeface="微软雅黑" panose="020B0503020204020204" pitchFamily="34" charset="-122"/>
              </a:rPr>
              <a:t>祂诚然担当我们的忧患，背负我们的痛苦；我们却以为祂受责罚，被　神击打苦待了。</a:t>
            </a:r>
          </a:p>
          <a:p>
            <a:pPr algn="l"/>
            <a:r>
              <a:rPr lang="en-US" altLang="zh-CN" sz="3600" dirty="0">
                <a:ea typeface="微软雅黑" panose="020B0503020204020204" pitchFamily="34" charset="-122"/>
              </a:rPr>
              <a:t>Surely He has borne our griefs And carried our sorrows; Yet we esteemed Him stricken, Smitten by God, and afflicted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5394810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以赛亚书 </a:t>
            </a:r>
            <a:r>
              <a:rPr lang="en-US" altLang="zh-CN" sz="3600" dirty="0">
                <a:ea typeface="微软雅黑" panose="020B0503020204020204" pitchFamily="34" charset="-122"/>
              </a:rPr>
              <a:t>Isiah 53:4-10a】</a:t>
            </a:r>
          </a:p>
          <a:p>
            <a:pPr algn="l"/>
            <a:r>
              <a:rPr lang="en-US" altLang="zh-CN" sz="3600" dirty="0" smtClean="0">
                <a:ea typeface="微软雅黑" panose="020B0503020204020204" pitchFamily="34" charset="-122"/>
              </a:rPr>
              <a:t>5 </a:t>
            </a:r>
            <a:r>
              <a:rPr lang="zh-CN" altLang="en-US" sz="3600" dirty="0">
                <a:ea typeface="微软雅黑" panose="020B0503020204020204" pitchFamily="34" charset="-122"/>
              </a:rPr>
              <a:t>哪知祂为我们的过犯受害，为我们的罪孽压伤。因祂受的刑罚，我们得平安；因祂受的鞭伤，我们得医治。</a:t>
            </a:r>
          </a:p>
          <a:p>
            <a:pPr algn="l"/>
            <a:r>
              <a:rPr lang="en-US" altLang="zh-CN" sz="3600" dirty="0">
                <a:ea typeface="微软雅黑" panose="020B0503020204020204" pitchFamily="34" charset="-122"/>
              </a:rPr>
              <a:t>But He was wounded for our transgressions, He was bruised for our iniquities; The chastisement for our peace was upon Him, And by His stripes we are healed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6875452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以赛亚书 </a:t>
            </a:r>
            <a:r>
              <a:rPr lang="en-US" altLang="zh-CN" sz="3600" dirty="0">
                <a:ea typeface="微软雅黑" panose="020B0503020204020204" pitchFamily="34" charset="-122"/>
              </a:rPr>
              <a:t>Isiah 53:4-10a】</a:t>
            </a:r>
          </a:p>
          <a:p>
            <a:pPr algn="l"/>
            <a:r>
              <a:rPr lang="en-US" altLang="zh-CN" sz="3600" dirty="0" smtClean="0">
                <a:ea typeface="微软雅黑" panose="020B0503020204020204" pitchFamily="34" charset="-122"/>
              </a:rPr>
              <a:t>6 </a:t>
            </a:r>
            <a:r>
              <a:rPr lang="zh-CN" altLang="en-US" sz="3600" dirty="0">
                <a:ea typeface="微软雅黑" panose="020B0503020204020204" pitchFamily="34" charset="-122"/>
              </a:rPr>
              <a:t>我们都如羊走迷，各人偏行己路，耶和华使我们众人的罪孽都归在祂身上。</a:t>
            </a:r>
          </a:p>
          <a:p>
            <a:pPr algn="l"/>
            <a:r>
              <a:rPr lang="en-US" altLang="zh-CN" sz="3600" dirty="0">
                <a:ea typeface="微软雅黑" panose="020B0503020204020204" pitchFamily="34" charset="-122"/>
              </a:rPr>
              <a:t>All we like sheep have gone astray; We have turned, every one, to his own way; And the LORD has laid on Him the iniquity of us all</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4503858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以赛亚书 </a:t>
            </a:r>
            <a:r>
              <a:rPr lang="en-US" altLang="zh-CN" sz="3600" dirty="0">
                <a:ea typeface="微软雅黑" panose="020B0503020204020204" pitchFamily="34" charset="-122"/>
              </a:rPr>
              <a:t>Isiah 53:4-10a】</a:t>
            </a:r>
          </a:p>
          <a:p>
            <a:pPr algn="l"/>
            <a:r>
              <a:rPr lang="en-US" altLang="zh-CN" sz="3600" dirty="0" smtClean="0">
                <a:ea typeface="微软雅黑" panose="020B0503020204020204" pitchFamily="34" charset="-122"/>
              </a:rPr>
              <a:t>7 </a:t>
            </a:r>
            <a:r>
              <a:rPr lang="zh-CN" altLang="en-US" sz="3600" dirty="0">
                <a:ea typeface="微软雅黑" panose="020B0503020204020204" pitchFamily="34" charset="-122"/>
              </a:rPr>
              <a:t>祂被欺压，在受苦的时候却不开口（或作“祂受欺压，却自卑不开口”），祂像羊羔被牵到宰杀之地，又像羊在剪毛的人手下无声，祂也是这样不开口。</a:t>
            </a:r>
          </a:p>
          <a:p>
            <a:pPr algn="l"/>
            <a:r>
              <a:rPr lang="en-US" altLang="zh-CN" sz="3600" dirty="0">
                <a:ea typeface="微软雅黑" panose="020B0503020204020204" pitchFamily="34" charset="-122"/>
              </a:rPr>
              <a:t>He was oppressed and He was afflicted, Yet He opened not His mouth; He was led as a lamb to the slaughter, And as a sheep before its shearers is silent, So He opened not His mouth</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847824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17:14-21】</a:t>
            </a:r>
          </a:p>
          <a:p>
            <a:pPr algn="l"/>
            <a:r>
              <a:rPr lang="en-US" altLang="zh-CN" sz="3600" dirty="0">
                <a:ea typeface="微软雅黑" panose="020B0503020204020204" pitchFamily="34" charset="-122"/>
              </a:rPr>
              <a:t>16 </a:t>
            </a:r>
            <a:r>
              <a:rPr lang="zh-CN" altLang="en-US" sz="3600" dirty="0">
                <a:ea typeface="微软雅黑" panose="020B0503020204020204" pitchFamily="34" charset="-122"/>
              </a:rPr>
              <a:t>我带他到你门徒那里，他们却不能医治他。” </a:t>
            </a:r>
            <a:r>
              <a:rPr lang="en-US" altLang="zh-CN" sz="3600" dirty="0" smtClean="0">
                <a:ea typeface="微软雅黑" panose="020B0503020204020204" pitchFamily="34" charset="-122"/>
              </a:rPr>
              <a:t>So </a:t>
            </a:r>
            <a:r>
              <a:rPr lang="en-US" altLang="zh-CN" sz="3600" dirty="0">
                <a:ea typeface="微软雅黑" panose="020B0503020204020204" pitchFamily="34" charset="-122"/>
              </a:rPr>
              <a:t>I brought him to Your disciples, but they could not cure him."</a:t>
            </a:r>
          </a:p>
          <a:p>
            <a:pPr algn="l"/>
            <a:r>
              <a:rPr lang="en-US" altLang="zh-CN" sz="3600" dirty="0">
                <a:ea typeface="微软雅黑" panose="020B0503020204020204" pitchFamily="34" charset="-122"/>
              </a:rPr>
              <a:t>17 </a:t>
            </a:r>
            <a:r>
              <a:rPr lang="zh-CN" altLang="en-US" sz="3600" dirty="0">
                <a:ea typeface="微软雅黑" panose="020B0503020204020204" pitchFamily="34" charset="-122"/>
              </a:rPr>
              <a:t>耶稣说：“嗳！这又不信、又悖谬的世代啊，我在你们这里要到几时呢？我忍耐你们要到几时呢？把他带到我这里来吧！” </a:t>
            </a:r>
          </a:p>
          <a:p>
            <a:pPr algn="l"/>
            <a:r>
              <a:rPr lang="en-US" altLang="zh-CN" sz="3600" dirty="0">
                <a:ea typeface="微软雅黑" panose="020B0503020204020204" pitchFamily="34" charset="-122"/>
              </a:rPr>
              <a:t>Then Jesus answered and said, "O faithless and perverse generation, how long shall I be with you? How long shall I bear with you? Bring him here to Me."</a:t>
            </a:r>
          </a:p>
        </p:txBody>
      </p:sp>
    </p:spTree>
    <p:extLst>
      <p:ext uri="{BB962C8B-B14F-4D97-AF65-F5344CB8AC3E}">
        <p14:creationId xmlns:p14="http://schemas.microsoft.com/office/powerpoint/2010/main" val="20304877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以赛亚书 </a:t>
            </a:r>
            <a:r>
              <a:rPr lang="en-US" altLang="zh-CN" sz="3600" dirty="0">
                <a:ea typeface="微软雅黑" panose="020B0503020204020204" pitchFamily="34" charset="-122"/>
              </a:rPr>
              <a:t>Isiah 53:4-10a】</a:t>
            </a:r>
          </a:p>
          <a:p>
            <a:pPr algn="l"/>
            <a:r>
              <a:rPr lang="en-US" altLang="zh-CN" sz="3600" dirty="0" smtClean="0">
                <a:ea typeface="微软雅黑" panose="020B0503020204020204" pitchFamily="34" charset="-122"/>
              </a:rPr>
              <a:t>8 </a:t>
            </a:r>
            <a:r>
              <a:rPr lang="zh-CN" altLang="en-US" sz="3600" dirty="0">
                <a:ea typeface="微软雅黑" panose="020B0503020204020204" pitchFamily="34" charset="-122"/>
              </a:rPr>
              <a:t>因受欺压和审判，祂被夺去，至于祂同世的人，谁想祂受鞭打、从活人之地被剪除，是因我百姓的罪过呢？</a:t>
            </a:r>
          </a:p>
          <a:p>
            <a:pPr algn="l"/>
            <a:r>
              <a:rPr lang="en-US" altLang="zh-CN" sz="3600" dirty="0">
                <a:ea typeface="微软雅黑" panose="020B0503020204020204" pitchFamily="34" charset="-122"/>
              </a:rPr>
              <a:t>He was taken from prison and from judgment, And who will declare His generation? For He was cut off from the land of the living; For the transgressions of My people He was stricken</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9939464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以赛亚书 </a:t>
            </a:r>
            <a:r>
              <a:rPr lang="en-US" altLang="zh-CN" sz="3600" dirty="0">
                <a:ea typeface="微软雅黑" panose="020B0503020204020204" pitchFamily="34" charset="-122"/>
              </a:rPr>
              <a:t>Isiah 53:4-10a】</a:t>
            </a:r>
          </a:p>
          <a:p>
            <a:pPr algn="l"/>
            <a:r>
              <a:rPr lang="en-US" altLang="zh-CN" sz="3600" dirty="0" smtClean="0">
                <a:ea typeface="微软雅黑" panose="020B0503020204020204" pitchFamily="34" charset="-122"/>
              </a:rPr>
              <a:t>9 </a:t>
            </a:r>
            <a:r>
              <a:rPr lang="zh-CN" altLang="en-US" sz="3600" dirty="0">
                <a:ea typeface="微软雅黑" panose="020B0503020204020204" pitchFamily="34" charset="-122"/>
              </a:rPr>
              <a:t>祂虽然未行强暴，口中也没有诡诈，人还使祂与恶人同埋；谁知死的时候与财主同葬。</a:t>
            </a:r>
          </a:p>
          <a:p>
            <a:pPr algn="l"/>
            <a:r>
              <a:rPr lang="en-US" altLang="zh-CN" sz="3600" dirty="0">
                <a:ea typeface="微软雅黑" panose="020B0503020204020204" pitchFamily="34" charset="-122"/>
              </a:rPr>
              <a:t>And they made His grave with the wicked-- But with the rich at His death, Because He had done no violence, Nor was any deceit in His mouth</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7482556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以赛亚书 </a:t>
            </a:r>
            <a:r>
              <a:rPr lang="en-US" altLang="zh-CN" sz="3600" dirty="0">
                <a:ea typeface="微软雅黑" panose="020B0503020204020204" pitchFamily="34" charset="-122"/>
              </a:rPr>
              <a:t>Isiah 53:4-10a】</a:t>
            </a:r>
          </a:p>
          <a:p>
            <a:pPr algn="l"/>
            <a:r>
              <a:rPr lang="en-US" altLang="zh-CN" sz="3600" dirty="0" smtClean="0">
                <a:ea typeface="微软雅黑" panose="020B0503020204020204" pitchFamily="34" charset="-122"/>
              </a:rPr>
              <a:t>10a</a:t>
            </a:r>
            <a:r>
              <a:rPr lang="zh-CN" altLang="en-US" sz="3600" dirty="0">
                <a:ea typeface="微软雅黑" panose="020B0503020204020204" pitchFamily="34" charset="-122"/>
              </a:rPr>
              <a:t>耶和华却定意（或作“喜悦”）将祂压伤，使祂受痛苦；耶和华以祂为赎罪祭（或作“祂献本身为赎罪祭”）</a:t>
            </a:r>
            <a:r>
              <a:rPr lang="en-US" altLang="zh-CN" sz="3600" dirty="0">
                <a:ea typeface="微软雅黑" panose="020B0503020204020204" pitchFamily="34" charset="-122"/>
              </a:rPr>
              <a:t>……</a:t>
            </a:r>
          </a:p>
          <a:p>
            <a:pPr algn="l"/>
            <a:r>
              <a:rPr lang="en-US" altLang="zh-CN" sz="3600" dirty="0">
                <a:ea typeface="微软雅黑" panose="020B0503020204020204" pitchFamily="34" charset="-122"/>
              </a:rPr>
              <a:t>Yet it pleased the LORD to bruise Him; He has put Him to grief. When You make His soul an offering for sin, He shall see His seed, He shall prolong His days, And the pleasure of the LORD shall prosper in His hand.</a:t>
            </a:r>
          </a:p>
        </p:txBody>
      </p:sp>
    </p:spTree>
    <p:extLst>
      <p:ext uri="{BB962C8B-B14F-4D97-AF65-F5344CB8AC3E}">
        <p14:creationId xmlns:p14="http://schemas.microsoft.com/office/powerpoint/2010/main" val="2008644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17:14-21】</a:t>
            </a:r>
          </a:p>
          <a:p>
            <a:pPr algn="l"/>
            <a:r>
              <a:rPr lang="en-US" altLang="zh-CN" sz="3600" dirty="0">
                <a:ea typeface="微软雅黑" panose="020B0503020204020204" pitchFamily="34" charset="-122"/>
              </a:rPr>
              <a:t>18 </a:t>
            </a:r>
            <a:r>
              <a:rPr lang="zh-CN" altLang="en-US" sz="3600" dirty="0">
                <a:ea typeface="微软雅黑" panose="020B0503020204020204" pitchFamily="34" charset="-122"/>
              </a:rPr>
              <a:t>耶稣斥责那鬼，鬼就出来，从此孩子就痊愈了。</a:t>
            </a:r>
          </a:p>
          <a:p>
            <a:pPr algn="l"/>
            <a:r>
              <a:rPr lang="en-US" altLang="zh-CN" sz="3600" dirty="0">
                <a:ea typeface="微软雅黑" panose="020B0503020204020204" pitchFamily="34" charset="-122"/>
              </a:rPr>
              <a:t>And Jesus rebuked the demon, and it came out of him; and the child was cured from that very hour.</a:t>
            </a:r>
          </a:p>
          <a:p>
            <a:pPr algn="l"/>
            <a:r>
              <a:rPr lang="en-US" altLang="zh-CN" sz="3600" dirty="0">
                <a:ea typeface="微软雅黑" panose="020B0503020204020204" pitchFamily="34" charset="-122"/>
              </a:rPr>
              <a:t>19 </a:t>
            </a:r>
            <a:r>
              <a:rPr lang="zh-CN" altLang="en-US" sz="3600" dirty="0">
                <a:ea typeface="微软雅黑" panose="020B0503020204020204" pitchFamily="34" charset="-122"/>
              </a:rPr>
              <a:t>门徒暗暗地到耶稣跟前说：“我们为什么不能赶出那鬼呢？” </a:t>
            </a:r>
          </a:p>
          <a:p>
            <a:pPr algn="l"/>
            <a:r>
              <a:rPr lang="en-US" altLang="zh-CN" sz="3600" dirty="0">
                <a:ea typeface="微软雅黑" panose="020B0503020204020204" pitchFamily="34" charset="-122"/>
              </a:rPr>
              <a:t>Then the disciples came to Jesus privately and said, "Why could we not cast it out?"</a:t>
            </a:r>
          </a:p>
        </p:txBody>
      </p:sp>
    </p:spTree>
    <p:extLst>
      <p:ext uri="{BB962C8B-B14F-4D97-AF65-F5344CB8AC3E}">
        <p14:creationId xmlns:p14="http://schemas.microsoft.com/office/powerpoint/2010/main" val="2734570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17:14-21】</a:t>
            </a:r>
          </a:p>
          <a:p>
            <a:pPr algn="l"/>
            <a:r>
              <a:rPr lang="en-US" altLang="zh-CN" sz="3600" dirty="0">
                <a:ea typeface="微软雅黑" panose="020B0503020204020204" pitchFamily="34" charset="-122"/>
              </a:rPr>
              <a:t>20 </a:t>
            </a:r>
            <a:r>
              <a:rPr lang="zh-CN" altLang="en-US" sz="3600" dirty="0">
                <a:ea typeface="微软雅黑" panose="020B0503020204020204" pitchFamily="34" charset="-122"/>
              </a:rPr>
              <a:t>耶稣说：“是因你们的信心小。我实在告诉你们，你们若有信心像一粒芥菜种，就是对这座山说，‘你从这边挪到那边’，它也必挪去，并且你们没有一件不能作的事了。</a:t>
            </a:r>
          </a:p>
          <a:p>
            <a:pPr algn="l"/>
            <a:r>
              <a:rPr lang="en-US" altLang="zh-CN" sz="3600" dirty="0">
                <a:ea typeface="微软雅黑" panose="020B0503020204020204" pitchFamily="34" charset="-122"/>
              </a:rPr>
              <a:t>So Jesus said to them, "Because of your unbelief; for assuredly, I say to you, if you have faith as a mustard seed, you will say to this mountain, "Move from here to there,' and it will move; and nothing will be impossible for you.</a:t>
            </a:r>
          </a:p>
        </p:txBody>
      </p:sp>
    </p:spTree>
    <p:extLst>
      <p:ext uri="{BB962C8B-B14F-4D97-AF65-F5344CB8AC3E}">
        <p14:creationId xmlns:p14="http://schemas.microsoft.com/office/powerpoint/2010/main" val="1859752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17:14-21】</a:t>
            </a:r>
          </a:p>
          <a:p>
            <a:pPr algn="l"/>
            <a:r>
              <a:rPr lang="en-US" altLang="zh-CN" sz="3600" dirty="0">
                <a:ea typeface="微软雅黑" panose="020B0503020204020204" pitchFamily="34" charset="-122"/>
              </a:rPr>
              <a:t>21 </a:t>
            </a:r>
            <a:r>
              <a:rPr lang="zh-CN" altLang="en-US" sz="3600" dirty="0">
                <a:ea typeface="微软雅黑" panose="020B0503020204020204" pitchFamily="34" charset="-122"/>
              </a:rPr>
              <a:t>至于这一类的鬼，若不祷告禁食</a:t>
            </a:r>
            <a:r>
              <a:rPr lang="zh-CN" altLang="en-US" sz="3600" dirty="0" smtClean="0">
                <a:ea typeface="微软雅黑" panose="020B0503020204020204" pitchFamily="34" charset="-122"/>
              </a:rPr>
              <a:t>，</a:t>
            </a:r>
            <a:r>
              <a:rPr lang="zh-CN" altLang="en-US" sz="3600" dirty="0">
                <a:ea typeface="微软雅黑" panose="020B0503020204020204" pitchFamily="34" charset="-122"/>
              </a:rPr>
              <a:t>牠</a:t>
            </a:r>
            <a:r>
              <a:rPr lang="zh-CN" altLang="en-US" sz="3600" dirty="0" smtClean="0">
                <a:ea typeface="微软雅黑" panose="020B0503020204020204" pitchFamily="34" charset="-122"/>
              </a:rPr>
              <a:t>就</a:t>
            </a:r>
            <a:r>
              <a:rPr lang="zh-CN" altLang="en-US" sz="3600" dirty="0">
                <a:ea typeface="微软雅黑" panose="020B0503020204020204" pitchFamily="34" charset="-122"/>
              </a:rPr>
              <a:t>不出来（或作“不能赶他出来”）。” </a:t>
            </a:r>
          </a:p>
          <a:p>
            <a:pPr algn="l"/>
            <a:r>
              <a:rPr lang="en-US" altLang="zh-CN" sz="3600" dirty="0">
                <a:ea typeface="微软雅黑" panose="020B0503020204020204" pitchFamily="34" charset="-122"/>
              </a:rPr>
              <a:t>However, this kind does not go out except by prayer and fasting."</a:t>
            </a:r>
          </a:p>
        </p:txBody>
      </p:sp>
    </p:spTree>
    <p:extLst>
      <p:ext uri="{BB962C8B-B14F-4D97-AF65-F5344CB8AC3E}">
        <p14:creationId xmlns:p14="http://schemas.microsoft.com/office/powerpoint/2010/main" val="1357408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10:1</a:t>
            </a:r>
            <a:r>
              <a:rPr lang="en-US" altLang="zh-CN" sz="3600" dirty="0" smtClean="0">
                <a:ea typeface="微软雅黑" panose="020B0503020204020204" pitchFamily="34" charset="-122"/>
              </a:rPr>
              <a:t>】</a:t>
            </a:r>
          </a:p>
          <a:p>
            <a:pPr algn="l"/>
            <a:r>
              <a:rPr lang="zh-CN" altLang="en-US" sz="3600" dirty="0" smtClean="0">
                <a:ea typeface="微软雅黑" panose="020B0503020204020204" pitchFamily="34" charset="-122"/>
              </a:rPr>
              <a:t>耶稣</a:t>
            </a:r>
            <a:r>
              <a:rPr lang="zh-CN" altLang="en-US" sz="3600" dirty="0">
                <a:ea typeface="微软雅黑" panose="020B0503020204020204" pitchFamily="34" charset="-122"/>
              </a:rPr>
              <a:t>叫了十二个门徒来，给他们权柄，能赶逐污鬼，并医治各样的病症。</a:t>
            </a:r>
          </a:p>
          <a:p>
            <a:pPr algn="l"/>
            <a:r>
              <a:rPr lang="en-US" altLang="zh-CN" sz="3600" dirty="0">
                <a:ea typeface="微软雅黑" panose="020B0503020204020204" pitchFamily="34" charset="-122"/>
              </a:rPr>
              <a:t>And when He had called His twelve disciples to Him, He gave them power over unclean spirits, to cast them out, and to heal all kinds of sickness and all kinds of disease.</a:t>
            </a:r>
          </a:p>
        </p:txBody>
      </p:sp>
    </p:spTree>
    <p:extLst>
      <p:ext uri="{BB962C8B-B14F-4D97-AF65-F5344CB8AC3E}">
        <p14:creationId xmlns:p14="http://schemas.microsoft.com/office/powerpoint/2010/main" val="4035506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以弗所书</a:t>
            </a:r>
            <a:r>
              <a:rPr lang="en-US" altLang="zh-CN" sz="3600" dirty="0">
                <a:ea typeface="微软雅黑" panose="020B0503020204020204" pitchFamily="34" charset="-122"/>
              </a:rPr>
              <a:t>Ephesians 6:10-13】</a:t>
            </a:r>
          </a:p>
          <a:p>
            <a:pPr algn="l"/>
            <a:r>
              <a:rPr lang="en-US" altLang="zh-CN" sz="3600" dirty="0">
                <a:ea typeface="微软雅黑" panose="020B0503020204020204" pitchFamily="34" charset="-122"/>
              </a:rPr>
              <a:t>10 </a:t>
            </a:r>
            <a:r>
              <a:rPr lang="zh-CN" altLang="en-US" sz="3600" dirty="0">
                <a:ea typeface="微软雅黑" panose="020B0503020204020204" pitchFamily="34" charset="-122"/>
              </a:rPr>
              <a:t>我还有末了的话：你们要靠着主，倚赖他的大能大力，作刚强的人。</a:t>
            </a:r>
          </a:p>
          <a:p>
            <a:pPr algn="l"/>
            <a:r>
              <a:rPr lang="en-US" altLang="zh-CN" sz="3600" dirty="0">
                <a:ea typeface="微软雅黑" panose="020B0503020204020204" pitchFamily="34" charset="-122"/>
              </a:rPr>
              <a:t>Finally, my brethren, be strong in the Lord and in the power of His might.</a:t>
            </a:r>
          </a:p>
          <a:p>
            <a:pPr algn="l"/>
            <a:r>
              <a:rPr lang="en-US" altLang="zh-CN" sz="3600" dirty="0">
                <a:ea typeface="微软雅黑" panose="020B0503020204020204" pitchFamily="34" charset="-122"/>
              </a:rPr>
              <a:t>11 </a:t>
            </a:r>
            <a:r>
              <a:rPr lang="zh-CN" altLang="en-US" sz="3600" dirty="0">
                <a:ea typeface="微软雅黑" panose="020B0503020204020204" pitchFamily="34" charset="-122"/>
              </a:rPr>
              <a:t>要穿戴　神所赐的全副军装，就能抵挡魔鬼的诡计。</a:t>
            </a:r>
          </a:p>
          <a:p>
            <a:pPr algn="l"/>
            <a:r>
              <a:rPr lang="en-US" altLang="zh-CN" sz="3600" dirty="0">
                <a:ea typeface="微软雅黑" panose="020B0503020204020204" pitchFamily="34" charset="-122"/>
              </a:rPr>
              <a:t>Put on the whole armor of God, that you may be able to stand against the wiles of the devil</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900433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以弗所书</a:t>
            </a:r>
            <a:r>
              <a:rPr lang="en-US" altLang="zh-CN" sz="3600" dirty="0">
                <a:ea typeface="微软雅黑" panose="020B0503020204020204" pitchFamily="34" charset="-122"/>
              </a:rPr>
              <a:t>Ephesians 6:10-13】</a:t>
            </a:r>
          </a:p>
          <a:p>
            <a:pPr algn="l"/>
            <a:r>
              <a:rPr lang="en-US" altLang="zh-CN" sz="3600" dirty="0" smtClean="0">
                <a:ea typeface="微软雅黑" panose="020B0503020204020204" pitchFamily="34" charset="-122"/>
              </a:rPr>
              <a:t>12 </a:t>
            </a:r>
            <a:r>
              <a:rPr lang="zh-CN" altLang="en-US" sz="3600" dirty="0">
                <a:ea typeface="微软雅黑" panose="020B0503020204020204" pitchFamily="34" charset="-122"/>
              </a:rPr>
              <a:t>因我们并不是与属血气的争战，乃是与那些执政的、掌权的、管辖这幽暗世界的，以及天空属灵气的恶魔争战（两“争战”原文都作“摔跤”）。</a:t>
            </a:r>
          </a:p>
          <a:p>
            <a:pPr algn="l"/>
            <a:r>
              <a:rPr lang="en-US" altLang="zh-CN" sz="3600" dirty="0">
                <a:ea typeface="微软雅黑" panose="020B0503020204020204" pitchFamily="34" charset="-122"/>
              </a:rPr>
              <a:t>For we do not wrestle against flesh and blood, but against principalities, against powers, against the rulers of the darkness of this age, against spiritual hosts of wickedness in the heavenly places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1014361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以弗所书</a:t>
            </a:r>
            <a:r>
              <a:rPr lang="en-US" altLang="zh-CN" sz="3600" dirty="0">
                <a:ea typeface="微软雅黑" panose="020B0503020204020204" pitchFamily="34" charset="-122"/>
              </a:rPr>
              <a:t>Ephesians 6:10-13】</a:t>
            </a:r>
          </a:p>
          <a:p>
            <a:pPr algn="l"/>
            <a:r>
              <a:rPr lang="en-US" altLang="zh-CN" sz="3600" dirty="0" smtClean="0">
                <a:ea typeface="微软雅黑" panose="020B0503020204020204" pitchFamily="34" charset="-122"/>
              </a:rPr>
              <a:t>13 </a:t>
            </a:r>
            <a:r>
              <a:rPr lang="zh-CN" altLang="en-US" sz="3600" dirty="0">
                <a:ea typeface="微软雅黑" panose="020B0503020204020204" pitchFamily="34" charset="-122"/>
              </a:rPr>
              <a:t>所以，要拿起　神所赐的全副军装，好在磨难的日子抵挡仇敌，并且成就了一切，还能站立得住。</a:t>
            </a:r>
          </a:p>
          <a:p>
            <a:pPr algn="l"/>
            <a:r>
              <a:rPr lang="en-US" altLang="zh-CN" sz="3600" dirty="0">
                <a:ea typeface="微软雅黑" panose="020B0503020204020204" pitchFamily="34" charset="-122"/>
              </a:rPr>
              <a:t>Therefore take up the whole armor of God, that you may be able to withstand in the evil day, and having done all, to stand.</a:t>
            </a:r>
          </a:p>
        </p:txBody>
      </p:sp>
    </p:spTree>
    <p:extLst>
      <p:ext uri="{BB962C8B-B14F-4D97-AF65-F5344CB8AC3E}">
        <p14:creationId xmlns:p14="http://schemas.microsoft.com/office/powerpoint/2010/main" val="4013319319"/>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244</TotalTime>
  <Words>1575</Words>
  <Application>Microsoft Office PowerPoint</Application>
  <PresentationFormat>全屏显示(4:3)</PresentationFormat>
  <Paragraphs>72</Paragraphs>
  <Slides>22</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22</vt:i4>
      </vt:variant>
    </vt:vector>
  </HeadingPairs>
  <TitlesOfParts>
    <vt:vector size="28"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54</cp:revision>
  <dcterms:created xsi:type="dcterms:W3CDTF">2018-02-16T18:09:56Z</dcterms:created>
  <dcterms:modified xsi:type="dcterms:W3CDTF">2018-06-10T09:54:36Z</dcterms:modified>
</cp:coreProperties>
</file>