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85" r:id="rId3"/>
    <p:sldId id="486" r:id="rId4"/>
    <p:sldId id="519" r:id="rId5"/>
    <p:sldId id="520" r:id="rId6"/>
    <p:sldId id="487" r:id="rId7"/>
    <p:sldId id="488" r:id="rId8"/>
    <p:sldId id="521" r:id="rId9"/>
    <p:sldId id="489" r:id="rId10"/>
    <p:sldId id="522" r:id="rId11"/>
    <p:sldId id="523" r:id="rId12"/>
    <p:sldId id="524" r:id="rId13"/>
    <p:sldId id="490" r:id="rId14"/>
    <p:sldId id="525" r:id="rId15"/>
    <p:sldId id="526" r:id="rId16"/>
    <p:sldId id="527" r:id="rId17"/>
    <p:sldId id="528" r:id="rId18"/>
    <p:sldId id="508" r:id="rId19"/>
    <p:sldId id="529" r:id="rId20"/>
    <p:sldId id="509" r:id="rId21"/>
    <p:sldId id="530" r:id="rId22"/>
    <p:sldId id="491" r:id="rId23"/>
    <p:sldId id="510" r:id="rId24"/>
    <p:sldId id="492" r:id="rId25"/>
    <p:sldId id="531" r:id="rId26"/>
    <p:sldId id="511" r:id="rId27"/>
    <p:sldId id="493" r:id="rId28"/>
    <p:sldId id="532" r:id="rId29"/>
    <p:sldId id="512" r:id="rId30"/>
    <p:sldId id="494" r:id="rId31"/>
    <p:sldId id="513" r:id="rId32"/>
    <p:sldId id="533"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64" d="100"/>
          <a:sy n="64" d="100"/>
        </p:scale>
        <p:origin x="77" y="8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2018/6/15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哥林多前书 </a:t>
            </a:r>
            <a:r>
              <a:rPr lang="en-US" altLang="zh-CN" sz="3600" dirty="0">
                <a:ea typeface="微软雅黑" panose="020B0503020204020204" pitchFamily="34" charset="-122"/>
              </a:rPr>
              <a:t>1 Corinthians 16:13-14</a:t>
            </a:r>
            <a:r>
              <a:rPr lang="en-US" altLang="zh-CN" sz="3600" dirty="0" smtClean="0">
                <a:ea typeface="微软雅黑" panose="020B0503020204020204" pitchFamily="34" charset="-122"/>
              </a:rPr>
              <a:t>】</a:t>
            </a:r>
          </a:p>
          <a:p>
            <a:pPr algn="l"/>
            <a:endParaRPr lang="en-US" altLang="zh-CN" sz="3600" dirty="0">
              <a:ea typeface="微软雅黑" panose="020B0503020204020204" pitchFamily="34" charset="-122"/>
            </a:endParaRP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你们务要警醒，在真道上站立得稳，要作大丈夫，要刚强。</a:t>
            </a:r>
          </a:p>
          <a:p>
            <a:pPr algn="l"/>
            <a:r>
              <a:rPr lang="en-US" altLang="zh-CN" sz="3600" dirty="0">
                <a:ea typeface="微软雅黑" panose="020B0503020204020204" pitchFamily="34" charset="-122"/>
              </a:rPr>
              <a:t>Be on the alert, stand firm in the faith, act like men, be strong</a:t>
            </a:r>
            <a:r>
              <a:rPr lang="en-US" altLang="zh-CN" sz="3600" dirty="0" smtClean="0">
                <a:ea typeface="微软雅黑" panose="020B0503020204020204" pitchFamily="34" charset="-122"/>
              </a:rPr>
              <a:t>.</a:t>
            </a:r>
          </a:p>
          <a:p>
            <a:pPr algn="l"/>
            <a:endParaRPr lang="en-US" altLang="zh-CN" sz="3600" dirty="0">
              <a:ea typeface="微软雅黑" panose="020B0503020204020204" pitchFamily="34" charset="-122"/>
            </a:endParaRP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凡你们所作的，都要凭爱心而作。</a:t>
            </a:r>
          </a:p>
          <a:p>
            <a:pPr algn="l"/>
            <a:r>
              <a:rPr lang="en-US" altLang="zh-CN" sz="3600" dirty="0">
                <a:ea typeface="微软雅黑" panose="020B0503020204020204" pitchFamily="34" charset="-122"/>
              </a:rPr>
              <a:t>Let all that you do be done with love.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5: 1</a:t>
            </a:r>
            <a:r>
              <a:rPr lang="zh-CN" altLang="en-US" sz="3600" dirty="0">
                <a:ea typeface="微软雅黑" panose="020B0503020204020204" pitchFamily="34" charset="-122"/>
              </a:rPr>
              <a:t>，</a:t>
            </a:r>
            <a:r>
              <a:rPr lang="en-US" altLang="zh-CN" sz="3600" dirty="0">
                <a:ea typeface="微软雅黑" panose="020B0503020204020204" pitchFamily="34" charset="-122"/>
              </a:rPr>
              <a:t>2</a:t>
            </a:r>
            <a:r>
              <a:rPr lang="zh-CN" altLang="en-US" sz="3600" dirty="0">
                <a:ea typeface="微软雅黑" panose="020B0503020204020204" pitchFamily="34" charset="-122"/>
              </a:rPr>
              <a:t>，</a:t>
            </a:r>
            <a:r>
              <a:rPr lang="en-US" altLang="zh-CN" sz="3600" dirty="0">
                <a:ea typeface="微软雅黑" panose="020B0503020204020204" pitchFamily="34" charset="-122"/>
              </a:rPr>
              <a:t>6】</a:t>
            </a:r>
          </a:p>
          <a:p>
            <a:pPr algn="l"/>
            <a:r>
              <a:rPr lang="en-US" altLang="zh-CN" sz="3600" dirty="0" smtClean="0">
                <a:ea typeface="微软雅黑" panose="020B0503020204020204" pitchFamily="34" charset="-122"/>
              </a:rPr>
              <a:t>2 </a:t>
            </a:r>
            <a:r>
              <a:rPr lang="zh-CN" altLang="en-US" sz="3600" dirty="0">
                <a:ea typeface="微软雅黑" panose="020B0503020204020204" pitchFamily="34" charset="-122"/>
              </a:rPr>
              <a:t>你们还是自高自大，并不哀痛，把行这事的人从你们中间赶出去。</a:t>
            </a:r>
          </a:p>
          <a:p>
            <a:pPr algn="l"/>
            <a:r>
              <a:rPr lang="en-US" altLang="zh-CN" sz="3600" dirty="0">
                <a:ea typeface="微软雅黑" panose="020B0503020204020204" pitchFamily="34" charset="-122"/>
              </a:rPr>
              <a:t>And you are puffed up, and have not rather mourned, that he who has done this deed might be taken away from among you</a:t>
            </a:r>
            <a:r>
              <a:rPr lang="en-US" altLang="zh-CN" sz="3600" dirty="0" smtClean="0">
                <a:ea typeface="微软雅黑" panose="020B0503020204020204" pitchFamily="34" charset="-122"/>
              </a:rPr>
              <a:t>.</a:t>
            </a:r>
          </a:p>
          <a:p>
            <a:pPr algn="l"/>
            <a:r>
              <a:rPr lang="en-US" altLang="zh-CN" sz="3600" dirty="0" smtClean="0">
                <a:ea typeface="微软雅黑" panose="020B0503020204020204" pitchFamily="34" charset="-122"/>
              </a:rPr>
              <a:t>6 </a:t>
            </a:r>
            <a:r>
              <a:rPr lang="zh-CN" altLang="en-US" sz="3600" dirty="0">
                <a:ea typeface="微软雅黑" panose="020B0503020204020204" pitchFamily="34" charset="-122"/>
              </a:rPr>
              <a:t>你们这自夸是不好的。岂不知一点面酵能使全团发起来吗？</a:t>
            </a:r>
          </a:p>
          <a:p>
            <a:pPr algn="l"/>
            <a:r>
              <a:rPr lang="en-US" altLang="zh-CN" sz="3600" dirty="0">
                <a:ea typeface="微软雅黑" panose="020B0503020204020204" pitchFamily="34" charset="-122"/>
              </a:rPr>
              <a:t>Your glorying is not good. Do you not know that a little leaven leavens the whole lump?</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13089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6: 2</a:t>
            </a:r>
            <a:r>
              <a:rPr lang="zh-CN" altLang="en-US" sz="3600" dirty="0">
                <a:ea typeface="微软雅黑" panose="020B0503020204020204" pitchFamily="34" charset="-122"/>
              </a:rPr>
              <a:t>，</a:t>
            </a:r>
            <a:r>
              <a:rPr lang="en-US" altLang="zh-CN" sz="3600" dirty="0">
                <a:ea typeface="微软雅黑" panose="020B0503020204020204" pitchFamily="34" charset="-122"/>
              </a:rPr>
              <a:t>3</a:t>
            </a:r>
            <a:r>
              <a:rPr lang="zh-CN" altLang="en-US" sz="3600" dirty="0">
                <a:ea typeface="微软雅黑" panose="020B0503020204020204" pitchFamily="34" charset="-122"/>
              </a:rPr>
              <a:t>，</a:t>
            </a:r>
            <a:r>
              <a:rPr lang="en-US" altLang="zh-CN" sz="3600" dirty="0">
                <a:ea typeface="微软雅黑" panose="020B0503020204020204" pitchFamily="34" charset="-122"/>
              </a:rPr>
              <a:t>5】</a:t>
            </a:r>
          </a:p>
          <a:p>
            <a:pPr algn="l"/>
            <a:r>
              <a:rPr lang="en-US" altLang="zh-CN" sz="3600" dirty="0">
                <a:ea typeface="微软雅黑" panose="020B0503020204020204" pitchFamily="34" charset="-122"/>
              </a:rPr>
              <a:t>2 </a:t>
            </a:r>
            <a:r>
              <a:rPr lang="zh-CN" altLang="en-US" sz="3600" dirty="0">
                <a:ea typeface="微软雅黑" panose="020B0503020204020204" pitchFamily="34" charset="-122"/>
              </a:rPr>
              <a:t>岂不知圣徒要审判世界吗？若世界为你们所审，难道你们不配审判这最小的事吗？</a:t>
            </a:r>
          </a:p>
          <a:p>
            <a:pPr algn="l"/>
            <a:r>
              <a:rPr lang="en-US" altLang="zh-CN" sz="3600" dirty="0">
                <a:ea typeface="微软雅黑" panose="020B0503020204020204" pitchFamily="34" charset="-122"/>
              </a:rPr>
              <a:t>Do you not know that the saints will judge the world? And if the world will be judged by you, are you unworthy to judge the smallest matters?</a:t>
            </a:r>
          </a:p>
          <a:p>
            <a:pPr algn="l"/>
            <a:r>
              <a:rPr lang="en-US" altLang="zh-CN" sz="3600" dirty="0">
                <a:ea typeface="微软雅黑" panose="020B0503020204020204" pitchFamily="34" charset="-122"/>
              </a:rPr>
              <a:t>3 </a:t>
            </a:r>
            <a:r>
              <a:rPr lang="zh-CN" altLang="en-US" sz="3600" dirty="0">
                <a:ea typeface="微软雅黑" panose="020B0503020204020204" pitchFamily="34" charset="-122"/>
              </a:rPr>
              <a:t>岂不知我们要审判天使吗？何况今生的事呢</a:t>
            </a:r>
            <a:r>
              <a:rPr lang="zh-CN" altLang="en-US" sz="3600" dirty="0" smtClean="0">
                <a:ea typeface="微软雅黑" panose="020B0503020204020204" pitchFamily="34" charset="-122"/>
              </a:rPr>
              <a:t>！ </a:t>
            </a:r>
            <a:r>
              <a:rPr lang="en-US" altLang="zh-CN" sz="3600" dirty="0" smtClean="0">
                <a:ea typeface="微软雅黑" panose="020B0503020204020204" pitchFamily="34" charset="-122"/>
              </a:rPr>
              <a:t>Do </a:t>
            </a:r>
            <a:r>
              <a:rPr lang="en-US" altLang="zh-CN" sz="3600" dirty="0">
                <a:ea typeface="微软雅黑" panose="020B0503020204020204" pitchFamily="34" charset="-122"/>
              </a:rPr>
              <a:t>you not know that we shall judge angels? How much more, things that pertain to this life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893941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6: 2</a:t>
            </a:r>
            <a:r>
              <a:rPr lang="zh-CN" altLang="en-US" sz="3600" dirty="0">
                <a:ea typeface="微软雅黑" panose="020B0503020204020204" pitchFamily="34" charset="-122"/>
              </a:rPr>
              <a:t>，</a:t>
            </a:r>
            <a:r>
              <a:rPr lang="en-US" altLang="zh-CN" sz="3600" dirty="0">
                <a:ea typeface="微软雅黑" panose="020B0503020204020204" pitchFamily="34" charset="-122"/>
              </a:rPr>
              <a:t>3</a:t>
            </a:r>
            <a:r>
              <a:rPr lang="zh-CN" altLang="en-US" sz="3600" dirty="0">
                <a:ea typeface="微软雅黑" panose="020B0503020204020204" pitchFamily="34" charset="-122"/>
              </a:rPr>
              <a:t>，</a:t>
            </a:r>
            <a:r>
              <a:rPr lang="en-US" altLang="zh-CN" sz="3600" dirty="0">
                <a:ea typeface="微软雅黑" panose="020B0503020204020204" pitchFamily="34" charset="-122"/>
              </a:rPr>
              <a:t>5】</a:t>
            </a:r>
          </a:p>
          <a:p>
            <a:pPr algn="l"/>
            <a:r>
              <a:rPr lang="en-US" altLang="zh-CN" sz="3600" dirty="0" smtClean="0">
                <a:ea typeface="微软雅黑" panose="020B0503020204020204" pitchFamily="34" charset="-122"/>
              </a:rPr>
              <a:t>5 </a:t>
            </a:r>
            <a:r>
              <a:rPr lang="zh-CN" altLang="en-US" sz="3600" dirty="0">
                <a:ea typeface="微软雅黑" panose="020B0503020204020204" pitchFamily="34" charset="-122"/>
              </a:rPr>
              <a:t>我说这话是要叫你们羞耻。难道你们中间没有一个智慧人能审断弟兄们的事吗？</a:t>
            </a:r>
          </a:p>
          <a:p>
            <a:pPr algn="l"/>
            <a:r>
              <a:rPr lang="en-US" altLang="zh-CN" sz="3600" dirty="0">
                <a:ea typeface="微软雅黑" panose="020B0503020204020204" pitchFamily="34" charset="-122"/>
              </a:rPr>
              <a:t>I say this to your shame. Is it so, that there is not a wise man among you, not even one, who will be able to judge between his brethren?</a:t>
            </a:r>
          </a:p>
        </p:txBody>
      </p:sp>
    </p:spTree>
    <p:extLst>
      <p:ext uri="{BB962C8B-B14F-4D97-AF65-F5344CB8AC3E}">
        <p14:creationId xmlns:p14="http://schemas.microsoft.com/office/powerpoint/2010/main" val="1931627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6:9</a:t>
            </a:r>
            <a:r>
              <a:rPr lang="zh-CN" altLang="en-US" sz="3600" dirty="0">
                <a:ea typeface="微软雅黑" panose="020B0503020204020204" pitchFamily="34" charset="-122"/>
              </a:rPr>
              <a:t>，</a:t>
            </a:r>
            <a:r>
              <a:rPr lang="en-US" altLang="zh-CN" sz="3600" dirty="0">
                <a:ea typeface="微软雅黑" panose="020B0503020204020204" pitchFamily="34" charset="-122"/>
              </a:rPr>
              <a:t>10</a:t>
            </a:r>
            <a:r>
              <a:rPr lang="zh-CN" altLang="en-US" sz="3600" dirty="0">
                <a:ea typeface="微软雅黑" panose="020B0503020204020204" pitchFamily="34" charset="-122"/>
              </a:rPr>
              <a:t>，</a:t>
            </a:r>
            <a:r>
              <a:rPr lang="en-US" altLang="zh-CN" sz="3600" dirty="0">
                <a:ea typeface="微软雅黑" panose="020B0503020204020204" pitchFamily="34" charset="-122"/>
              </a:rPr>
              <a:t>15</a:t>
            </a:r>
            <a:r>
              <a:rPr lang="zh-CN" altLang="en-US" sz="3600" dirty="0">
                <a:ea typeface="微软雅黑" panose="020B0503020204020204" pitchFamily="34" charset="-122"/>
              </a:rPr>
              <a:t>，</a:t>
            </a:r>
            <a:r>
              <a:rPr lang="en-US" altLang="zh-CN" sz="3600" dirty="0">
                <a:ea typeface="微软雅黑" panose="020B0503020204020204" pitchFamily="34" charset="-122"/>
              </a:rPr>
              <a:t>16</a:t>
            </a:r>
            <a:r>
              <a:rPr lang="zh-CN" altLang="en-US" sz="3600" dirty="0">
                <a:ea typeface="微软雅黑" panose="020B0503020204020204" pitchFamily="34" charset="-122"/>
              </a:rPr>
              <a:t>，</a:t>
            </a:r>
            <a:r>
              <a:rPr lang="en-US" altLang="zh-CN" sz="3600" dirty="0">
                <a:ea typeface="微软雅黑" panose="020B0503020204020204" pitchFamily="34" charset="-122"/>
              </a:rPr>
              <a:t>19】</a:t>
            </a:r>
          </a:p>
          <a:p>
            <a:pPr algn="l"/>
            <a:r>
              <a:rPr lang="en-US" altLang="zh-CN" sz="3600" dirty="0">
                <a:ea typeface="微软雅黑" panose="020B0503020204020204" pitchFamily="34" charset="-122"/>
              </a:rPr>
              <a:t>9 </a:t>
            </a:r>
            <a:r>
              <a:rPr lang="zh-CN" altLang="en-US" sz="3600" dirty="0">
                <a:ea typeface="微软雅黑" panose="020B0503020204020204" pitchFamily="34" charset="-122"/>
              </a:rPr>
              <a:t>你们岂不知不义的人不能承受　神的国吗？不要自欺，无论是淫乱的、拜偶像的、奸淫的、作娈童的、亲男色的、</a:t>
            </a:r>
          </a:p>
          <a:p>
            <a:pPr algn="l"/>
            <a:r>
              <a:rPr lang="en-US" altLang="zh-CN" sz="3600" dirty="0">
                <a:ea typeface="微软雅黑" panose="020B0503020204020204" pitchFamily="34" charset="-122"/>
              </a:rPr>
              <a:t>Do you not know that the unrighteous will not inherit the kingdom of God? Do not be deceived. Neither fornicators, nor idolaters, nor adulterers, </a:t>
            </a:r>
            <a:r>
              <a:rPr lang="en-US" altLang="zh-CN" sz="3600" dirty="0" smtClean="0">
                <a:ea typeface="微软雅黑" panose="020B0503020204020204" pitchFamily="34" charset="-122"/>
              </a:rPr>
              <a:t>nor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900433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6:9</a:t>
            </a:r>
            <a:r>
              <a:rPr lang="zh-CN" altLang="en-US" sz="3600" dirty="0">
                <a:ea typeface="微软雅黑" panose="020B0503020204020204" pitchFamily="34" charset="-122"/>
              </a:rPr>
              <a:t>，</a:t>
            </a:r>
            <a:r>
              <a:rPr lang="en-US" altLang="zh-CN" sz="3600" dirty="0">
                <a:ea typeface="微软雅黑" panose="020B0503020204020204" pitchFamily="34" charset="-122"/>
              </a:rPr>
              <a:t>10</a:t>
            </a:r>
            <a:r>
              <a:rPr lang="zh-CN" altLang="en-US" sz="3600" dirty="0">
                <a:ea typeface="微软雅黑" panose="020B0503020204020204" pitchFamily="34" charset="-122"/>
              </a:rPr>
              <a:t>，</a:t>
            </a:r>
            <a:r>
              <a:rPr lang="en-US" altLang="zh-CN" sz="3600" dirty="0">
                <a:ea typeface="微软雅黑" panose="020B0503020204020204" pitchFamily="34" charset="-122"/>
              </a:rPr>
              <a:t>15</a:t>
            </a:r>
            <a:r>
              <a:rPr lang="zh-CN" altLang="en-US" sz="3600" dirty="0">
                <a:ea typeface="微软雅黑" panose="020B0503020204020204" pitchFamily="34" charset="-122"/>
              </a:rPr>
              <a:t>，</a:t>
            </a:r>
            <a:r>
              <a:rPr lang="en-US" altLang="zh-CN" sz="3600" dirty="0">
                <a:ea typeface="微软雅黑" panose="020B0503020204020204" pitchFamily="34" charset="-122"/>
              </a:rPr>
              <a:t>16</a:t>
            </a:r>
            <a:r>
              <a:rPr lang="zh-CN" altLang="en-US" sz="3600" dirty="0">
                <a:ea typeface="微软雅黑" panose="020B0503020204020204" pitchFamily="34" charset="-122"/>
              </a:rPr>
              <a:t>，</a:t>
            </a:r>
            <a:r>
              <a:rPr lang="en-US" altLang="zh-CN" sz="3600" dirty="0">
                <a:ea typeface="微软雅黑" panose="020B0503020204020204" pitchFamily="34" charset="-122"/>
              </a:rPr>
              <a:t>19】</a:t>
            </a:r>
          </a:p>
          <a:p>
            <a:pPr algn="l"/>
            <a:r>
              <a:rPr lang="en-US" altLang="zh-CN" sz="3600" dirty="0" smtClean="0">
                <a:ea typeface="微软雅黑" panose="020B0503020204020204" pitchFamily="34" charset="-122"/>
              </a:rPr>
              <a:t>10 </a:t>
            </a:r>
            <a:r>
              <a:rPr lang="zh-CN" altLang="en-US" sz="3600" dirty="0">
                <a:ea typeface="微软雅黑" panose="020B0503020204020204" pitchFamily="34" charset="-122"/>
              </a:rPr>
              <a:t>偷窃的、贪婪的、醉酒的、辱骂的、勒索的，都不能承受　神的国。</a:t>
            </a:r>
          </a:p>
          <a:p>
            <a:pPr algn="l"/>
            <a:r>
              <a:rPr lang="en-US" altLang="zh-CN" sz="3600" dirty="0">
                <a:ea typeface="微软雅黑" panose="020B0503020204020204" pitchFamily="34" charset="-122"/>
              </a:rPr>
              <a:t>nor thieves, nor covetous, nor drunkards, nor revilers, nor </a:t>
            </a:r>
            <a:r>
              <a:rPr lang="en-US" altLang="zh-CN" sz="3600" dirty="0" err="1">
                <a:ea typeface="微软雅黑" panose="020B0503020204020204" pitchFamily="34" charset="-122"/>
              </a:rPr>
              <a:t>extortioners</a:t>
            </a:r>
            <a:r>
              <a:rPr lang="en-US" altLang="zh-CN" sz="3600" dirty="0">
                <a:ea typeface="微软雅黑" panose="020B0503020204020204" pitchFamily="34" charset="-122"/>
              </a:rPr>
              <a:t> will inherit the kingdom of God.</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岂不知你们的身子是基督的肢体吗？我可以将基督的肢体作为娼妓的肢体吗？断乎不可</a:t>
            </a:r>
            <a:r>
              <a:rPr lang="zh-CN" altLang="en-US" sz="3600" dirty="0" smtClean="0">
                <a:ea typeface="微软雅黑" panose="020B0503020204020204" pitchFamily="34" charset="-122"/>
              </a:rPr>
              <a:t>！ </a:t>
            </a:r>
            <a:r>
              <a:rPr lang="en-US" altLang="zh-CN" sz="3600" dirty="0" smtClean="0">
                <a:ea typeface="微软雅黑" panose="020B0503020204020204" pitchFamily="34" charset="-122"/>
              </a:rPr>
              <a:t>Do </a:t>
            </a:r>
            <a:r>
              <a:rPr lang="en-US" altLang="zh-CN" sz="3600" dirty="0">
                <a:ea typeface="微软雅黑" panose="020B0503020204020204" pitchFamily="34" charset="-122"/>
              </a:rPr>
              <a:t>you not know that your bodies are members of Christ? Shall I then take the members of Christ and make them members of a harlot? Certainly not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197592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6:9</a:t>
            </a:r>
            <a:r>
              <a:rPr lang="zh-CN" altLang="en-US" sz="3600" dirty="0">
                <a:ea typeface="微软雅黑" panose="020B0503020204020204" pitchFamily="34" charset="-122"/>
              </a:rPr>
              <a:t>，</a:t>
            </a:r>
            <a:r>
              <a:rPr lang="en-US" altLang="zh-CN" sz="3600" dirty="0">
                <a:ea typeface="微软雅黑" panose="020B0503020204020204" pitchFamily="34" charset="-122"/>
              </a:rPr>
              <a:t>10</a:t>
            </a:r>
            <a:r>
              <a:rPr lang="zh-CN" altLang="en-US" sz="3600" dirty="0">
                <a:ea typeface="微软雅黑" panose="020B0503020204020204" pitchFamily="34" charset="-122"/>
              </a:rPr>
              <a:t>，</a:t>
            </a:r>
            <a:r>
              <a:rPr lang="en-US" altLang="zh-CN" sz="3600" dirty="0">
                <a:ea typeface="微软雅黑" panose="020B0503020204020204" pitchFamily="34" charset="-122"/>
              </a:rPr>
              <a:t>15</a:t>
            </a:r>
            <a:r>
              <a:rPr lang="zh-CN" altLang="en-US" sz="3600" dirty="0">
                <a:ea typeface="微软雅黑" panose="020B0503020204020204" pitchFamily="34" charset="-122"/>
              </a:rPr>
              <a:t>，</a:t>
            </a:r>
            <a:r>
              <a:rPr lang="en-US" altLang="zh-CN" sz="3600" dirty="0">
                <a:ea typeface="微软雅黑" panose="020B0503020204020204" pitchFamily="34" charset="-122"/>
              </a:rPr>
              <a:t>16</a:t>
            </a:r>
            <a:r>
              <a:rPr lang="zh-CN" altLang="en-US" sz="3600" dirty="0">
                <a:ea typeface="微软雅黑" panose="020B0503020204020204" pitchFamily="34" charset="-122"/>
              </a:rPr>
              <a:t>，</a:t>
            </a:r>
            <a:r>
              <a:rPr lang="en-US" altLang="zh-CN" sz="3600" dirty="0">
                <a:ea typeface="微软雅黑" panose="020B0503020204020204" pitchFamily="34" charset="-122"/>
              </a:rPr>
              <a:t>19】</a:t>
            </a:r>
          </a:p>
          <a:p>
            <a:pPr algn="l"/>
            <a:r>
              <a:rPr lang="en-US" altLang="zh-CN" sz="3600" dirty="0" smtClean="0">
                <a:ea typeface="微软雅黑" panose="020B0503020204020204" pitchFamily="34" charset="-122"/>
              </a:rPr>
              <a:t>16 </a:t>
            </a:r>
            <a:r>
              <a:rPr lang="zh-CN" altLang="en-US" sz="3600" dirty="0">
                <a:ea typeface="微软雅黑" panose="020B0503020204020204" pitchFamily="34" charset="-122"/>
              </a:rPr>
              <a:t>岂不知与娼妓联合的，便是与她成为一体吗？因为主说：“二人要成为一体。” </a:t>
            </a:r>
          </a:p>
          <a:p>
            <a:pPr algn="l"/>
            <a:r>
              <a:rPr lang="en-US" altLang="zh-CN" sz="3600" dirty="0">
                <a:ea typeface="微软雅黑" panose="020B0503020204020204" pitchFamily="34" charset="-122"/>
              </a:rPr>
              <a:t>Or do you not know that he who is joined to a harlot is one body with her? For "the two," He says, "shall become one flesh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155486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6:9</a:t>
            </a:r>
            <a:r>
              <a:rPr lang="zh-CN" altLang="en-US" sz="3600" dirty="0">
                <a:ea typeface="微软雅黑" panose="020B0503020204020204" pitchFamily="34" charset="-122"/>
              </a:rPr>
              <a:t>，</a:t>
            </a:r>
            <a:r>
              <a:rPr lang="en-US" altLang="zh-CN" sz="3600" dirty="0">
                <a:ea typeface="微软雅黑" panose="020B0503020204020204" pitchFamily="34" charset="-122"/>
              </a:rPr>
              <a:t>10</a:t>
            </a:r>
            <a:r>
              <a:rPr lang="zh-CN" altLang="en-US" sz="3600" dirty="0">
                <a:ea typeface="微软雅黑" panose="020B0503020204020204" pitchFamily="34" charset="-122"/>
              </a:rPr>
              <a:t>，</a:t>
            </a:r>
            <a:r>
              <a:rPr lang="en-US" altLang="zh-CN" sz="3600" dirty="0">
                <a:ea typeface="微软雅黑" panose="020B0503020204020204" pitchFamily="34" charset="-122"/>
              </a:rPr>
              <a:t>15</a:t>
            </a:r>
            <a:r>
              <a:rPr lang="zh-CN" altLang="en-US" sz="3600" dirty="0">
                <a:ea typeface="微软雅黑" panose="020B0503020204020204" pitchFamily="34" charset="-122"/>
              </a:rPr>
              <a:t>，</a:t>
            </a:r>
            <a:r>
              <a:rPr lang="en-US" altLang="zh-CN" sz="3600" dirty="0">
                <a:ea typeface="微软雅黑" panose="020B0503020204020204" pitchFamily="34" charset="-122"/>
              </a:rPr>
              <a:t>16</a:t>
            </a:r>
            <a:r>
              <a:rPr lang="zh-CN" altLang="en-US" sz="3600" dirty="0">
                <a:ea typeface="微软雅黑" panose="020B0503020204020204" pitchFamily="34" charset="-122"/>
              </a:rPr>
              <a:t>，</a:t>
            </a:r>
            <a:r>
              <a:rPr lang="en-US" altLang="zh-CN" sz="3600" dirty="0">
                <a:ea typeface="微软雅黑" panose="020B0503020204020204" pitchFamily="34" charset="-122"/>
              </a:rPr>
              <a:t>19】</a:t>
            </a:r>
          </a:p>
          <a:p>
            <a:pPr algn="l"/>
            <a:r>
              <a:rPr lang="en-US" altLang="zh-CN" sz="3600" dirty="0" smtClean="0">
                <a:ea typeface="微软雅黑" panose="020B0503020204020204" pitchFamily="34" charset="-122"/>
              </a:rPr>
              <a:t>19 </a:t>
            </a:r>
            <a:r>
              <a:rPr lang="zh-CN" altLang="en-US" sz="3600" dirty="0">
                <a:ea typeface="微软雅黑" panose="020B0503020204020204" pitchFamily="34" charset="-122"/>
              </a:rPr>
              <a:t>岂不知你们的身子就是圣灵的殿吗？这圣灵是从　神而来，住在你们里头的；并且你们不是自己的人，</a:t>
            </a:r>
          </a:p>
          <a:p>
            <a:pPr algn="l"/>
            <a:r>
              <a:rPr lang="en-US" altLang="zh-CN" sz="3600" dirty="0">
                <a:ea typeface="微软雅黑" panose="020B0503020204020204" pitchFamily="34" charset="-122"/>
              </a:rPr>
              <a:t>Or do you not know that your body is the temple of the Holy Spirit who is in you, whom you have from God, and you are not your own?</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54488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彼前</a:t>
            </a:r>
            <a:r>
              <a:rPr lang="en-US" altLang="zh-CN" sz="3600" dirty="0">
                <a:ea typeface="微软雅黑" panose="020B0503020204020204" pitchFamily="34" charset="-122"/>
              </a:rPr>
              <a:t>1 Peter 5:8</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务要</a:t>
            </a:r>
            <a:r>
              <a:rPr lang="zh-CN" altLang="en-US" sz="3600" dirty="0">
                <a:ea typeface="微软雅黑" panose="020B0503020204020204" pitchFamily="34" charset="-122"/>
              </a:rPr>
              <a:t>谨守、警醒，因为你们的仇敌魔鬼，如同吼叫的狮子，遍地游行，寻找可吞吃的人。</a:t>
            </a:r>
          </a:p>
          <a:p>
            <a:pPr algn="l"/>
            <a:r>
              <a:rPr lang="en-US" altLang="zh-CN" sz="3600" dirty="0">
                <a:ea typeface="微软雅黑" panose="020B0503020204020204" pitchFamily="34" charset="-122"/>
              </a:rPr>
              <a:t>Be sober, be vigilant; because your adversary the devil walks about like a roaring lion, seeking whom he may devour.</a:t>
            </a:r>
          </a:p>
          <a:p>
            <a:pPr algn="l"/>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736780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 </a:t>
            </a:r>
            <a:r>
              <a:rPr lang="en-US" altLang="zh-CN" sz="3600" dirty="0">
                <a:ea typeface="微软雅黑" panose="020B0503020204020204" pitchFamily="34" charset="-122"/>
              </a:rPr>
              <a:t>1 Corinthians 16:13】</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你们务要警醒，在真道上站立得稳，要作大丈夫，要刚强。</a:t>
            </a:r>
          </a:p>
          <a:p>
            <a:pPr algn="l"/>
            <a:r>
              <a:rPr lang="en-US" altLang="zh-CN" sz="3600" dirty="0">
                <a:ea typeface="微软雅黑" panose="020B0503020204020204" pitchFamily="34" charset="-122"/>
              </a:rPr>
              <a:t>Be on the alert, stand firm in the faith, act like men, be strong</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01436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弗</a:t>
            </a:r>
            <a:r>
              <a:rPr lang="en-US" altLang="zh-CN" sz="3600" dirty="0" err="1">
                <a:ea typeface="微软雅黑" panose="020B0503020204020204" pitchFamily="34" charset="-122"/>
              </a:rPr>
              <a:t>Eph</a:t>
            </a:r>
            <a:r>
              <a:rPr lang="en-US" altLang="zh-CN" sz="3600" dirty="0">
                <a:ea typeface="微软雅黑" panose="020B0503020204020204" pitchFamily="34" charset="-122"/>
              </a:rPr>
              <a:t> 4:14】</a:t>
            </a:r>
          </a:p>
          <a:p>
            <a:pPr algn="l"/>
            <a:r>
              <a:rPr lang="zh-CN" altLang="en-US" sz="3600" dirty="0">
                <a:ea typeface="微软雅黑" panose="020B0503020204020204" pitchFamily="34" charset="-122"/>
              </a:rPr>
              <a:t>使我们不再作小孩子，中了人的诡计和欺骗的法术，被一切异教之风摇动，飘来飘去，就随从各样的异端。</a:t>
            </a:r>
          </a:p>
          <a:p>
            <a:pPr algn="l"/>
            <a:r>
              <a:rPr lang="en-US" altLang="zh-CN" sz="3600" dirty="0">
                <a:ea typeface="微软雅黑" panose="020B0503020204020204" pitchFamily="34" charset="-122"/>
              </a:rPr>
              <a:t>that we should no longer be children, tossed to and fro and carried about with every wind of doctrine, by the trickery of men, in the cunning craftiness of deceitful plotting,</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942248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哥林多前书 </a:t>
            </a:r>
            <a:r>
              <a:rPr lang="en-US" altLang="zh-CN" sz="3600" dirty="0">
                <a:ea typeface="微软雅黑" panose="020B0503020204020204" pitchFamily="34" charset="-122"/>
              </a:rPr>
              <a:t>1 Corinthians 4:14】</a:t>
            </a:r>
          </a:p>
          <a:p>
            <a:pPr algn="l"/>
            <a:r>
              <a:rPr lang="zh-CN" altLang="en-US" sz="3600" dirty="0">
                <a:ea typeface="微软雅黑" panose="020B0503020204020204" pitchFamily="34" charset="-122"/>
              </a:rPr>
              <a:t>我写这话，不是叫你们羞愧，乃是警戒你们，好像我所亲爱的儿女一样。</a:t>
            </a:r>
          </a:p>
          <a:p>
            <a:pPr algn="l"/>
            <a:r>
              <a:rPr lang="en-US" altLang="zh-CN" sz="3600" dirty="0">
                <a:ea typeface="微软雅黑" panose="020B0503020204020204" pitchFamily="34" charset="-122"/>
              </a:rPr>
              <a:t>I do not write these things to shame you, but as my beloved children I warn you.</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30487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太</a:t>
            </a:r>
            <a:r>
              <a:rPr lang="en-US" altLang="zh-CN" sz="3600" dirty="0">
                <a:ea typeface="微软雅黑" panose="020B0503020204020204" pitchFamily="34" charset="-122"/>
              </a:rPr>
              <a:t>Mat </a:t>
            </a:r>
            <a:r>
              <a:rPr lang="en-US" altLang="zh-CN" sz="3600" dirty="0" smtClean="0">
                <a:ea typeface="微软雅黑" panose="020B0503020204020204" pitchFamily="34" charset="-122"/>
              </a:rPr>
              <a:t>7:24-27】24 </a:t>
            </a:r>
            <a:r>
              <a:rPr lang="en-US" altLang="zh-CN" sz="3600" dirty="0">
                <a:ea typeface="微软雅黑" panose="020B0503020204020204" pitchFamily="34" charset="-122"/>
              </a:rPr>
              <a:t>“</a:t>
            </a:r>
            <a:r>
              <a:rPr lang="zh-CN" altLang="en-US" sz="3600" dirty="0">
                <a:ea typeface="微软雅黑" panose="020B0503020204020204" pitchFamily="34" charset="-122"/>
              </a:rPr>
              <a:t>所以，凡听见我这话就去行的，好比一个聪明人，把房子盖在磐石上。</a:t>
            </a:r>
          </a:p>
          <a:p>
            <a:pPr algn="l"/>
            <a:r>
              <a:rPr lang="en-US" altLang="zh-CN" sz="3600" dirty="0">
                <a:ea typeface="微软雅黑" panose="020B0503020204020204" pitchFamily="34" charset="-122"/>
              </a:rPr>
              <a:t>"Therefore whoever hears these sayings of Mine, and does them, I will liken him to a wise man who built his house on the rock:</a:t>
            </a:r>
          </a:p>
          <a:p>
            <a:pPr algn="l"/>
            <a:r>
              <a:rPr lang="en-US" altLang="zh-CN" sz="3600" dirty="0">
                <a:ea typeface="微软雅黑" panose="020B0503020204020204" pitchFamily="34" charset="-122"/>
              </a:rPr>
              <a:t>25 </a:t>
            </a:r>
            <a:r>
              <a:rPr lang="zh-CN" altLang="en-US" sz="3600" dirty="0">
                <a:ea typeface="微软雅黑" panose="020B0503020204020204" pitchFamily="34" charset="-122"/>
              </a:rPr>
              <a:t>雨淋，水冲，风吹，撞着那房子，房子总不倒塌，因为根基立在磐石上。</a:t>
            </a:r>
          </a:p>
          <a:p>
            <a:pPr algn="l"/>
            <a:r>
              <a:rPr lang="en-US" altLang="zh-CN" sz="3600" dirty="0">
                <a:ea typeface="微软雅黑" panose="020B0503020204020204" pitchFamily="34" charset="-122"/>
              </a:rPr>
              <a:t>and the rain descended, the floods came, and the winds blew and beat on that house; and it did not fall, for it was founded on the rock</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013319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太</a:t>
            </a:r>
            <a:r>
              <a:rPr lang="en-US" altLang="zh-CN" sz="3600" dirty="0">
                <a:ea typeface="微软雅黑" panose="020B0503020204020204" pitchFamily="34" charset="-122"/>
              </a:rPr>
              <a:t>Mat 7:24-27】</a:t>
            </a:r>
          </a:p>
          <a:p>
            <a:pPr algn="l"/>
            <a:r>
              <a:rPr lang="en-US" altLang="zh-CN" sz="3600" dirty="0" smtClean="0">
                <a:ea typeface="微软雅黑" panose="020B0503020204020204" pitchFamily="34" charset="-122"/>
              </a:rPr>
              <a:t>26 </a:t>
            </a:r>
            <a:r>
              <a:rPr lang="zh-CN" altLang="en-US" sz="3600" dirty="0">
                <a:ea typeface="微软雅黑" panose="020B0503020204020204" pitchFamily="34" charset="-122"/>
              </a:rPr>
              <a:t>凡听见我这话不去行的，好比一个无知的人，把房子盖在沙土上。</a:t>
            </a:r>
          </a:p>
          <a:p>
            <a:pPr algn="l"/>
            <a:r>
              <a:rPr lang="en-US" altLang="zh-CN" sz="3600" dirty="0">
                <a:ea typeface="微软雅黑" panose="020B0503020204020204" pitchFamily="34" charset="-122"/>
              </a:rPr>
              <a:t>"But everyone who hears these sayings of Mine, and does not do them, will be like a foolish man who built his house on the sand:</a:t>
            </a:r>
          </a:p>
          <a:p>
            <a:pPr algn="l"/>
            <a:r>
              <a:rPr lang="en-US" altLang="zh-CN" sz="3600" dirty="0">
                <a:ea typeface="微软雅黑" panose="020B0503020204020204" pitchFamily="34" charset="-122"/>
              </a:rPr>
              <a:t>27 </a:t>
            </a:r>
            <a:r>
              <a:rPr lang="zh-CN" altLang="en-US" sz="3600" dirty="0">
                <a:ea typeface="微软雅黑" panose="020B0503020204020204" pitchFamily="34" charset="-122"/>
              </a:rPr>
              <a:t>雨淋，水冲，风吹，撞着那房子，房子就倒塌了，并且倒塌得很大。”</a:t>
            </a:r>
          </a:p>
          <a:p>
            <a:pPr algn="l"/>
            <a:r>
              <a:rPr lang="en-US" altLang="zh-CN" sz="3600" dirty="0">
                <a:ea typeface="微软雅黑" panose="020B0503020204020204" pitchFamily="34" charset="-122"/>
              </a:rPr>
              <a:t>and the rain descended, the floods came, and the winds blew and beat on that house; and it fell. And great was its fall."</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97879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林后</a:t>
            </a:r>
            <a:r>
              <a:rPr lang="en-US" altLang="zh-CN" sz="3600" dirty="0">
                <a:ea typeface="微软雅黑" panose="020B0503020204020204" pitchFamily="34" charset="-122"/>
              </a:rPr>
              <a:t>2 Co 1:24</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我们</a:t>
            </a:r>
            <a:r>
              <a:rPr lang="zh-CN" altLang="en-US" sz="3600" dirty="0">
                <a:ea typeface="微软雅黑" panose="020B0503020204020204" pitchFamily="34" charset="-122"/>
              </a:rPr>
              <a:t>并不是辖管你们的信心，乃是帮助你们的快乐，因为你们凭信才站立得住。</a:t>
            </a:r>
          </a:p>
          <a:p>
            <a:pPr algn="l"/>
            <a:r>
              <a:rPr lang="en-US" altLang="zh-CN" sz="3600" dirty="0">
                <a:ea typeface="微软雅黑" panose="020B0503020204020204" pitchFamily="34" charset="-122"/>
              </a:rPr>
              <a:t>Not that we have dominion over your faith, but are fellow workers for your joy; for by faith you stand.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4197285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林前 </a:t>
            </a:r>
            <a:r>
              <a:rPr lang="en-US" altLang="zh-CN" sz="3600" dirty="0">
                <a:ea typeface="微软雅黑" panose="020B0503020204020204" pitchFamily="34" charset="-122"/>
              </a:rPr>
              <a:t>1 Corinthians 16:13】</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你们务要警醒，在真道上站立得稳，要作大丈夫，要刚强。</a:t>
            </a:r>
          </a:p>
          <a:p>
            <a:pPr algn="l"/>
            <a:r>
              <a:rPr lang="en-US" altLang="zh-CN" sz="3600" dirty="0">
                <a:ea typeface="微软雅黑" panose="020B0503020204020204" pitchFamily="34" charset="-122"/>
              </a:rPr>
              <a:t>Be on the alert, stand firm in the faith, act like men, be strong.</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7417556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 </a:t>
            </a:r>
            <a:r>
              <a:rPr lang="en-US" altLang="zh-CN" sz="3600" dirty="0">
                <a:ea typeface="微软雅黑" panose="020B0503020204020204" pitchFamily="34" charset="-122"/>
              </a:rPr>
              <a:t>1 Co 14:20</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弟兄们</a:t>
            </a:r>
            <a:r>
              <a:rPr lang="zh-CN" altLang="en-US" sz="3600" dirty="0">
                <a:ea typeface="微软雅黑" panose="020B0503020204020204" pitchFamily="34" charset="-122"/>
              </a:rPr>
              <a:t>，在心志上不要作小孩子。然而，在恶事上要作婴孩，在心志上总要作大人。</a:t>
            </a:r>
          </a:p>
          <a:p>
            <a:pPr algn="l"/>
            <a:r>
              <a:rPr lang="en-US" altLang="zh-CN" sz="3600" dirty="0">
                <a:ea typeface="微软雅黑" panose="020B0503020204020204" pitchFamily="34" charset="-122"/>
              </a:rPr>
              <a:t>Brethren, do not be children in understanding; however, in malice be babes, but in understanding be mature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4467341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来 </a:t>
            </a:r>
            <a:r>
              <a:rPr lang="en-US" altLang="zh-CN" sz="3600" dirty="0" err="1">
                <a:ea typeface="微软雅黑" panose="020B0503020204020204" pitchFamily="34" charset="-122"/>
              </a:rPr>
              <a:t>Heb</a:t>
            </a:r>
            <a:r>
              <a:rPr lang="en-US" altLang="zh-CN" sz="3600" dirty="0">
                <a:ea typeface="微软雅黑" panose="020B0503020204020204" pitchFamily="34" charset="-122"/>
              </a:rPr>
              <a:t> 5:13-14】</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凡只能吃奶的，都不熟练仁义的道理，因为他是婴孩。</a:t>
            </a:r>
          </a:p>
          <a:p>
            <a:pPr algn="l"/>
            <a:r>
              <a:rPr lang="en-US" altLang="zh-CN" sz="3600" dirty="0">
                <a:ea typeface="微软雅黑" panose="020B0503020204020204" pitchFamily="34" charset="-122"/>
              </a:rPr>
              <a:t>For everyone who partakes only of milk is unskilled in the word of righteousness, for he is a babe.</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惟独长大成人的才能吃干粮，他们的心窍习练得通达，就能分辨好歹了。</a:t>
            </a:r>
          </a:p>
          <a:p>
            <a:pPr algn="l"/>
            <a:r>
              <a:rPr lang="en-US" altLang="zh-CN" sz="3600" dirty="0">
                <a:ea typeface="微软雅黑" panose="020B0503020204020204" pitchFamily="34" charset="-122"/>
              </a:rPr>
              <a:t>But solid food belongs to those who are of full age, that is, those who by reason of use have their senses exercised to discern both good and evil.</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191636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来 </a:t>
            </a:r>
            <a:r>
              <a:rPr lang="en-US" altLang="zh-CN" sz="3600" dirty="0" err="1">
                <a:ea typeface="微软雅黑" panose="020B0503020204020204" pitchFamily="34" charset="-122"/>
              </a:rPr>
              <a:t>Heb</a:t>
            </a:r>
            <a:r>
              <a:rPr lang="en-US" altLang="zh-CN" sz="3600" dirty="0">
                <a:ea typeface="微软雅黑" panose="020B0503020204020204" pitchFamily="34" charset="-122"/>
              </a:rPr>
              <a:t> 10:35-36】</a:t>
            </a:r>
          </a:p>
          <a:p>
            <a:pPr algn="l"/>
            <a:r>
              <a:rPr lang="en-US" altLang="zh-CN" sz="3600" dirty="0">
                <a:ea typeface="微软雅黑" panose="020B0503020204020204" pitchFamily="34" charset="-122"/>
              </a:rPr>
              <a:t>35 </a:t>
            </a:r>
            <a:r>
              <a:rPr lang="zh-CN" altLang="en-US" sz="3600" dirty="0">
                <a:ea typeface="微软雅黑" panose="020B0503020204020204" pitchFamily="34" charset="-122"/>
              </a:rPr>
              <a:t>所以，你们不可丢弃勇敢的心，存这样的心必得大赏赐。</a:t>
            </a:r>
          </a:p>
          <a:p>
            <a:pPr algn="l"/>
            <a:r>
              <a:rPr lang="en-US" altLang="zh-CN" sz="3600" dirty="0">
                <a:ea typeface="微软雅黑" panose="020B0503020204020204" pitchFamily="34" charset="-122"/>
              </a:rPr>
              <a:t>Therefore do not cast away your confidence, which has great reward.</a:t>
            </a:r>
          </a:p>
          <a:p>
            <a:pPr algn="l"/>
            <a:r>
              <a:rPr lang="en-US" altLang="zh-CN" sz="3600" dirty="0">
                <a:ea typeface="微软雅黑" panose="020B0503020204020204" pitchFamily="34" charset="-122"/>
              </a:rPr>
              <a:t>36 </a:t>
            </a:r>
            <a:r>
              <a:rPr lang="zh-CN" altLang="en-US" sz="3600" dirty="0">
                <a:ea typeface="微软雅黑" panose="020B0503020204020204" pitchFamily="34" charset="-122"/>
              </a:rPr>
              <a:t>你们必须忍耐，使你们行完了　神的旨意，就可以得着所应许的。</a:t>
            </a:r>
          </a:p>
          <a:p>
            <a:pPr algn="l"/>
            <a:r>
              <a:rPr lang="en-US" altLang="zh-CN" sz="3600" dirty="0">
                <a:ea typeface="微软雅黑" panose="020B0503020204020204" pitchFamily="34" charset="-122"/>
              </a:rPr>
              <a:t>For you have need of endurance, so that after you have done the will of God, you may receive the promise:</a:t>
            </a:r>
          </a:p>
        </p:txBody>
      </p:sp>
    </p:spTree>
    <p:extLst>
      <p:ext uri="{BB962C8B-B14F-4D97-AF65-F5344CB8AC3E}">
        <p14:creationId xmlns:p14="http://schemas.microsoft.com/office/powerpoint/2010/main" val="24879006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诗</a:t>
            </a:r>
            <a:r>
              <a:rPr lang="en-US" altLang="zh-CN" sz="3600" dirty="0" err="1">
                <a:ea typeface="微软雅黑" panose="020B0503020204020204" pitchFamily="34" charset="-122"/>
              </a:rPr>
              <a:t>Psm</a:t>
            </a:r>
            <a:r>
              <a:rPr lang="en-US" altLang="zh-CN" sz="3600" dirty="0">
                <a:ea typeface="微软雅黑" panose="020B0503020204020204" pitchFamily="34" charset="-122"/>
              </a:rPr>
              <a:t> 27:1】</a:t>
            </a:r>
          </a:p>
          <a:p>
            <a:pPr algn="l"/>
            <a:r>
              <a:rPr lang="zh-CN" altLang="en-US" sz="3600" dirty="0">
                <a:ea typeface="微软雅黑" panose="020B0503020204020204" pitchFamily="34" charset="-122"/>
              </a:rPr>
              <a:t>耶和华是我的亮光，是我的拯救，我还怕谁呢？耶和华是我性命的保障（“保障”或作“力量”），我还惧谁呢？</a:t>
            </a:r>
          </a:p>
          <a:p>
            <a:pPr algn="l"/>
            <a:r>
              <a:rPr lang="en-US" altLang="zh-CN" sz="3600" dirty="0">
                <a:ea typeface="微软雅黑" panose="020B0503020204020204" pitchFamily="34" charset="-122"/>
              </a:rPr>
              <a:t>The LORD is my light and my salvation; Whom shall I fear? The LORD is the strength of my life; Of whom shall I be afraid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12083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诗</a:t>
            </a:r>
            <a:r>
              <a:rPr lang="en-US" altLang="zh-CN" sz="3600" dirty="0" err="1">
                <a:ea typeface="微软雅黑" panose="020B0503020204020204" pitchFamily="34" charset="-122"/>
              </a:rPr>
              <a:t>Psm</a:t>
            </a:r>
            <a:r>
              <a:rPr lang="en-US" altLang="zh-CN" sz="3600" dirty="0">
                <a:ea typeface="微软雅黑" panose="020B0503020204020204" pitchFamily="34" charset="-122"/>
              </a:rPr>
              <a:t> 27:14</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要</a:t>
            </a:r>
            <a:r>
              <a:rPr lang="zh-CN" altLang="en-US" sz="3600" dirty="0">
                <a:ea typeface="微软雅黑" panose="020B0503020204020204" pitchFamily="34" charset="-122"/>
              </a:rPr>
              <a:t>等候耶和华！当壮胆，坚固你的心。我再说：要等候耶和华！</a:t>
            </a:r>
          </a:p>
          <a:p>
            <a:pPr algn="l"/>
            <a:r>
              <a:rPr lang="en-US" altLang="zh-CN" sz="3600" dirty="0">
                <a:ea typeface="微软雅黑" panose="020B0503020204020204" pitchFamily="34" charset="-122"/>
              </a:rPr>
              <a:t>Wait on the LORD; Be of good courage, And He shall strengthen your heart; Wait, I say, on the LORD!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770488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哥林多前书 </a:t>
            </a:r>
            <a:r>
              <a:rPr lang="en-US" altLang="zh-CN" sz="3600" dirty="0">
                <a:ea typeface="微软雅黑" panose="020B0503020204020204" pitchFamily="34" charset="-122"/>
              </a:rPr>
              <a:t>1 Corinthians 16:13-14】</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你们务要警醒，在真道上站立得稳，要作大丈夫，要刚强。</a:t>
            </a:r>
          </a:p>
          <a:p>
            <a:pPr algn="l"/>
            <a:r>
              <a:rPr lang="en-US" altLang="zh-CN" sz="3600" dirty="0">
                <a:ea typeface="微软雅黑" panose="020B0503020204020204" pitchFamily="34" charset="-122"/>
              </a:rPr>
              <a:t>Be on the alert, stand firm in the faith, act like men, be strong.</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凡你们所作的，都要凭爱心而作。</a:t>
            </a:r>
          </a:p>
          <a:p>
            <a:pPr algn="l"/>
            <a:r>
              <a:rPr lang="en-US" altLang="zh-CN" sz="3600" dirty="0">
                <a:ea typeface="微软雅黑" panose="020B0503020204020204" pitchFamily="34" charset="-122"/>
              </a:rPr>
              <a:t>Let all that you do be done with love.</a:t>
            </a:r>
          </a:p>
        </p:txBody>
      </p:sp>
    </p:spTree>
    <p:extLst>
      <p:ext uri="{BB962C8B-B14F-4D97-AF65-F5344CB8AC3E}">
        <p14:creationId xmlns:p14="http://schemas.microsoft.com/office/powerpoint/2010/main" val="174512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12:5-8】</a:t>
            </a:r>
          </a:p>
          <a:p>
            <a:pPr algn="l"/>
            <a:r>
              <a:rPr lang="en-US" altLang="zh-CN" sz="3600" dirty="0">
                <a:ea typeface="微软雅黑" panose="020B0503020204020204" pitchFamily="34" charset="-122"/>
              </a:rPr>
              <a:t>5 </a:t>
            </a:r>
            <a:r>
              <a:rPr lang="zh-CN" altLang="en-US" sz="3600" dirty="0">
                <a:ea typeface="微软雅黑" panose="020B0503020204020204" pitchFamily="34" charset="-122"/>
              </a:rPr>
              <a:t>你们又忘了那劝你们如同劝儿子的话，说：“我儿，你不可轻看主的管教，被祂责备的时候，也不可灰心。</a:t>
            </a:r>
          </a:p>
          <a:p>
            <a:pPr algn="l"/>
            <a:r>
              <a:rPr lang="en-US" altLang="zh-CN" sz="3600" dirty="0">
                <a:ea typeface="微软雅黑" panose="020B0503020204020204" pitchFamily="34" charset="-122"/>
              </a:rPr>
              <a:t>And you have forgotten the exhortation which speaks to you as to sons: "My son, do not despise the chastening of the LORD, Nor be discouraged when you are rebuked by Him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7345705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歌罗西书 </a:t>
            </a:r>
            <a:r>
              <a:rPr lang="en-US" altLang="zh-CN" sz="3600" dirty="0">
                <a:ea typeface="微软雅黑" panose="020B0503020204020204" pitchFamily="34" charset="-122"/>
              </a:rPr>
              <a:t>Col 3:14b</a:t>
            </a:r>
            <a:r>
              <a:rPr lang="en-US" altLang="zh-CN" sz="3600" dirty="0" smtClean="0">
                <a:ea typeface="微软雅黑" panose="020B0503020204020204" pitchFamily="34" charset="-122"/>
              </a:rPr>
              <a:t>】</a:t>
            </a:r>
          </a:p>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要存着爱心，爱心就是联络全德的。</a:t>
            </a:r>
          </a:p>
          <a:p>
            <a:pPr algn="l"/>
            <a:r>
              <a:rPr lang="en-US" altLang="zh-CN" sz="3600" dirty="0">
                <a:ea typeface="微软雅黑" panose="020B0503020204020204" pitchFamily="34" charset="-122"/>
              </a:rPr>
              <a:t>But above all these things put on love, which is the bond of perfection.</a:t>
            </a:r>
          </a:p>
          <a:p>
            <a:pPr algn="l"/>
            <a:endParaRPr lang="en-US" altLang="zh-CN" sz="3600" dirty="0">
              <a:ea typeface="微软雅黑" panose="020B0503020204020204" pitchFamily="34" charset="-122"/>
            </a:endParaRPr>
          </a:p>
          <a:p>
            <a:pPr algn="l"/>
            <a:r>
              <a:rPr lang="en-US" altLang="zh-CN" sz="3600" dirty="0">
                <a:ea typeface="微软雅黑" panose="020B0503020204020204" pitchFamily="34" charset="-122"/>
              </a:rPr>
              <a:t>【</a:t>
            </a:r>
            <a:r>
              <a:rPr lang="zh-CN" altLang="en-US" sz="3600" dirty="0">
                <a:ea typeface="微软雅黑" panose="020B0503020204020204" pitchFamily="34" charset="-122"/>
              </a:rPr>
              <a:t>约</a:t>
            </a:r>
            <a:r>
              <a:rPr lang="en-US" altLang="zh-CN" sz="3600" dirty="0" err="1">
                <a:ea typeface="微软雅黑" panose="020B0503020204020204" pitchFamily="34" charset="-122"/>
              </a:rPr>
              <a:t>Jhn</a:t>
            </a:r>
            <a:r>
              <a:rPr lang="en-US" altLang="zh-CN" sz="3600" dirty="0">
                <a:ea typeface="微软雅黑" panose="020B0503020204020204" pitchFamily="34" charset="-122"/>
              </a:rPr>
              <a:t> 13:35</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你们</a:t>
            </a:r>
            <a:r>
              <a:rPr lang="zh-CN" altLang="en-US" sz="3600" dirty="0">
                <a:ea typeface="微软雅黑" panose="020B0503020204020204" pitchFamily="34" charset="-122"/>
              </a:rPr>
              <a:t>若有彼此相爱的心，众人因此就认出你们是我的门徒了。”</a:t>
            </a:r>
          </a:p>
          <a:p>
            <a:pPr algn="l"/>
            <a:r>
              <a:rPr lang="en-US" altLang="zh-CN" sz="3600" dirty="0">
                <a:ea typeface="微软雅黑" panose="020B0503020204020204" pitchFamily="34" charset="-122"/>
              </a:rPr>
              <a:t>By this all will know that you are My disciples, if you have love for one another. </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5394810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 </a:t>
            </a:r>
            <a:r>
              <a:rPr lang="en-US" altLang="zh-CN" sz="3600" dirty="0" err="1">
                <a:ea typeface="微软雅黑" panose="020B0503020204020204" pitchFamily="34" charset="-122"/>
              </a:rPr>
              <a:t>Jhn</a:t>
            </a:r>
            <a:r>
              <a:rPr lang="en-US" altLang="zh-CN" sz="3600" dirty="0">
                <a:ea typeface="微软雅黑" panose="020B0503020204020204" pitchFamily="34" charset="-122"/>
              </a:rPr>
              <a:t> 14:21</a:t>
            </a:r>
            <a:r>
              <a:rPr lang="zh-CN" altLang="en-US" sz="3600" dirty="0">
                <a:ea typeface="微软雅黑" panose="020B0503020204020204" pitchFamily="34" charset="-122"/>
              </a:rPr>
              <a:t>，</a:t>
            </a:r>
            <a:r>
              <a:rPr lang="en-US" altLang="zh-CN" sz="3600" dirty="0">
                <a:ea typeface="微软雅黑" panose="020B0503020204020204" pitchFamily="34" charset="-122"/>
              </a:rPr>
              <a:t>23】</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有了我的命令又遵守的，这人就是爱我的；爱我的必蒙我父爱他，我也要爱他，并且要向他显现。” </a:t>
            </a:r>
          </a:p>
          <a:p>
            <a:pPr algn="l"/>
            <a:r>
              <a:rPr lang="en-US" altLang="zh-CN" sz="3600" dirty="0">
                <a:ea typeface="微软雅黑" panose="020B0503020204020204" pitchFamily="34" charset="-122"/>
              </a:rPr>
              <a:t>He who has My commandments and keeps them, it is he who loves Me. And he who loves Me will be loved by My Father, and I will love him and manifest Myself to him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6875452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 </a:t>
            </a:r>
            <a:r>
              <a:rPr lang="en-US" altLang="zh-CN" sz="3600" dirty="0" err="1">
                <a:ea typeface="微软雅黑" panose="020B0503020204020204" pitchFamily="34" charset="-122"/>
              </a:rPr>
              <a:t>Jhn</a:t>
            </a:r>
            <a:r>
              <a:rPr lang="en-US" altLang="zh-CN" sz="3600" dirty="0">
                <a:ea typeface="微软雅黑" panose="020B0503020204020204" pitchFamily="34" charset="-122"/>
              </a:rPr>
              <a:t> 14:21</a:t>
            </a:r>
            <a:r>
              <a:rPr lang="zh-CN" altLang="en-US" sz="3600" dirty="0">
                <a:ea typeface="微软雅黑" panose="020B0503020204020204" pitchFamily="34" charset="-122"/>
              </a:rPr>
              <a:t>，</a:t>
            </a:r>
            <a:r>
              <a:rPr lang="en-US" altLang="zh-CN" sz="3600" dirty="0">
                <a:ea typeface="微软雅黑" panose="020B0503020204020204" pitchFamily="34" charset="-122"/>
              </a:rPr>
              <a:t>23】</a:t>
            </a:r>
          </a:p>
          <a:p>
            <a:pPr algn="l"/>
            <a:r>
              <a:rPr lang="en-US" altLang="zh-CN" sz="3600" dirty="0" smtClean="0">
                <a:ea typeface="微软雅黑" panose="020B0503020204020204" pitchFamily="34" charset="-122"/>
              </a:rPr>
              <a:t>23 </a:t>
            </a:r>
            <a:r>
              <a:rPr lang="zh-CN" altLang="en-US" sz="3600" dirty="0">
                <a:ea typeface="微软雅黑" panose="020B0503020204020204" pitchFamily="34" charset="-122"/>
              </a:rPr>
              <a:t>耶稣回答说：“人若爱我，就必遵守我的道，我父也必爱他，并且我们要到他那里去，与他同住。</a:t>
            </a:r>
          </a:p>
          <a:p>
            <a:pPr algn="l"/>
            <a:r>
              <a:rPr lang="en-US" altLang="zh-CN" sz="3600" dirty="0">
                <a:ea typeface="微软雅黑" panose="020B0503020204020204" pitchFamily="34" charset="-122"/>
              </a:rPr>
              <a:t>Jesus answered and said to him, "If anyone loves Me, he will keep My word; and My Father will love him, and We will come to him and make Our home with him.</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51471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12:5-8】</a:t>
            </a:r>
          </a:p>
          <a:p>
            <a:pPr algn="l"/>
            <a:r>
              <a:rPr lang="en-US" altLang="zh-CN" sz="3600" dirty="0" smtClean="0">
                <a:ea typeface="微软雅黑" panose="020B0503020204020204" pitchFamily="34" charset="-122"/>
              </a:rPr>
              <a:t>6 </a:t>
            </a:r>
            <a:r>
              <a:rPr lang="zh-CN" altLang="en-US" sz="3600" dirty="0">
                <a:ea typeface="微软雅黑" panose="020B0503020204020204" pitchFamily="34" charset="-122"/>
              </a:rPr>
              <a:t>因为主所爱的，祂必管教，又鞭打凡所收纳的儿子。” </a:t>
            </a:r>
          </a:p>
          <a:p>
            <a:pPr algn="l"/>
            <a:r>
              <a:rPr lang="en-US" altLang="zh-CN" sz="3600" dirty="0">
                <a:ea typeface="微软雅黑" panose="020B0503020204020204" pitchFamily="34" charset="-122"/>
              </a:rPr>
              <a:t>For whom the LORD loves He chastens, And scourges every son whom He receives."</a:t>
            </a:r>
          </a:p>
          <a:p>
            <a:pPr algn="l"/>
            <a:r>
              <a:rPr lang="en-US" altLang="zh-CN" sz="3600" dirty="0">
                <a:ea typeface="微软雅黑" panose="020B0503020204020204" pitchFamily="34" charset="-122"/>
              </a:rPr>
              <a:t>7 </a:t>
            </a:r>
            <a:r>
              <a:rPr lang="zh-CN" altLang="en-US" sz="3600" dirty="0">
                <a:ea typeface="微软雅黑" panose="020B0503020204020204" pitchFamily="34" charset="-122"/>
              </a:rPr>
              <a:t>你们所忍受的，是　神管教你们，待你们如同待儿子。焉有儿子不被父亲管教的呢？</a:t>
            </a:r>
          </a:p>
          <a:p>
            <a:pPr algn="l"/>
            <a:r>
              <a:rPr lang="en-US" altLang="zh-CN" sz="3600" dirty="0">
                <a:ea typeface="微软雅黑" panose="020B0503020204020204" pitchFamily="34" charset="-122"/>
              </a:rPr>
              <a:t>If you endure chastening, God deals with you as with sons; for what son is there whom a father does not chasten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45257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12:5-8】</a:t>
            </a:r>
          </a:p>
          <a:p>
            <a:pPr algn="l"/>
            <a:r>
              <a:rPr lang="en-US" altLang="zh-CN" sz="3600" dirty="0" smtClean="0">
                <a:ea typeface="微软雅黑" panose="020B0503020204020204" pitchFamily="34" charset="-122"/>
              </a:rPr>
              <a:t>8 </a:t>
            </a:r>
            <a:r>
              <a:rPr lang="zh-CN" altLang="en-US" sz="3600" dirty="0">
                <a:ea typeface="微软雅黑" panose="020B0503020204020204" pitchFamily="34" charset="-122"/>
              </a:rPr>
              <a:t>管教原是众子所共受的，你们若不受管教，就是私子，不是儿子了。</a:t>
            </a:r>
          </a:p>
          <a:p>
            <a:pPr algn="l"/>
            <a:r>
              <a:rPr lang="en-US" altLang="zh-CN" sz="3600" dirty="0">
                <a:ea typeface="微软雅黑" panose="020B0503020204020204" pitchFamily="34" charset="-122"/>
              </a:rPr>
              <a:t>But if you are without chastening, of which all have become partakers, then you are illegitimate and not sons.</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0875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哥林多前书 </a:t>
            </a:r>
            <a:r>
              <a:rPr lang="en-US" altLang="zh-CN" sz="3600" dirty="0">
                <a:ea typeface="微软雅黑" panose="020B0503020204020204" pitchFamily="34" charset="-122"/>
              </a:rPr>
              <a:t>1 Corinthians 16:13-14】</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你们务要警醒，在真道上站立得稳，要作大丈夫，要刚强。</a:t>
            </a:r>
          </a:p>
          <a:p>
            <a:pPr algn="l"/>
            <a:r>
              <a:rPr lang="en-US" altLang="zh-CN" sz="3600" dirty="0">
                <a:ea typeface="微软雅黑" panose="020B0503020204020204" pitchFamily="34" charset="-122"/>
              </a:rPr>
              <a:t>Be on the alert, stand firm in the faith, act like men, be strong.</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凡你们所作的，都要凭爱心而作。</a:t>
            </a:r>
          </a:p>
          <a:p>
            <a:pPr algn="l"/>
            <a:r>
              <a:rPr lang="en-US" altLang="zh-CN" sz="3600" dirty="0">
                <a:ea typeface="微软雅黑" panose="020B0503020204020204" pitchFamily="34" charset="-122"/>
              </a:rPr>
              <a:t>Let all that you do be done with love.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859752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26:41</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总</a:t>
            </a:r>
            <a:r>
              <a:rPr lang="zh-CN" altLang="en-US" sz="3600" dirty="0">
                <a:ea typeface="微软雅黑" panose="020B0503020204020204" pitchFamily="34" charset="-122"/>
              </a:rPr>
              <a:t>要警醒祷告，免得入了迷惑，你们心灵固然愿意，肉体却软弱了。”</a:t>
            </a:r>
          </a:p>
          <a:p>
            <a:pPr algn="l"/>
            <a:r>
              <a:rPr lang="en-US" altLang="zh-CN" sz="3600" dirty="0">
                <a:ea typeface="微软雅黑" panose="020B0503020204020204" pitchFamily="34" charset="-122"/>
              </a:rPr>
              <a:t>Watch and pray, lest you enter into temptation. The spirit indeed is willing, but the flesh is weak</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5740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帖撒罗尼迦前书 </a:t>
            </a:r>
            <a:r>
              <a:rPr lang="en-US" altLang="zh-CN" sz="3600" dirty="0">
                <a:ea typeface="微软雅黑" panose="020B0503020204020204" pitchFamily="34" charset="-122"/>
              </a:rPr>
              <a:t>1 Thessalonians 5:5-6】</a:t>
            </a:r>
          </a:p>
          <a:p>
            <a:pPr algn="l"/>
            <a:r>
              <a:rPr lang="en-US" altLang="zh-CN" sz="3600" dirty="0">
                <a:ea typeface="微软雅黑" panose="020B0503020204020204" pitchFamily="34" charset="-122"/>
              </a:rPr>
              <a:t>5 </a:t>
            </a:r>
            <a:r>
              <a:rPr lang="zh-CN" altLang="en-US" sz="3600" dirty="0">
                <a:ea typeface="微软雅黑" panose="020B0503020204020204" pitchFamily="34" charset="-122"/>
              </a:rPr>
              <a:t>你们都是光明之子，都是白昼之子；我们不是属黑夜的，也不是属幽暗的。</a:t>
            </a:r>
          </a:p>
          <a:p>
            <a:pPr algn="l"/>
            <a:r>
              <a:rPr lang="en-US" altLang="zh-CN" sz="3600" dirty="0">
                <a:ea typeface="微软雅黑" panose="020B0503020204020204" pitchFamily="34" charset="-122"/>
              </a:rPr>
              <a:t>You are all sons of light and sons of the day. We are not of the night nor of darkness.</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所以，我们不要睡觉，像别人一样，总要警醒谨守。</a:t>
            </a:r>
          </a:p>
          <a:p>
            <a:pPr algn="l"/>
            <a:r>
              <a:rPr lang="en-US" altLang="zh-CN" sz="3600" dirty="0">
                <a:ea typeface="微软雅黑" panose="020B0503020204020204" pitchFamily="34" charset="-122"/>
              </a:rPr>
              <a:t>Therefore let us not sleep, as others do, but let us watch and be sober.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641570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5: 1</a:t>
            </a:r>
            <a:r>
              <a:rPr lang="zh-CN" altLang="en-US" sz="3600" dirty="0">
                <a:ea typeface="微软雅黑" panose="020B0503020204020204" pitchFamily="34" charset="-122"/>
              </a:rPr>
              <a:t>，</a:t>
            </a:r>
            <a:r>
              <a:rPr lang="en-US" altLang="zh-CN" sz="3600" dirty="0">
                <a:ea typeface="微软雅黑" panose="020B0503020204020204" pitchFamily="34" charset="-122"/>
              </a:rPr>
              <a:t>2</a:t>
            </a:r>
            <a:r>
              <a:rPr lang="zh-CN" altLang="en-US" sz="3600" dirty="0">
                <a:ea typeface="微软雅黑" panose="020B0503020204020204" pitchFamily="34" charset="-122"/>
              </a:rPr>
              <a:t>，</a:t>
            </a:r>
            <a:r>
              <a:rPr lang="en-US" altLang="zh-CN" sz="3600" dirty="0">
                <a:ea typeface="微软雅黑" panose="020B0503020204020204" pitchFamily="34" charset="-122"/>
              </a:rPr>
              <a:t>6】</a:t>
            </a:r>
          </a:p>
          <a:p>
            <a:pPr algn="l"/>
            <a:r>
              <a:rPr lang="en-US" altLang="zh-CN" sz="3600" dirty="0">
                <a:ea typeface="微软雅黑" panose="020B0503020204020204" pitchFamily="34" charset="-122"/>
              </a:rPr>
              <a:t>1 </a:t>
            </a:r>
            <a:r>
              <a:rPr lang="zh-CN" altLang="en-US" sz="3600" dirty="0">
                <a:ea typeface="微软雅黑" panose="020B0503020204020204" pitchFamily="34" charset="-122"/>
              </a:rPr>
              <a:t>风闻在你们中间有淫乱的事。这样的淫乱连外邦人中也没有，就是有人收了他的继母。</a:t>
            </a:r>
          </a:p>
          <a:p>
            <a:pPr algn="l"/>
            <a:r>
              <a:rPr lang="en-US" altLang="zh-CN" sz="3600" dirty="0">
                <a:ea typeface="微软雅黑" panose="020B0503020204020204" pitchFamily="34" charset="-122"/>
              </a:rPr>
              <a:t>It is actually reported that there is sexual immorality among you, and such sexual immorality as is not even named among the Gentiles--that a man has his father's wife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035506247"/>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TotalTime>
  <Words>2074</Words>
  <Application>Microsoft Office PowerPoint</Application>
  <PresentationFormat>全屏显示(4:3)</PresentationFormat>
  <Paragraphs>123</Paragraphs>
  <Slides>32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32</vt:i4>
      </vt:variant>
    </vt:vector>
  </HeadingPairs>
  <TitlesOfParts>
    <vt:vector size="38"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59</cp:revision>
  <dcterms:created xsi:type="dcterms:W3CDTF">2018-02-16T18:09:56Z</dcterms:created>
  <dcterms:modified xsi:type="dcterms:W3CDTF">2018-06-15T21:53:57Z</dcterms:modified>
</cp:coreProperties>
</file>