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547" r:id="rId3"/>
    <p:sldId id="548" r:id="rId4"/>
    <p:sldId id="534" r:id="rId5"/>
    <p:sldId id="549" r:id="rId6"/>
    <p:sldId id="535" r:id="rId7"/>
    <p:sldId id="550" r:id="rId8"/>
    <p:sldId id="551" r:id="rId9"/>
    <p:sldId id="552" r:id="rId10"/>
    <p:sldId id="554" r:id="rId11"/>
    <p:sldId id="555" r:id="rId12"/>
    <p:sldId id="556" r:id="rId13"/>
    <p:sldId id="553" r:id="rId14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66" autoAdjust="0"/>
    <p:restoredTop sz="94660"/>
  </p:normalViewPr>
  <p:slideViewPr>
    <p:cSldViewPr snapToGrid="0">
      <p:cViewPr varScale="1">
        <p:scale>
          <a:sx n="73" d="100"/>
          <a:sy n="73" d="100"/>
        </p:scale>
        <p:origin x="77" y="134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2018/6/29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204598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2018/6/29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279505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2018/6/29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300490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2018/6/29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473520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2018/6/29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582396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2018/6/29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751895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2018/6/29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537786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2018/6/29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783610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2018/6/29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359669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2018/6/29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744283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 smtClean="0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2018/6/29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654060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48BE71-93B8-4E6C-B256-1FF6E6ECD4B6}" type="datetimeFigureOut">
              <a:rPr lang="zh-CN" altLang="en-US" smtClean="0"/>
              <a:t>2018/6/29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837444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614597" y="115614"/>
            <a:ext cx="7944787" cy="6742386"/>
          </a:xfrm>
        </p:spPr>
        <p:txBody>
          <a:bodyPr>
            <a:noAutofit/>
          </a:bodyPr>
          <a:lstStyle/>
          <a:p>
            <a:pPr algn="l"/>
            <a:r>
              <a:rPr lang="en-US" altLang="zh-CN" sz="3600" dirty="0">
                <a:ea typeface="微软雅黑" panose="020B0503020204020204" pitchFamily="34" charset="-122"/>
              </a:rPr>
              <a:t>【</a:t>
            </a:r>
            <a:r>
              <a:rPr lang="zh-CN" altLang="en-US" sz="3600" dirty="0">
                <a:ea typeface="微软雅黑" panose="020B0503020204020204" pitchFamily="34" charset="-122"/>
              </a:rPr>
              <a:t>马太福音 </a:t>
            </a:r>
            <a:r>
              <a:rPr lang="en-US" altLang="zh-CN" sz="3600" dirty="0">
                <a:ea typeface="微软雅黑" panose="020B0503020204020204" pitchFamily="34" charset="-122"/>
              </a:rPr>
              <a:t>Matthew 18:1-5】</a:t>
            </a:r>
          </a:p>
          <a:p>
            <a:pPr algn="l"/>
            <a:r>
              <a:rPr lang="en-US" altLang="zh-CN" sz="3600" dirty="0">
                <a:ea typeface="微软雅黑" panose="020B0503020204020204" pitchFamily="34" charset="-122"/>
              </a:rPr>
              <a:t>1 </a:t>
            </a:r>
            <a:r>
              <a:rPr lang="zh-CN" altLang="en-US" sz="3600" dirty="0">
                <a:ea typeface="微软雅黑" panose="020B0503020204020204" pitchFamily="34" charset="-122"/>
              </a:rPr>
              <a:t>当时，门徒进前来，问耶稣说：“天国里谁是最大的？” </a:t>
            </a:r>
          </a:p>
          <a:p>
            <a:pPr algn="l"/>
            <a:r>
              <a:rPr lang="en-US" altLang="zh-CN" sz="3600" dirty="0">
                <a:ea typeface="微软雅黑" panose="020B0503020204020204" pitchFamily="34" charset="-122"/>
              </a:rPr>
              <a:t>At that time the disciples came to Jesus, saying, "Who then is greatest in the kingdom of heaven?"</a:t>
            </a:r>
          </a:p>
          <a:p>
            <a:pPr algn="l"/>
            <a:r>
              <a:rPr lang="en-US" altLang="zh-CN" sz="3600" dirty="0">
                <a:ea typeface="微软雅黑" panose="020B0503020204020204" pitchFamily="34" charset="-122"/>
              </a:rPr>
              <a:t>2 </a:t>
            </a:r>
            <a:r>
              <a:rPr lang="zh-CN" altLang="en-US" sz="3600" dirty="0">
                <a:ea typeface="微软雅黑" panose="020B0503020204020204" pitchFamily="34" charset="-122"/>
              </a:rPr>
              <a:t>耶稣便叫一个小孩子来，使他站在他们当中，</a:t>
            </a:r>
          </a:p>
          <a:p>
            <a:pPr algn="l"/>
            <a:r>
              <a:rPr lang="en-US" altLang="zh-CN" sz="3600" dirty="0">
                <a:ea typeface="微软雅黑" panose="020B0503020204020204" pitchFamily="34" charset="-122"/>
              </a:rPr>
              <a:t>Then Jesus called a little child to Him, set him in the midst of them</a:t>
            </a:r>
            <a:r>
              <a:rPr lang="en-US" altLang="zh-CN" sz="3600" dirty="0" smtClean="0">
                <a:ea typeface="微软雅黑" panose="020B0503020204020204" pitchFamily="34" charset="-122"/>
              </a:rPr>
              <a:t>,</a:t>
            </a:r>
            <a:endParaRPr lang="en-US" altLang="zh-CN" sz="3600" dirty="0"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43397064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614597" y="115614"/>
            <a:ext cx="7944787" cy="6742386"/>
          </a:xfrm>
        </p:spPr>
        <p:txBody>
          <a:bodyPr>
            <a:noAutofit/>
          </a:bodyPr>
          <a:lstStyle/>
          <a:p>
            <a:pPr algn="l"/>
            <a:r>
              <a:rPr lang="en-US" altLang="zh-CN" sz="3600" dirty="0">
                <a:ea typeface="微软雅黑" panose="020B0503020204020204" pitchFamily="34" charset="-122"/>
              </a:rPr>
              <a:t>【</a:t>
            </a:r>
            <a:r>
              <a:rPr lang="zh-CN" altLang="en-US" sz="3600" dirty="0">
                <a:ea typeface="微软雅黑" panose="020B0503020204020204" pitchFamily="34" charset="-122"/>
              </a:rPr>
              <a:t>路加福音 </a:t>
            </a:r>
            <a:r>
              <a:rPr lang="en-US" altLang="zh-CN" sz="3600" dirty="0">
                <a:ea typeface="微软雅黑" panose="020B0503020204020204" pitchFamily="34" charset="-122"/>
              </a:rPr>
              <a:t>Luke 9:46-48】</a:t>
            </a:r>
          </a:p>
          <a:p>
            <a:pPr algn="l"/>
            <a:r>
              <a:rPr lang="en-US" altLang="zh-CN" sz="3600" dirty="0" smtClean="0">
                <a:ea typeface="微软雅黑" panose="020B0503020204020204" pitchFamily="34" charset="-122"/>
              </a:rPr>
              <a:t>48 </a:t>
            </a:r>
            <a:r>
              <a:rPr lang="zh-CN" altLang="en-US" sz="3600" dirty="0">
                <a:ea typeface="微软雅黑" panose="020B0503020204020204" pitchFamily="34" charset="-122"/>
              </a:rPr>
              <a:t>对他们说：“凡为我名接待这小孩子的，就是接待我；凡接待我的，就是接待那差我来的。你们中间最小的，他便为大。”</a:t>
            </a:r>
          </a:p>
          <a:p>
            <a:pPr algn="l"/>
            <a:r>
              <a:rPr lang="en-US" altLang="zh-CN" sz="3600" dirty="0">
                <a:ea typeface="微软雅黑" panose="020B0503020204020204" pitchFamily="34" charset="-122"/>
              </a:rPr>
              <a:t>and said to them, "Whoever receives this little child in My name receives Me; and whoever receives Me receives Him who sent Me. For he who is least among you all will be great."</a:t>
            </a:r>
          </a:p>
        </p:txBody>
      </p:sp>
    </p:spTree>
    <p:extLst>
      <p:ext uri="{BB962C8B-B14F-4D97-AF65-F5344CB8AC3E}">
        <p14:creationId xmlns:p14="http://schemas.microsoft.com/office/powerpoint/2010/main" val="212375176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614597" y="115614"/>
            <a:ext cx="7944787" cy="6742386"/>
          </a:xfrm>
        </p:spPr>
        <p:txBody>
          <a:bodyPr>
            <a:noAutofit/>
          </a:bodyPr>
          <a:lstStyle/>
          <a:p>
            <a:pPr algn="l"/>
            <a:r>
              <a:rPr lang="en-US" altLang="zh-CN" sz="3600" dirty="0">
                <a:ea typeface="微软雅黑" panose="020B0503020204020204" pitchFamily="34" charset="-122"/>
              </a:rPr>
              <a:t>【</a:t>
            </a:r>
            <a:r>
              <a:rPr lang="zh-CN" altLang="en-US" sz="3600" dirty="0">
                <a:ea typeface="微软雅黑" panose="020B0503020204020204" pitchFamily="34" charset="-122"/>
              </a:rPr>
              <a:t>马太福音 </a:t>
            </a:r>
            <a:r>
              <a:rPr lang="en-US" altLang="zh-CN" sz="3600" dirty="0">
                <a:ea typeface="微软雅黑" panose="020B0503020204020204" pitchFamily="34" charset="-122"/>
              </a:rPr>
              <a:t>Matthew 18:1-5】</a:t>
            </a:r>
          </a:p>
          <a:p>
            <a:pPr algn="l"/>
            <a:r>
              <a:rPr lang="en-US" altLang="zh-CN" sz="3600" dirty="0">
                <a:ea typeface="微软雅黑" panose="020B0503020204020204" pitchFamily="34" charset="-122"/>
              </a:rPr>
              <a:t>1 </a:t>
            </a:r>
            <a:r>
              <a:rPr lang="zh-CN" altLang="en-US" sz="3600" dirty="0">
                <a:ea typeface="微软雅黑" panose="020B0503020204020204" pitchFamily="34" charset="-122"/>
              </a:rPr>
              <a:t>当时，门徒进前来，问耶稣说：“天国里谁是最大的？” </a:t>
            </a:r>
          </a:p>
          <a:p>
            <a:pPr algn="l"/>
            <a:r>
              <a:rPr lang="en-US" altLang="zh-CN" sz="3600" dirty="0">
                <a:ea typeface="微软雅黑" panose="020B0503020204020204" pitchFamily="34" charset="-122"/>
              </a:rPr>
              <a:t>At that time the disciples came to Jesus, saying, "Who then is greatest in the kingdom of heaven?"</a:t>
            </a:r>
          </a:p>
          <a:p>
            <a:pPr algn="l"/>
            <a:r>
              <a:rPr lang="en-US" altLang="zh-CN" sz="3600" dirty="0">
                <a:ea typeface="微软雅黑" panose="020B0503020204020204" pitchFamily="34" charset="-122"/>
              </a:rPr>
              <a:t>2 </a:t>
            </a:r>
            <a:r>
              <a:rPr lang="zh-CN" altLang="en-US" sz="3600" dirty="0">
                <a:ea typeface="微软雅黑" panose="020B0503020204020204" pitchFamily="34" charset="-122"/>
              </a:rPr>
              <a:t>耶稣便叫一个小孩子来，使他站在他们当中，</a:t>
            </a:r>
          </a:p>
          <a:p>
            <a:pPr algn="l"/>
            <a:r>
              <a:rPr lang="en-US" altLang="zh-CN" sz="3600" dirty="0">
                <a:ea typeface="微软雅黑" panose="020B0503020204020204" pitchFamily="34" charset="-122"/>
              </a:rPr>
              <a:t>Then Jesus called a little child to Him, set him in the midst of them</a:t>
            </a:r>
            <a:r>
              <a:rPr lang="en-US" altLang="zh-CN" sz="3600" dirty="0" smtClean="0">
                <a:ea typeface="微软雅黑" panose="020B0503020204020204" pitchFamily="34" charset="-122"/>
              </a:rPr>
              <a:t>,</a:t>
            </a:r>
            <a:endParaRPr lang="en-US" altLang="zh-CN" sz="3600" dirty="0"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8109900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614597" y="115614"/>
            <a:ext cx="7944787" cy="6742386"/>
          </a:xfrm>
        </p:spPr>
        <p:txBody>
          <a:bodyPr>
            <a:noAutofit/>
          </a:bodyPr>
          <a:lstStyle/>
          <a:p>
            <a:pPr algn="l"/>
            <a:r>
              <a:rPr lang="en-US" altLang="zh-CN" sz="3600" dirty="0">
                <a:ea typeface="微软雅黑" panose="020B0503020204020204" pitchFamily="34" charset="-122"/>
              </a:rPr>
              <a:t>【</a:t>
            </a:r>
            <a:r>
              <a:rPr lang="zh-CN" altLang="en-US" sz="3600" dirty="0">
                <a:ea typeface="微软雅黑" panose="020B0503020204020204" pitchFamily="34" charset="-122"/>
              </a:rPr>
              <a:t>马太福音 </a:t>
            </a:r>
            <a:r>
              <a:rPr lang="en-US" altLang="zh-CN" sz="3600" dirty="0">
                <a:ea typeface="微软雅黑" panose="020B0503020204020204" pitchFamily="34" charset="-122"/>
              </a:rPr>
              <a:t>Matthew 18:1-5】</a:t>
            </a:r>
          </a:p>
          <a:p>
            <a:pPr algn="l"/>
            <a:r>
              <a:rPr lang="en-US" altLang="zh-CN" sz="3600" dirty="0" smtClean="0">
                <a:ea typeface="微软雅黑" panose="020B0503020204020204" pitchFamily="34" charset="-122"/>
              </a:rPr>
              <a:t>3 </a:t>
            </a:r>
            <a:r>
              <a:rPr lang="zh-CN" altLang="en-US" sz="3600" dirty="0">
                <a:ea typeface="微软雅黑" panose="020B0503020204020204" pitchFamily="34" charset="-122"/>
              </a:rPr>
              <a:t>说：“我实在告诉你们：你们若不回转，变成小孩子的样式，断不得进天国</a:t>
            </a:r>
            <a:r>
              <a:rPr lang="zh-CN" altLang="en-US" sz="3600" dirty="0" smtClean="0">
                <a:ea typeface="微软雅黑" panose="020B0503020204020204" pitchFamily="34" charset="-122"/>
              </a:rPr>
              <a:t>。 </a:t>
            </a:r>
            <a:r>
              <a:rPr lang="en-US" altLang="zh-CN" sz="3600" dirty="0" smtClean="0">
                <a:ea typeface="微软雅黑" panose="020B0503020204020204" pitchFamily="34" charset="-122"/>
              </a:rPr>
              <a:t>and </a:t>
            </a:r>
            <a:r>
              <a:rPr lang="en-US" altLang="zh-CN" sz="3600" dirty="0">
                <a:ea typeface="微软雅黑" panose="020B0503020204020204" pitchFamily="34" charset="-122"/>
              </a:rPr>
              <a:t>said, "Assuredly, I say to you, unless you are converted and become as little children, you will by no means enter the kingdom of heaven.</a:t>
            </a:r>
          </a:p>
          <a:p>
            <a:pPr algn="l"/>
            <a:r>
              <a:rPr lang="en-US" altLang="zh-CN" sz="3600" dirty="0">
                <a:ea typeface="微软雅黑" panose="020B0503020204020204" pitchFamily="34" charset="-122"/>
              </a:rPr>
              <a:t>4 </a:t>
            </a:r>
            <a:r>
              <a:rPr lang="zh-CN" altLang="en-US" sz="3600" dirty="0">
                <a:ea typeface="微软雅黑" panose="020B0503020204020204" pitchFamily="34" charset="-122"/>
              </a:rPr>
              <a:t>所以，凡自己谦卑像这小孩子的，他在天国里就是最大的。</a:t>
            </a:r>
          </a:p>
          <a:p>
            <a:pPr algn="l"/>
            <a:r>
              <a:rPr lang="en-US" altLang="zh-CN" sz="3600" dirty="0">
                <a:ea typeface="微软雅黑" panose="020B0503020204020204" pitchFamily="34" charset="-122"/>
              </a:rPr>
              <a:t>Therefore whoever humbles himself as this little child is the greatest in the kingdom of heaven</a:t>
            </a:r>
            <a:r>
              <a:rPr lang="en-US" altLang="zh-CN" sz="3600" dirty="0" smtClean="0">
                <a:ea typeface="微软雅黑" panose="020B0503020204020204" pitchFamily="34" charset="-122"/>
              </a:rPr>
              <a:t>.</a:t>
            </a:r>
            <a:endParaRPr lang="en-US" altLang="zh-CN" sz="3600" dirty="0"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16435518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614597" y="115614"/>
            <a:ext cx="7944787" cy="6742386"/>
          </a:xfrm>
        </p:spPr>
        <p:txBody>
          <a:bodyPr>
            <a:noAutofit/>
          </a:bodyPr>
          <a:lstStyle/>
          <a:p>
            <a:pPr algn="l"/>
            <a:r>
              <a:rPr lang="en-US" altLang="zh-CN" sz="3600" dirty="0">
                <a:ea typeface="微软雅黑" panose="020B0503020204020204" pitchFamily="34" charset="-122"/>
              </a:rPr>
              <a:t>【</a:t>
            </a:r>
            <a:r>
              <a:rPr lang="zh-CN" altLang="en-US" sz="3600" dirty="0">
                <a:ea typeface="微软雅黑" panose="020B0503020204020204" pitchFamily="34" charset="-122"/>
              </a:rPr>
              <a:t>马太福音 </a:t>
            </a:r>
            <a:r>
              <a:rPr lang="en-US" altLang="zh-CN" sz="3600" dirty="0">
                <a:ea typeface="微软雅黑" panose="020B0503020204020204" pitchFamily="34" charset="-122"/>
              </a:rPr>
              <a:t>Matthew 18:5</a:t>
            </a:r>
            <a:r>
              <a:rPr lang="en-US" altLang="zh-CN" sz="3600" dirty="0" smtClean="0">
                <a:ea typeface="微软雅黑" panose="020B0503020204020204" pitchFamily="34" charset="-122"/>
              </a:rPr>
              <a:t>】</a:t>
            </a:r>
          </a:p>
          <a:p>
            <a:pPr algn="l"/>
            <a:r>
              <a:rPr lang="zh-CN" altLang="en-US" sz="3600" dirty="0" smtClean="0">
                <a:ea typeface="微软雅黑" panose="020B0503020204020204" pitchFamily="34" charset="-122"/>
              </a:rPr>
              <a:t>凡</a:t>
            </a:r>
            <a:r>
              <a:rPr lang="zh-CN" altLang="en-US" sz="3600" dirty="0">
                <a:ea typeface="微软雅黑" panose="020B0503020204020204" pitchFamily="34" charset="-122"/>
              </a:rPr>
              <a:t>为我的名接待一个像这小孩子的，就是接待我。</a:t>
            </a:r>
            <a:r>
              <a:rPr lang="zh-CN" altLang="en-US" sz="3600" dirty="0" smtClean="0">
                <a:ea typeface="微软雅黑" panose="020B0503020204020204" pitchFamily="34" charset="-122"/>
              </a:rPr>
              <a:t>”</a:t>
            </a:r>
            <a:r>
              <a:rPr lang="en-US" altLang="zh-CN" sz="3600" dirty="0" smtClean="0">
                <a:ea typeface="微软雅黑" panose="020B0503020204020204" pitchFamily="34" charset="-122"/>
              </a:rPr>
              <a:t>Whoever </a:t>
            </a:r>
            <a:r>
              <a:rPr lang="en-US" altLang="zh-CN" sz="3600" dirty="0">
                <a:ea typeface="微软雅黑" panose="020B0503020204020204" pitchFamily="34" charset="-122"/>
              </a:rPr>
              <a:t>receives one little child like this in My name receives Me.</a:t>
            </a:r>
          </a:p>
          <a:p>
            <a:pPr algn="l"/>
            <a:r>
              <a:rPr lang="en-US" altLang="zh-CN" sz="3600" dirty="0">
                <a:ea typeface="微软雅黑" panose="020B0503020204020204" pitchFamily="34" charset="-122"/>
              </a:rPr>
              <a:t>【</a:t>
            </a:r>
            <a:r>
              <a:rPr lang="zh-CN" altLang="en-US" sz="3600" dirty="0">
                <a:ea typeface="微软雅黑" panose="020B0503020204020204" pitchFamily="34" charset="-122"/>
              </a:rPr>
              <a:t>马太福音 </a:t>
            </a:r>
            <a:r>
              <a:rPr lang="en-US" altLang="zh-CN" sz="3600" dirty="0">
                <a:ea typeface="微软雅黑" panose="020B0503020204020204" pitchFamily="34" charset="-122"/>
              </a:rPr>
              <a:t>Matthew 25:40】</a:t>
            </a:r>
          </a:p>
          <a:p>
            <a:pPr algn="l"/>
            <a:r>
              <a:rPr lang="zh-CN" altLang="en-US" sz="3600" dirty="0">
                <a:ea typeface="微软雅黑" panose="020B0503020204020204" pitchFamily="34" charset="-122"/>
              </a:rPr>
              <a:t>王要回答说：</a:t>
            </a:r>
            <a:r>
              <a:rPr lang="zh-CN" altLang="en-US" sz="3600" dirty="0" smtClean="0">
                <a:ea typeface="微软雅黑" panose="020B0503020204020204" pitchFamily="34" charset="-122"/>
              </a:rPr>
              <a:t>‘我实在告诉你们：这些事你们既作在我这弟兄中一个最小的身上，就是作在我身上了。’</a:t>
            </a:r>
            <a:r>
              <a:rPr lang="en-US" altLang="zh-CN" sz="3600" dirty="0" smtClean="0">
                <a:ea typeface="微软雅黑" panose="020B0503020204020204" pitchFamily="34" charset="-122"/>
              </a:rPr>
              <a:t>And </a:t>
            </a:r>
            <a:r>
              <a:rPr lang="en-US" altLang="zh-CN" sz="3600" dirty="0">
                <a:ea typeface="微软雅黑" panose="020B0503020204020204" pitchFamily="34" charset="-122"/>
              </a:rPr>
              <a:t>the King will answer and say to them, "Assuredly, I say to you, inasmuch as you did it to one of the least of these My brethren, you did it to Me.'</a:t>
            </a:r>
          </a:p>
        </p:txBody>
      </p:sp>
    </p:spTree>
    <p:extLst>
      <p:ext uri="{BB962C8B-B14F-4D97-AF65-F5344CB8AC3E}">
        <p14:creationId xmlns:p14="http://schemas.microsoft.com/office/powerpoint/2010/main" val="41317986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614597" y="115614"/>
            <a:ext cx="7944787" cy="6742386"/>
          </a:xfrm>
        </p:spPr>
        <p:txBody>
          <a:bodyPr>
            <a:noAutofit/>
          </a:bodyPr>
          <a:lstStyle/>
          <a:p>
            <a:pPr algn="l"/>
            <a:r>
              <a:rPr lang="en-US" altLang="zh-CN" sz="3600" dirty="0">
                <a:ea typeface="微软雅黑" panose="020B0503020204020204" pitchFamily="34" charset="-122"/>
              </a:rPr>
              <a:t>【</a:t>
            </a:r>
            <a:r>
              <a:rPr lang="zh-CN" altLang="en-US" sz="3600" dirty="0">
                <a:ea typeface="微软雅黑" panose="020B0503020204020204" pitchFamily="34" charset="-122"/>
              </a:rPr>
              <a:t>马太福音 </a:t>
            </a:r>
            <a:r>
              <a:rPr lang="en-US" altLang="zh-CN" sz="3600" dirty="0">
                <a:ea typeface="微软雅黑" panose="020B0503020204020204" pitchFamily="34" charset="-122"/>
              </a:rPr>
              <a:t>Matthew 18:1-5】</a:t>
            </a:r>
          </a:p>
          <a:p>
            <a:pPr algn="l"/>
            <a:r>
              <a:rPr lang="en-US" altLang="zh-CN" sz="3600" dirty="0" smtClean="0">
                <a:ea typeface="微软雅黑" panose="020B0503020204020204" pitchFamily="34" charset="-122"/>
              </a:rPr>
              <a:t>3 </a:t>
            </a:r>
            <a:r>
              <a:rPr lang="zh-CN" altLang="en-US" sz="3600" dirty="0">
                <a:ea typeface="微软雅黑" panose="020B0503020204020204" pitchFamily="34" charset="-122"/>
              </a:rPr>
              <a:t>说：“我实在告诉你们：你们若不回转，变成小孩子的样式，断不得进天国</a:t>
            </a:r>
            <a:r>
              <a:rPr lang="zh-CN" altLang="en-US" sz="3600" dirty="0" smtClean="0">
                <a:ea typeface="微软雅黑" panose="020B0503020204020204" pitchFamily="34" charset="-122"/>
              </a:rPr>
              <a:t>。 </a:t>
            </a:r>
            <a:r>
              <a:rPr lang="en-US" altLang="zh-CN" sz="3600" dirty="0" smtClean="0">
                <a:ea typeface="微软雅黑" panose="020B0503020204020204" pitchFamily="34" charset="-122"/>
              </a:rPr>
              <a:t>and </a:t>
            </a:r>
            <a:r>
              <a:rPr lang="en-US" altLang="zh-CN" sz="3600" dirty="0">
                <a:ea typeface="微软雅黑" panose="020B0503020204020204" pitchFamily="34" charset="-122"/>
              </a:rPr>
              <a:t>said, "Assuredly, I say to you, unless you are converted and become as little children, you will by no means enter the kingdom of heaven.</a:t>
            </a:r>
          </a:p>
          <a:p>
            <a:pPr algn="l"/>
            <a:r>
              <a:rPr lang="en-US" altLang="zh-CN" sz="3600" dirty="0">
                <a:ea typeface="微软雅黑" panose="020B0503020204020204" pitchFamily="34" charset="-122"/>
              </a:rPr>
              <a:t>4 </a:t>
            </a:r>
            <a:r>
              <a:rPr lang="zh-CN" altLang="en-US" sz="3600" dirty="0">
                <a:ea typeface="微软雅黑" panose="020B0503020204020204" pitchFamily="34" charset="-122"/>
              </a:rPr>
              <a:t>所以，凡自己谦卑像这小孩子的，他在天国里就是最大的。</a:t>
            </a:r>
          </a:p>
          <a:p>
            <a:pPr algn="l"/>
            <a:r>
              <a:rPr lang="en-US" altLang="zh-CN" sz="3600" dirty="0">
                <a:ea typeface="微软雅黑" panose="020B0503020204020204" pitchFamily="34" charset="-122"/>
              </a:rPr>
              <a:t>Therefore whoever humbles himself as this little child is the greatest in the kingdom of heaven</a:t>
            </a:r>
            <a:r>
              <a:rPr lang="en-US" altLang="zh-CN" sz="3600" dirty="0" smtClean="0">
                <a:ea typeface="微软雅黑" panose="020B0503020204020204" pitchFamily="34" charset="-122"/>
              </a:rPr>
              <a:t>.</a:t>
            </a:r>
            <a:endParaRPr lang="en-US" altLang="zh-CN" sz="3600" dirty="0"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3695331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614597" y="115614"/>
            <a:ext cx="7944787" cy="6742386"/>
          </a:xfrm>
        </p:spPr>
        <p:txBody>
          <a:bodyPr>
            <a:noAutofit/>
          </a:bodyPr>
          <a:lstStyle/>
          <a:p>
            <a:pPr algn="l"/>
            <a:r>
              <a:rPr lang="en-US" altLang="zh-CN" sz="3600" dirty="0">
                <a:ea typeface="微软雅黑" panose="020B0503020204020204" pitchFamily="34" charset="-122"/>
              </a:rPr>
              <a:t>【</a:t>
            </a:r>
            <a:r>
              <a:rPr lang="zh-CN" altLang="en-US" sz="3600" dirty="0">
                <a:ea typeface="微软雅黑" panose="020B0503020204020204" pitchFamily="34" charset="-122"/>
              </a:rPr>
              <a:t>马太福音 </a:t>
            </a:r>
            <a:r>
              <a:rPr lang="en-US" altLang="zh-CN" sz="3600" dirty="0">
                <a:ea typeface="微软雅黑" panose="020B0503020204020204" pitchFamily="34" charset="-122"/>
              </a:rPr>
              <a:t>Matthew 18:1-5】</a:t>
            </a:r>
          </a:p>
          <a:p>
            <a:pPr algn="l"/>
            <a:r>
              <a:rPr lang="en-US" altLang="zh-CN" sz="3600" dirty="0" smtClean="0">
                <a:ea typeface="微软雅黑" panose="020B0503020204020204" pitchFamily="34" charset="-122"/>
              </a:rPr>
              <a:t>5 </a:t>
            </a:r>
            <a:r>
              <a:rPr lang="zh-CN" altLang="en-US" sz="3600" dirty="0">
                <a:ea typeface="微软雅黑" panose="020B0503020204020204" pitchFamily="34" charset="-122"/>
              </a:rPr>
              <a:t>凡为我的名接待一个像这小孩子的，就是接待我。” </a:t>
            </a:r>
          </a:p>
          <a:p>
            <a:pPr algn="l"/>
            <a:r>
              <a:rPr lang="en-US" altLang="zh-CN" sz="3600" dirty="0">
                <a:ea typeface="微软雅黑" panose="020B0503020204020204" pitchFamily="34" charset="-122"/>
              </a:rPr>
              <a:t>Whoever receives one little child like this in My name receives Me.</a:t>
            </a:r>
            <a:endParaRPr lang="en-US" altLang="zh-CN" sz="3600" dirty="0"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3992537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614597" y="115614"/>
            <a:ext cx="7944787" cy="6742386"/>
          </a:xfrm>
        </p:spPr>
        <p:txBody>
          <a:bodyPr>
            <a:noAutofit/>
          </a:bodyPr>
          <a:lstStyle/>
          <a:p>
            <a:pPr algn="l"/>
            <a:r>
              <a:rPr lang="en-US" altLang="zh-CN" sz="3600" dirty="0">
                <a:ea typeface="微软雅黑" panose="020B0503020204020204" pitchFamily="34" charset="-122"/>
              </a:rPr>
              <a:t>【</a:t>
            </a:r>
            <a:r>
              <a:rPr lang="zh-CN" altLang="en-US" sz="3600" dirty="0">
                <a:ea typeface="微软雅黑" panose="020B0503020204020204" pitchFamily="34" charset="-122"/>
              </a:rPr>
              <a:t>马太福音 </a:t>
            </a:r>
            <a:r>
              <a:rPr lang="en-US" altLang="zh-CN" sz="3600" dirty="0">
                <a:ea typeface="微软雅黑" panose="020B0503020204020204" pitchFamily="34" charset="-122"/>
              </a:rPr>
              <a:t>Matthew 18:1-4】</a:t>
            </a:r>
          </a:p>
          <a:p>
            <a:pPr algn="l"/>
            <a:r>
              <a:rPr lang="en-US" altLang="zh-CN" sz="3600" dirty="0">
                <a:ea typeface="微软雅黑" panose="020B0503020204020204" pitchFamily="34" charset="-122"/>
              </a:rPr>
              <a:t>1 </a:t>
            </a:r>
            <a:r>
              <a:rPr lang="zh-CN" altLang="en-US" sz="3600" dirty="0">
                <a:ea typeface="微软雅黑" panose="020B0503020204020204" pitchFamily="34" charset="-122"/>
              </a:rPr>
              <a:t>当时，门徒进前来，问耶稣说：“天国里谁是最大的？” </a:t>
            </a:r>
          </a:p>
          <a:p>
            <a:pPr algn="l"/>
            <a:r>
              <a:rPr lang="en-US" altLang="zh-CN" sz="3600" dirty="0">
                <a:ea typeface="微软雅黑" panose="020B0503020204020204" pitchFamily="34" charset="-122"/>
              </a:rPr>
              <a:t>At that time the disciples came to Jesus, saying, "Who then is greatest in the kingdom of heaven?"</a:t>
            </a:r>
          </a:p>
          <a:p>
            <a:pPr algn="l"/>
            <a:r>
              <a:rPr lang="en-US" altLang="zh-CN" sz="3600" dirty="0">
                <a:ea typeface="微软雅黑" panose="020B0503020204020204" pitchFamily="34" charset="-122"/>
              </a:rPr>
              <a:t>2 </a:t>
            </a:r>
            <a:r>
              <a:rPr lang="zh-CN" altLang="en-US" sz="3600" dirty="0">
                <a:ea typeface="微软雅黑" panose="020B0503020204020204" pitchFamily="34" charset="-122"/>
              </a:rPr>
              <a:t>耶稣便叫一个小孩子来，使他站在他们当中，</a:t>
            </a:r>
          </a:p>
          <a:p>
            <a:pPr algn="l"/>
            <a:r>
              <a:rPr lang="en-US" altLang="zh-CN" sz="3600" dirty="0">
                <a:ea typeface="微软雅黑" panose="020B0503020204020204" pitchFamily="34" charset="-122"/>
              </a:rPr>
              <a:t>Then Jesus called a little child to Him, set him in the midst of them</a:t>
            </a:r>
            <a:r>
              <a:rPr lang="en-US" altLang="zh-CN" sz="3600" dirty="0" smtClean="0">
                <a:ea typeface="微软雅黑" panose="020B0503020204020204" pitchFamily="34" charset="-122"/>
              </a:rPr>
              <a:t>,</a:t>
            </a:r>
            <a:endParaRPr lang="en-US" altLang="zh-CN" sz="3600" dirty="0"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6526743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614597" y="115614"/>
            <a:ext cx="7944787" cy="6742386"/>
          </a:xfrm>
        </p:spPr>
        <p:txBody>
          <a:bodyPr>
            <a:noAutofit/>
          </a:bodyPr>
          <a:lstStyle/>
          <a:p>
            <a:pPr algn="l"/>
            <a:r>
              <a:rPr lang="en-US" altLang="zh-CN" sz="3600" dirty="0">
                <a:ea typeface="微软雅黑" panose="020B0503020204020204" pitchFamily="34" charset="-122"/>
              </a:rPr>
              <a:t>【</a:t>
            </a:r>
            <a:r>
              <a:rPr lang="zh-CN" altLang="en-US" sz="3600" dirty="0">
                <a:ea typeface="微软雅黑" panose="020B0503020204020204" pitchFamily="34" charset="-122"/>
              </a:rPr>
              <a:t>马太福音 </a:t>
            </a:r>
            <a:r>
              <a:rPr lang="en-US" altLang="zh-CN" sz="3600" dirty="0">
                <a:ea typeface="微软雅黑" panose="020B0503020204020204" pitchFamily="34" charset="-122"/>
              </a:rPr>
              <a:t>Matthew 18:1-4】</a:t>
            </a:r>
          </a:p>
          <a:p>
            <a:pPr algn="l"/>
            <a:r>
              <a:rPr lang="en-US" altLang="zh-CN" sz="3600" dirty="0" smtClean="0">
                <a:ea typeface="微软雅黑" panose="020B0503020204020204" pitchFamily="34" charset="-122"/>
              </a:rPr>
              <a:t>3 </a:t>
            </a:r>
            <a:r>
              <a:rPr lang="zh-CN" altLang="en-US" sz="3600" dirty="0">
                <a:ea typeface="微软雅黑" panose="020B0503020204020204" pitchFamily="34" charset="-122"/>
              </a:rPr>
              <a:t>说：“我实在告诉你们：你们若不回转，变成小孩子的样式，断不得进天国</a:t>
            </a:r>
            <a:r>
              <a:rPr lang="zh-CN" altLang="en-US" sz="3600" dirty="0" smtClean="0">
                <a:ea typeface="微软雅黑" panose="020B0503020204020204" pitchFamily="34" charset="-122"/>
              </a:rPr>
              <a:t>。</a:t>
            </a:r>
            <a:r>
              <a:rPr lang="en-US" altLang="zh-CN" sz="3600" dirty="0" smtClean="0">
                <a:ea typeface="微软雅黑" panose="020B0503020204020204" pitchFamily="34" charset="-122"/>
              </a:rPr>
              <a:t>and </a:t>
            </a:r>
            <a:r>
              <a:rPr lang="en-US" altLang="zh-CN" sz="3600" dirty="0">
                <a:ea typeface="微软雅黑" panose="020B0503020204020204" pitchFamily="34" charset="-122"/>
              </a:rPr>
              <a:t>said, "Assuredly, I say to you, unless you are converted and become as little children, you will by no means enter the kingdom of heaven.</a:t>
            </a:r>
          </a:p>
          <a:p>
            <a:pPr algn="l"/>
            <a:r>
              <a:rPr lang="en-US" altLang="zh-CN" sz="3600" dirty="0">
                <a:ea typeface="微软雅黑" panose="020B0503020204020204" pitchFamily="34" charset="-122"/>
              </a:rPr>
              <a:t>4 </a:t>
            </a:r>
            <a:r>
              <a:rPr lang="zh-CN" altLang="en-US" sz="3600" dirty="0">
                <a:ea typeface="微软雅黑" panose="020B0503020204020204" pitchFamily="34" charset="-122"/>
              </a:rPr>
              <a:t>所以，凡自己谦卑像这小孩子的，他在天国里就是最大的。</a:t>
            </a:r>
          </a:p>
          <a:p>
            <a:pPr algn="l"/>
            <a:r>
              <a:rPr lang="en-US" altLang="zh-CN" sz="3600" dirty="0">
                <a:ea typeface="微软雅黑" panose="020B0503020204020204" pitchFamily="34" charset="-122"/>
              </a:rPr>
              <a:t>Therefore whoever humbles himself as this little child is the greatest in the kingdom of heaven.</a:t>
            </a:r>
            <a:endParaRPr lang="en-US" altLang="zh-CN" sz="3600" dirty="0"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470215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614597" y="115614"/>
            <a:ext cx="7944787" cy="6742386"/>
          </a:xfrm>
        </p:spPr>
        <p:txBody>
          <a:bodyPr>
            <a:noAutofit/>
          </a:bodyPr>
          <a:lstStyle/>
          <a:p>
            <a:pPr algn="l"/>
            <a:r>
              <a:rPr lang="en-US" altLang="zh-CN" sz="3600" dirty="0">
                <a:ea typeface="微软雅黑" panose="020B0503020204020204" pitchFamily="34" charset="-122"/>
              </a:rPr>
              <a:t>【</a:t>
            </a:r>
            <a:r>
              <a:rPr lang="zh-CN" altLang="en-US" sz="3600" dirty="0">
                <a:ea typeface="微软雅黑" panose="020B0503020204020204" pitchFamily="34" charset="-122"/>
              </a:rPr>
              <a:t>马可福音 </a:t>
            </a:r>
            <a:r>
              <a:rPr lang="en-US" altLang="zh-CN" sz="3600" dirty="0">
                <a:ea typeface="微软雅黑" panose="020B0503020204020204" pitchFamily="34" charset="-122"/>
              </a:rPr>
              <a:t>Mark 9:33-37】</a:t>
            </a:r>
          </a:p>
          <a:p>
            <a:pPr algn="l"/>
            <a:r>
              <a:rPr lang="en-US" altLang="zh-CN" sz="3600" dirty="0">
                <a:ea typeface="微软雅黑" panose="020B0503020204020204" pitchFamily="34" charset="-122"/>
              </a:rPr>
              <a:t>33 </a:t>
            </a:r>
            <a:r>
              <a:rPr lang="zh-CN" altLang="en-US" sz="3600" dirty="0">
                <a:ea typeface="微软雅黑" panose="020B0503020204020204" pitchFamily="34" charset="-122"/>
              </a:rPr>
              <a:t>他们来到迦百农。耶稣在屋里问门徒说：“你们在路上议论的是什么？” </a:t>
            </a:r>
          </a:p>
          <a:p>
            <a:pPr algn="l"/>
            <a:r>
              <a:rPr lang="en-US" altLang="zh-CN" sz="3600" dirty="0">
                <a:ea typeface="微软雅黑" panose="020B0503020204020204" pitchFamily="34" charset="-122"/>
              </a:rPr>
              <a:t>Then He came to Capernaum. And when He was in the house He asked them, "What was it you disputed among yourselves on the road?"</a:t>
            </a:r>
          </a:p>
          <a:p>
            <a:pPr algn="l"/>
            <a:r>
              <a:rPr lang="en-US" altLang="zh-CN" sz="3600" dirty="0">
                <a:ea typeface="微软雅黑" panose="020B0503020204020204" pitchFamily="34" charset="-122"/>
              </a:rPr>
              <a:t>34 </a:t>
            </a:r>
            <a:r>
              <a:rPr lang="zh-CN" altLang="en-US" sz="3600" dirty="0">
                <a:ea typeface="微软雅黑" panose="020B0503020204020204" pitchFamily="34" charset="-122"/>
              </a:rPr>
              <a:t>门徒不作声，因为他们在路上彼此争论谁为大。</a:t>
            </a:r>
          </a:p>
          <a:p>
            <a:pPr algn="l"/>
            <a:r>
              <a:rPr lang="en-US" altLang="zh-CN" sz="3600" dirty="0">
                <a:ea typeface="微软雅黑" panose="020B0503020204020204" pitchFamily="34" charset="-122"/>
              </a:rPr>
              <a:t>But they kept silent, for on the road they had disputed among themselves who would be the greatest</a:t>
            </a:r>
            <a:r>
              <a:rPr lang="en-US" altLang="zh-CN" sz="3600" dirty="0" smtClean="0">
                <a:ea typeface="微软雅黑" panose="020B0503020204020204" pitchFamily="34" charset="-122"/>
              </a:rPr>
              <a:t>.</a:t>
            </a:r>
            <a:endParaRPr lang="en-US" altLang="zh-CN" sz="3600" dirty="0"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2310059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614597" y="115614"/>
            <a:ext cx="7944787" cy="6742386"/>
          </a:xfrm>
        </p:spPr>
        <p:txBody>
          <a:bodyPr>
            <a:noAutofit/>
          </a:bodyPr>
          <a:lstStyle/>
          <a:p>
            <a:pPr algn="l"/>
            <a:r>
              <a:rPr lang="en-US" altLang="zh-CN" sz="3600" dirty="0">
                <a:ea typeface="微软雅黑" panose="020B0503020204020204" pitchFamily="34" charset="-122"/>
              </a:rPr>
              <a:t>【</a:t>
            </a:r>
            <a:r>
              <a:rPr lang="zh-CN" altLang="en-US" sz="3600" dirty="0">
                <a:ea typeface="微软雅黑" panose="020B0503020204020204" pitchFamily="34" charset="-122"/>
              </a:rPr>
              <a:t>马可福音 </a:t>
            </a:r>
            <a:r>
              <a:rPr lang="en-US" altLang="zh-CN" sz="3600" dirty="0">
                <a:ea typeface="微软雅黑" panose="020B0503020204020204" pitchFamily="34" charset="-122"/>
              </a:rPr>
              <a:t>Mark 9:33-37】</a:t>
            </a:r>
          </a:p>
          <a:p>
            <a:pPr algn="l"/>
            <a:r>
              <a:rPr lang="en-US" altLang="zh-CN" sz="3600" dirty="0" smtClean="0">
                <a:ea typeface="微软雅黑" panose="020B0503020204020204" pitchFamily="34" charset="-122"/>
              </a:rPr>
              <a:t>35 </a:t>
            </a:r>
            <a:r>
              <a:rPr lang="zh-CN" altLang="en-US" sz="3600" dirty="0">
                <a:ea typeface="微软雅黑" panose="020B0503020204020204" pitchFamily="34" charset="-122"/>
              </a:rPr>
              <a:t>耶稣坐下，叫十二个门徒来，说：“若有人愿意作首先的，他必作众人末后的，作众人的用人。” </a:t>
            </a:r>
          </a:p>
          <a:p>
            <a:pPr algn="l"/>
            <a:r>
              <a:rPr lang="en-US" altLang="zh-CN" sz="3600" dirty="0">
                <a:ea typeface="微软雅黑" panose="020B0503020204020204" pitchFamily="34" charset="-122"/>
              </a:rPr>
              <a:t>And He sat down, called the twelve, and said to them, "If anyone desires to be first, he shall be last of all and servant of all."</a:t>
            </a:r>
          </a:p>
          <a:p>
            <a:pPr algn="l"/>
            <a:r>
              <a:rPr lang="en-US" altLang="zh-CN" sz="3600" dirty="0">
                <a:ea typeface="微软雅黑" panose="020B0503020204020204" pitchFamily="34" charset="-122"/>
              </a:rPr>
              <a:t>36 </a:t>
            </a:r>
            <a:r>
              <a:rPr lang="zh-CN" altLang="en-US" sz="3600" dirty="0">
                <a:ea typeface="微软雅黑" panose="020B0503020204020204" pitchFamily="34" charset="-122"/>
              </a:rPr>
              <a:t>于是领过一个小孩子来，叫他站在门徒中间，又抱起他来，对他们说：</a:t>
            </a:r>
          </a:p>
          <a:p>
            <a:pPr algn="l"/>
            <a:r>
              <a:rPr lang="en-US" altLang="zh-CN" sz="3600" dirty="0">
                <a:ea typeface="微软雅黑" panose="020B0503020204020204" pitchFamily="34" charset="-122"/>
              </a:rPr>
              <a:t>Then He took a little child and set him in the midst of them. And when He had taken him in His arms, He said to them</a:t>
            </a:r>
            <a:r>
              <a:rPr lang="en-US" altLang="zh-CN" sz="3600" dirty="0" smtClean="0">
                <a:ea typeface="微软雅黑" panose="020B0503020204020204" pitchFamily="34" charset="-122"/>
              </a:rPr>
              <a:t>,</a:t>
            </a:r>
            <a:endParaRPr lang="en-US" altLang="zh-CN" sz="3600" dirty="0"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13859380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614597" y="115614"/>
            <a:ext cx="7944787" cy="6742386"/>
          </a:xfrm>
        </p:spPr>
        <p:txBody>
          <a:bodyPr>
            <a:noAutofit/>
          </a:bodyPr>
          <a:lstStyle/>
          <a:p>
            <a:pPr algn="l"/>
            <a:r>
              <a:rPr lang="en-US" altLang="zh-CN" sz="3600" dirty="0">
                <a:ea typeface="微软雅黑" panose="020B0503020204020204" pitchFamily="34" charset="-122"/>
              </a:rPr>
              <a:t>【</a:t>
            </a:r>
            <a:r>
              <a:rPr lang="zh-CN" altLang="en-US" sz="3600" dirty="0">
                <a:ea typeface="微软雅黑" panose="020B0503020204020204" pitchFamily="34" charset="-122"/>
              </a:rPr>
              <a:t>马可福音 </a:t>
            </a:r>
            <a:r>
              <a:rPr lang="en-US" altLang="zh-CN" sz="3600" dirty="0">
                <a:ea typeface="微软雅黑" panose="020B0503020204020204" pitchFamily="34" charset="-122"/>
              </a:rPr>
              <a:t>Mark 9:33-37】</a:t>
            </a:r>
          </a:p>
          <a:p>
            <a:pPr algn="l"/>
            <a:r>
              <a:rPr lang="en-US" altLang="zh-CN" sz="3600" dirty="0" smtClean="0">
                <a:ea typeface="微软雅黑" panose="020B0503020204020204" pitchFamily="34" charset="-122"/>
              </a:rPr>
              <a:t>37 </a:t>
            </a:r>
            <a:r>
              <a:rPr lang="en-US" altLang="zh-CN" sz="3600" dirty="0">
                <a:ea typeface="微软雅黑" panose="020B0503020204020204" pitchFamily="34" charset="-122"/>
              </a:rPr>
              <a:t>“</a:t>
            </a:r>
            <a:r>
              <a:rPr lang="zh-CN" altLang="en-US" sz="3600" dirty="0">
                <a:ea typeface="微软雅黑" panose="020B0503020204020204" pitchFamily="34" charset="-122"/>
              </a:rPr>
              <a:t>凡为我名接待一个像这小孩子的，就是接待我；凡接待我的，不是接待我，乃是接待那差我来的。”</a:t>
            </a:r>
          </a:p>
          <a:p>
            <a:pPr algn="l"/>
            <a:r>
              <a:rPr lang="en-US" altLang="zh-CN" sz="3600" dirty="0">
                <a:ea typeface="微软雅黑" panose="020B0503020204020204" pitchFamily="34" charset="-122"/>
              </a:rPr>
              <a:t>"Whoever receives one of these little children in My name receives Me; and whoever receives Me, receives not Me but Him who sent Me."</a:t>
            </a:r>
            <a:endParaRPr lang="en-US" altLang="zh-CN" sz="3600" dirty="0"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55393458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614597" y="115614"/>
            <a:ext cx="7944787" cy="6742386"/>
          </a:xfrm>
        </p:spPr>
        <p:txBody>
          <a:bodyPr>
            <a:noAutofit/>
          </a:bodyPr>
          <a:lstStyle/>
          <a:p>
            <a:pPr algn="l"/>
            <a:r>
              <a:rPr lang="en-US" altLang="zh-CN" sz="3600" dirty="0">
                <a:ea typeface="微软雅黑" panose="020B0503020204020204" pitchFamily="34" charset="-122"/>
              </a:rPr>
              <a:t>【</a:t>
            </a:r>
            <a:r>
              <a:rPr lang="zh-CN" altLang="en-US" sz="3600" dirty="0">
                <a:ea typeface="微软雅黑" panose="020B0503020204020204" pitchFamily="34" charset="-122"/>
              </a:rPr>
              <a:t>路加福音 </a:t>
            </a:r>
            <a:r>
              <a:rPr lang="en-US" altLang="zh-CN" sz="3600" dirty="0">
                <a:ea typeface="微软雅黑" panose="020B0503020204020204" pitchFamily="34" charset="-122"/>
              </a:rPr>
              <a:t>Luke 9:46-48】</a:t>
            </a:r>
          </a:p>
          <a:p>
            <a:pPr algn="l"/>
            <a:r>
              <a:rPr lang="en-US" altLang="zh-CN" sz="3600" dirty="0">
                <a:ea typeface="微软雅黑" panose="020B0503020204020204" pitchFamily="34" charset="-122"/>
              </a:rPr>
              <a:t>46 </a:t>
            </a:r>
            <a:r>
              <a:rPr lang="zh-CN" altLang="en-US" sz="3600" dirty="0">
                <a:ea typeface="微软雅黑" panose="020B0503020204020204" pitchFamily="34" charset="-122"/>
              </a:rPr>
              <a:t>门徒中间起了议论：谁将为大。</a:t>
            </a:r>
          </a:p>
          <a:p>
            <a:pPr algn="l"/>
            <a:r>
              <a:rPr lang="en-US" altLang="zh-CN" sz="3600" dirty="0">
                <a:ea typeface="微软雅黑" panose="020B0503020204020204" pitchFamily="34" charset="-122"/>
              </a:rPr>
              <a:t>Then a dispute arose among them as to which of them would be greatest.</a:t>
            </a:r>
          </a:p>
          <a:p>
            <a:pPr algn="l"/>
            <a:r>
              <a:rPr lang="en-US" altLang="zh-CN" sz="3600" dirty="0">
                <a:ea typeface="微软雅黑" panose="020B0503020204020204" pitchFamily="34" charset="-122"/>
              </a:rPr>
              <a:t>47 </a:t>
            </a:r>
            <a:r>
              <a:rPr lang="zh-CN" altLang="en-US" sz="3600" dirty="0">
                <a:ea typeface="微软雅黑" panose="020B0503020204020204" pitchFamily="34" charset="-122"/>
              </a:rPr>
              <a:t>耶稣看出他们心中的议论，就领一个小孩子来，叫他站在自己旁边，</a:t>
            </a:r>
          </a:p>
          <a:p>
            <a:pPr algn="l"/>
            <a:r>
              <a:rPr lang="en-US" altLang="zh-CN" sz="3600" dirty="0">
                <a:ea typeface="微软雅黑" panose="020B0503020204020204" pitchFamily="34" charset="-122"/>
              </a:rPr>
              <a:t>And Jesus, perceiving the thought of their heart, took a little child and set him by Him</a:t>
            </a:r>
            <a:r>
              <a:rPr lang="en-US" altLang="zh-CN" sz="3600" dirty="0" smtClean="0">
                <a:ea typeface="微软雅黑" panose="020B0503020204020204" pitchFamily="34" charset="-122"/>
              </a:rPr>
              <a:t>,</a:t>
            </a:r>
            <a:endParaRPr lang="en-US" altLang="zh-CN" sz="3600" dirty="0"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2649796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Office 主题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283</TotalTime>
  <Words>1065</Words>
  <Application>Microsoft Office PowerPoint</Application>
  <PresentationFormat>全屏显示(4:3)</PresentationFormat>
  <Paragraphs>55</Paragraphs>
  <Slides>13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13</vt:i4>
      </vt:variant>
    </vt:vector>
  </HeadingPairs>
  <TitlesOfParts>
    <vt:vector size="19" baseType="lpstr">
      <vt:lpstr>宋体</vt:lpstr>
      <vt:lpstr>微软雅黑</vt:lpstr>
      <vt:lpstr>Arial</vt:lpstr>
      <vt:lpstr>Calibri</vt:lpstr>
      <vt:lpstr>Calibri Light</vt:lpstr>
      <vt:lpstr>Office 主题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Barnabas Feng</dc:creator>
  <cp:lastModifiedBy>Barnabas Feng</cp:lastModifiedBy>
  <cp:revision>62</cp:revision>
  <dcterms:created xsi:type="dcterms:W3CDTF">2018-02-16T18:09:56Z</dcterms:created>
  <dcterms:modified xsi:type="dcterms:W3CDTF">2018-06-29T19:06:47Z</dcterms:modified>
</cp:coreProperties>
</file>