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593" r:id="rId3"/>
    <p:sldId id="594" r:id="rId4"/>
    <p:sldId id="574" r:id="rId5"/>
    <p:sldId id="575" r:id="rId6"/>
    <p:sldId id="576" r:id="rId7"/>
    <p:sldId id="579" r:id="rId8"/>
    <p:sldId id="577" r:id="rId9"/>
    <p:sldId id="595" r:id="rId10"/>
    <p:sldId id="580" r:id="rId11"/>
    <p:sldId id="596" r:id="rId12"/>
    <p:sldId id="597" r:id="rId13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66" autoAdjust="0"/>
    <p:restoredTop sz="94660"/>
  </p:normalViewPr>
  <p:slideViewPr>
    <p:cSldViewPr snapToGrid="0">
      <p:cViewPr varScale="1">
        <p:scale>
          <a:sx n="73" d="100"/>
          <a:sy n="73" d="100"/>
        </p:scale>
        <p:origin x="77" y="134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2018/7/22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20459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2018/7/22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27950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2018/7/22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0049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2018/7/22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47352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2018/7/22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582396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2018/7/22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75189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2018/7/22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53778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2018/7/22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78361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2018/7/22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59669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2018/7/22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744283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2018/7/22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65406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48BE71-93B8-4E6C-B256-1FF6E6ECD4B6}" type="datetimeFigureOut">
              <a:rPr lang="zh-CN" altLang="en-US" smtClean="0"/>
              <a:t>2018/7/22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83744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614597" y="115614"/>
            <a:ext cx="7944787" cy="6742386"/>
          </a:xfrm>
        </p:spPr>
        <p:txBody>
          <a:bodyPr>
            <a:noAutofit/>
          </a:bodyPr>
          <a:lstStyle/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【</a:t>
            </a:r>
            <a:r>
              <a:rPr lang="zh-CN" altLang="en-US" sz="3600" dirty="0">
                <a:ea typeface="微软雅黑" panose="020B0503020204020204" pitchFamily="34" charset="-122"/>
              </a:rPr>
              <a:t>路加福音 </a:t>
            </a:r>
            <a:r>
              <a:rPr lang="en-US" altLang="zh-CN" sz="3600" dirty="0">
                <a:ea typeface="微软雅黑" panose="020B0503020204020204" pitchFamily="34" charset="-122"/>
              </a:rPr>
              <a:t>Luke 15:8-10】</a:t>
            </a: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8 “</a:t>
            </a:r>
            <a:r>
              <a:rPr lang="zh-CN" altLang="en-US" sz="3600" dirty="0">
                <a:ea typeface="微软雅黑" panose="020B0503020204020204" pitchFamily="34" charset="-122"/>
              </a:rPr>
              <a:t>或是一个妇人有十块钱，若失落一块，岂不点上灯，打扫屋子，细细地找，直到找着吗？</a:t>
            </a: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"Or what woman, having ten silver coins, if she loses one coin, does not light a lamp, sweep the house, and search carefully until she finds it</a:t>
            </a:r>
            <a:r>
              <a:rPr lang="en-US" altLang="zh-CN" sz="3600" dirty="0" smtClean="0">
                <a:ea typeface="微软雅黑" panose="020B0503020204020204" pitchFamily="34" charset="-122"/>
              </a:rPr>
              <a:t>?</a:t>
            </a:r>
            <a:endParaRPr lang="en-US" altLang="zh-CN" sz="3600" dirty="0"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4339706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614597" y="115614"/>
            <a:ext cx="7944787" cy="6742386"/>
          </a:xfrm>
        </p:spPr>
        <p:txBody>
          <a:bodyPr>
            <a:noAutofit/>
          </a:bodyPr>
          <a:lstStyle/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【</a:t>
            </a:r>
            <a:r>
              <a:rPr lang="zh-CN" altLang="en-US" sz="3600" dirty="0">
                <a:ea typeface="微软雅黑" panose="020B0503020204020204" pitchFamily="34" charset="-122"/>
              </a:rPr>
              <a:t>诗篇 </a:t>
            </a:r>
            <a:r>
              <a:rPr lang="en-US" altLang="zh-CN" sz="3600" dirty="0">
                <a:ea typeface="微软雅黑" panose="020B0503020204020204" pitchFamily="34" charset="-122"/>
              </a:rPr>
              <a:t>Psalms 126:1-6】</a:t>
            </a: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1 </a:t>
            </a:r>
            <a:r>
              <a:rPr lang="zh-CN" altLang="en-US" sz="3600" dirty="0">
                <a:ea typeface="微软雅黑" panose="020B0503020204020204" pitchFamily="34" charset="-122"/>
              </a:rPr>
              <a:t>当耶和华将那些被掳的带回锡安的时候，我们好像作梦的人。</a:t>
            </a: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When the LORD brought back the captivity of Zion, We were like those who dream.</a:t>
            </a: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2 </a:t>
            </a:r>
            <a:r>
              <a:rPr lang="zh-CN" altLang="en-US" sz="3600" dirty="0">
                <a:ea typeface="微软雅黑" panose="020B0503020204020204" pitchFamily="34" charset="-122"/>
              </a:rPr>
              <a:t>我们满口喜笑、满舌欢呼的时候，外邦中就有人说：“耶和华为他们行了大事！” </a:t>
            </a:r>
            <a:r>
              <a:rPr lang="en-US" altLang="zh-CN" sz="3600" dirty="0" smtClean="0">
                <a:ea typeface="微软雅黑" panose="020B0503020204020204" pitchFamily="34" charset="-122"/>
              </a:rPr>
              <a:t>Then </a:t>
            </a:r>
            <a:r>
              <a:rPr lang="en-US" altLang="zh-CN" sz="3600" dirty="0">
                <a:ea typeface="微软雅黑" panose="020B0503020204020204" pitchFamily="34" charset="-122"/>
              </a:rPr>
              <a:t>our mouth was filled with laughter, And our tongue with singing. Then they said among the nations, "The LORD has done great things for them</a:t>
            </a:r>
            <a:r>
              <a:rPr lang="en-US" altLang="zh-CN" sz="3600" dirty="0" smtClean="0">
                <a:ea typeface="微软雅黑" panose="020B0503020204020204" pitchFamily="34" charset="-122"/>
              </a:rPr>
              <a:t>."</a:t>
            </a:r>
            <a:endParaRPr lang="en-US" altLang="zh-CN" sz="3600" dirty="0"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8135643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614597" y="115614"/>
            <a:ext cx="7944787" cy="6742386"/>
          </a:xfrm>
        </p:spPr>
        <p:txBody>
          <a:bodyPr>
            <a:noAutofit/>
          </a:bodyPr>
          <a:lstStyle/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【</a:t>
            </a:r>
            <a:r>
              <a:rPr lang="zh-CN" altLang="en-US" sz="3600" dirty="0">
                <a:ea typeface="微软雅黑" panose="020B0503020204020204" pitchFamily="34" charset="-122"/>
              </a:rPr>
              <a:t>诗篇 </a:t>
            </a:r>
            <a:r>
              <a:rPr lang="en-US" altLang="zh-CN" sz="3600" dirty="0">
                <a:ea typeface="微软雅黑" panose="020B0503020204020204" pitchFamily="34" charset="-122"/>
              </a:rPr>
              <a:t>Psalms 126:1-6】</a:t>
            </a:r>
          </a:p>
          <a:p>
            <a:pPr algn="l"/>
            <a:r>
              <a:rPr lang="en-US" altLang="zh-CN" sz="3600" dirty="0" smtClean="0">
                <a:ea typeface="微软雅黑" panose="020B0503020204020204" pitchFamily="34" charset="-122"/>
              </a:rPr>
              <a:t>3 </a:t>
            </a:r>
            <a:r>
              <a:rPr lang="zh-CN" altLang="en-US" sz="3600" dirty="0">
                <a:ea typeface="微软雅黑" panose="020B0503020204020204" pitchFamily="34" charset="-122"/>
              </a:rPr>
              <a:t>耶和华果然为我们行了大事，我们就欢喜。</a:t>
            </a: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The LORD has done great things for us, And we are glad.</a:t>
            </a: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4 </a:t>
            </a:r>
            <a:r>
              <a:rPr lang="zh-CN" altLang="en-US" sz="3600" dirty="0">
                <a:ea typeface="微软雅黑" panose="020B0503020204020204" pitchFamily="34" charset="-122"/>
              </a:rPr>
              <a:t>耶和华啊，求你使我们被掳的人归回，好像南地的河水复流。</a:t>
            </a: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Bring back our captivity, O LORD, As the streams in the South.</a:t>
            </a: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5 </a:t>
            </a:r>
            <a:r>
              <a:rPr lang="zh-CN" altLang="en-US" sz="3600" dirty="0">
                <a:ea typeface="微软雅黑" panose="020B0503020204020204" pitchFamily="34" charset="-122"/>
              </a:rPr>
              <a:t>流泪撒种的，必欢呼收割。</a:t>
            </a: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Those who sow in tears Shall reap in joy</a:t>
            </a:r>
            <a:r>
              <a:rPr lang="en-US" altLang="zh-CN" sz="3600" dirty="0" smtClean="0">
                <a:ea typeface="微软雅黑" panose="020B0503020204020204" pitchFamily="34" charset="-122"/>
              </a:rPr>
              <a:t>.</a:t>
            </a:r>
            <a:endParaRPr lang="en-US" altLang="zh-CN" sz="3600" dirty="0"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79531357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614597" y="115614"/>
            <a:ext cx="7944787" cy="6742386"/>
          </a:xfrm>
        </p:spPr>
        <p:txBody>
          <a:bodyPr>
            <a:noAutofit/>
          </a:bodyPr>
          <a:lstStyle/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【</a:t>
            </a:r>
            <a:r>
              <a:rPr lang="zh-CN" altLang="en-US" sz="3600" dirty="0">
                <a:ea typeface="微软雅黑" panose="020B0503020204020204" pitchFamily="34" charset="-122"/>
              </a:rPr>
              <a:t>诗篇 </a:t>
            </a:r>
            <a:r>
              <a:rPr lang="en-US" altLang="zh-CN" sz="3600" dirty="0">
                <a:ea typeface="微软雅黑" panose="020B0503020204020204" pitchFamily="34" charset="-122"/>
              </a:rPr>
              <a:t>Psalms 126:1-6】</a:t>
            </a:r>
          </a:p>
          <a:p>
            <a:pPr algn="l"/>
            <a:r>
              <a:rPr lang="en-US" altLang="zh-CN" sz="3600" dirty="0" smtClean="0">
                <a:ea typeface="微软雅黑" panose="020B0503020204020204" pitchFamily="34" charset="-122"/>
              </a:rPr>
              <a:t>6 </a:t>
            </a:r>
            <a:r>
              <a:rPr lang="zh-CN" altLang="en-US" sz="3600" dirty="0">
                <a:ea typeface="微软雅黑" panose="020B0503020204020204" pitchFamily="34" charset="-122"/>
              </a:rPr>
              <a:t>那带种流泪出去的，必要欢欢乐乐地带禾捆回来。</a:t>
            </a: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He who continually goes forth weeping, Bearing seed for sowing, Shall doubtless come again with rejoicing, Bringing his sheaves with him.</a:t>
            </a:r>
            <a:endParaRPr lang="en-US" altLang="zh-CN" sz="3600" dirty="0"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7597239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614597" y="115614"/>
            <a:ext cx="7944787" cy="6742386"/>
          </a:xfrm>
        </p:spPr>
        <p:txBody>
          <a:bodyPr>
            <a:noAutofit/>
          </a:bodyPr>
          <a:lstStyle/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【</a:t>
            </a:r>
            <a:r>
              <a:rPr lang="zh-CN" altLang="en-US" sz="3600" dirty="0">
                <a:ea typeface="微软雅黑" panose="020B0503020204020204" pitchFamily="34" charset="-122"/>
              </a:rPr>
              <a:t>路加福音 </a:t>
            </a:r>
            <a:r>
              <a:rPr lang="en-US" altLang="zh-CN" sz="3600" dirty="0">
                <a:ea typeface="微软雅黑" panose="020B0503020204020204" pitchFamily="34" charset="-122"/>
              </a:rPr>
              <a:t>Luke 15:8-10】</a:t>
            </a:r>
          </a:p>
          <a:p>
            <a:pPr algn="l"/>
            <a:r>
              <a:rPr lang="en-US" altLang="zh-CN" sz="3600" dirty="0" smtClean="0">
                <a:ea typeface="微软雅黑" panose="020B0503020204020204" pitchFamily="34" charset="-122"/>
              </a:rPr>
              <a:t>9 </a:t>
            </a:r>
            <a:r>
              <a:rPr lang="zh-CN" altLang="en-US" sz="3600" dirty="0">
                <a:ea typeface="微软雅黑" panose="020B0503020204020204" pitchFamily="34" charset="-122"/>
              </a:rPr>
              <a:t>找着了，就请朋友邻舍来，对他们说：</a:t>
            </a:r>
            <a:r>
              <a:rPr lang="zh-CN" altLang="en-US" sz="3600" dirty="0" smtClean="0">
                <a:ea typeface="微软雅黑" panose="020B0503020204020204" pitchFamily="34" charset="-122"/>
              </a:rPr>
              <a:t>‘我失落的那块钱已经找着了，你们和我一同欢喜吧！’</a:t>
            </a:r>
            <a:r>
              <a:rPr lang="en-US" altLang="zh-CN" sz="3600" dirty="0">
                <a:ea typeface="微软雅黑" panose="020B0503020204020204" pitchFamily="34" charset="-122"/>
              </a:rPr>
              <a:t>And when she has found it, she calls her friends and neighbors together, saying, "Rejoice with me, for I have found the piece which I lost!'</a:t>
            </a: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10 </a:t>
            </a:r>
            <a:r>
              <a:rPr lang="zh-CN" altLang="en-US" sz="3600" dirty="0">
                <a:ea typeface="微软雅黑" panose="020B0503020204020204" pitchFamily="34" charset="-122"/>
              </a:rPr>
              <a:t>我告诉你们：一个罪人悔改，在　神的使者面前也是这样为他欢喜。”</a:t>
            </a: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Likewise, I say to you, there is joy in the presence of the angels of God over one sinner who repents."</a:t>
            </a:r>
            <a:endParaRPr lang="en-US" altLang="zh-CN" sz="3600" dirty="0"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0858611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614597" y="115614"/>
            <a:ext cx="7944787" cy="6742386"/>
          </a:xfrm>
        </p:spPr>
        <p:txBody>
          <a:bodyPr>
            <a:noAutofit/>
          </a:bodyPr>
          <a:lstStyle/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【</a:t>
            </a:r>
            <a:r>
              <a:rPr lang="zh-CN" altLang="en-US" sz="3600" dirty="0">
                <a:ea typeface="微软雅黑" panose="020B0503020204020204" pitchFamily="34" charset="-122"/>
              </a:rPr>
              <a:t>路加福音 </a:t>
            </a:r>
            <a:r>
              <a:rPr lang="en-US" altLang="zh-CN" sz="3600" dirty="0">
                <a:ea typeface="微软雅黑" panose="020B0503020204020204" pitchFamily="34" charset="-122"/>
              </a:rPr>
              <a:t>Luke 15:1-3】</a:t>
            </a: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1 </a:t>
            </a:r>
            <a:r>
              <a:rPr lang="zh-CN" altLang="en-US" sz="3600" dirty="0">
                <a:ea typeface="微软雅黑" panose="020B0503020204020204" pitchFamily="34" charset="-122"/>
              </a:rPr>
              <a:t>众税吏和罪人都挨近耶稣，要听他讲道。</a:t>
            </a: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Then all the tax collectors and the sinners drew near to Him to hear Him.</a:t>
            </a: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2 </a:t>
            </a:r>
            <a:r>
              <a:rPr lang="zh-CN" altLang="en-US" sz="3600" dirty="0">
                <a:ea typeface="微软雅黑" panose="020B0503020204020204" pitchFamily="34" charset="-122"/>
              </a:rPr>
              <a:t>法利赛人和文士私下议论说：“这个人接待罪人，又同他们吃饭。” </a:t>
            </a: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And the Pharisees and scribes complained, saying, "This Man receives sinners and eats with them."</a:t>
            </a: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3 </a:t>
            </a:r>
            <a:r>
              <a:rPr lang="zh-CN" altLang="en-US" sz="3600" dirty="0">
                <a:ea typeface="微软雅黑" panose="020B0503020204020204" pitchFamily="34" charset="-122"/>
              </a:rPr>
              <a:t>耶稣就用比喻说： </a:t>
            </a: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So He spoke this parable to them, saying:</a:t>
            </a:r>
          </a:p>
        </p:txBody>
      </p:sp>
    </p:spTree>
    <p:extLst>
      <p:ext uri="{BB962C8B-B14F-4D97-AF65-F5344CB8AC3E}">
        <p14:creationId xmlns:p14="http://schemas.microsoft.com/office/powerpoint/2010/main" val="27600079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614597" y="115614"/>
            <a:ext cx="7944787" cy="6742386"/>
          </a:xfrm>
        </p:spPr>
        <p:txBody>
          <a:bodyPr>
            <a:noAutofit/>
          </a:bodyPr>
          <a:lstStyle/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【</a:t>
            </a:r>
            <a:r>
              <a:rPr lang="zh-CN" altLang="en-US" sz="3600" dirty="0">
                <a:ea typeface="微软雅黑" panose="020B0503020204020204" pitchFamily="34" charset="-122"/>
              </a:rPr>
              <a:t>路加福音 </a:t>
            </a:r>
            <a:r>
              <a:rPr lang="en-US" altLang="zh-CN" sz="3600" dirty="0">
                <a:ea typeface="微软雅黑" panose="020B0503020204020204" pitchFamily="34" charset="-122"/>
              </a:rPr>
              <a:t>Luke 15:8</a:t>
            </a:r>
            <a:r>
              <a:rPr lang="en-US" altLang="zh-CN" sz="3600" dirty="0" smtClean="0">
                <a:ea typeface="微软雅黑" panose="020B0503020204020204" pitchFamily="34" charset="-122"/>
              </a:rPr>
              <a:t>】</a:t>
            </a:r>
          </a:p>
          <a:p>
            <a:pPr algn="l"/>
            <a:r>
              <a:rPr lang="en-US" altLang="zh-CN" sz="3600" dirty="0" smtClean="0">
                <a:ea typeface="微软雅黑" panose="020B0503020204020204" pitchFamily="34" charset="-122"/>
              </a:rPr>
              <a:t>“</a:t>
            </a:r>
            <a:r>
              <a:rPr lang="zh-CN" altLang="en-US" sz="3600" dirty="0">
                <a:ea typeface="微软雅黑" panose="020B0503020204020204" pitchFamily="34" charset="-122"/>
              </a:rPr>
              <a:t>或是一个妇人有十块钱，若失落一块，岂不点上灯，打扫屋子，细细地找，直到找着吗</a:t>
            </a:r>
            <a:r>
              <a:rPr lang="zh-CN" altLang="en-US" sz="3600" dirty="0" smtClean="0">
                <a:ea typeface="微软雅黑" panose="020B0503020204020204" pitchFamily="34" charset="-122"/>
              </a:rPr>
              <a:t>？</a:t>
            </a:r>
            <a:endParaRPr lang="en-US" altLang="zh-CN" sz="3600" dirty="0" smtClean="0">
              <a:ea typeface="微软雅黑" panose="020B0503020204020204" pitchFamily="34" charset="-122"/>
            </a:endParaRPr>
          </a:p>
          <a:p>
            <a:pPr algn="l"/>
            <a:r>
              <a:rPr lang="en-US" altLang="zh-CN" sz="3600" dirty="0" smtClean="0">
                <a:ea typeface="微软雅黑" panose="020B0503020204020204" pitchFamily="34" charset="-122"/>
              </a:rPr>
              <a:t>"</a:t>
            </a:r>
            <a:r>
              <a:rPr lang="en-US" altLang="zh-CN" sz="3600" dirty="0">
                <a:ea typeface="微软雅黑" panose="020B0503020204020204" pitchFamily="34" charset="-122"/>
              </a:rPr>
              <a:t>Or what woman, having ten silver coins, if she loses one coin, does not light a lamp, sweep the house, and search carefully until she finds it?</a:t>
            </a:r>
            <a:endParaRPr lang="en-US" altLang="zh-CN" sz="3600" dirty="0"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2272429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614597" y="115614"/>
            <a:ext cx="7944787" cy="6742386"/>
          </a:xfrm>
        </p:spPr>
        <p:txBody>
          <a:bodyPr>
            <a:noAutofit/>
          </a:bodyPr>
          <a:lstStyle/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【</a:t>
            </a:r>
            <a:r>
              <a:rPr lang="zh-CN" altLang="en-US" sz="3600" dirty="0">
                <a:ea typeface="微软雅黑" panose="020B0503020204020204" pitchFamily="34" charset="-122"/>
              </a:rPr>
              <a:t>马太福音 </a:t>
            </a:r>
            <a:r>
              <a:rPr lang="en-US" altLang="zh-CN" sz="3600" dirty="0">
                <a:ea typeface="微软雅黑" panose="020B0503020204020204" pitchFamily="34" charset="-122"/>
              </a:rPr>
              <a:t>Matthew 4:16-17】</a:t>
            </a: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16 </a:t>
            </a:r>
            <a:r>
              <a:rPr lang="zh-CN" altLang="en-US" sz="3600" dirty="0">
                <a:ea typeface="微软雅黑" panose="020B0503020204020204" pitchFamily="34" charset="-122"/>
              </a:rPr>
              <a:t>那坐在黑暗里的百姓看见了大光；坐在死荫之地的人有光发现照着他们。” </a:t>
            </a:r>
            <a:r>
              <a:rPr lang="en-US" altLang="zh-CN" sz="3600" dirty="0" smtClean="0">
                <a:ea typeface="微软雅黑" panose="020B0503020204020204" pitchFamily="34" charset="-122"/>
              </a:rPr>
              <a:t>The </a:t>
            </a:r>
            <a:r>
              <a:rPr lang="en-US" altLang="zh-CN" sz="3600" dirty="0">
                <a:ea typeface="微软雅黑" panose="020B0503020204020204" pitchFamily="34" charset="-122"/>
              </a:rPr>
              <a:t>people who sat in darkness have seen a great light, And upon those who sat in the region and shadow of death Light has dawned."</a:t>
            </a: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17 </a:t>
            </a:r>
            <a:r>
              <a:rPr lang="zh-CN" altLang="en-US" sz="3600" dirty="0">
                <a:ea typeface="微软雅黑" panose="020B0503020204020204" pitchFamily="34" charset="-122"/>
              </a:rPr>
              <a:t>从那时候，耶稣就传起道来，说：“天国近了，你们应当悔改！”</a:t>
            </a: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From that time Jesus began to preach and to say, "Repent, for the kingdom of heaven is at hand."</a:t>
            </a:r>
            <a:endParaRPr lang="en-US" altLang="zh-CN" sz="3600" dirty="0"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0751660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614597" y="115614"/>
            <a:ext cx="7944787" cy="6742386"/>
          </a:xfrm>
        </p:spPr>
        <p:txBody>
          <a:bodyPr>
            <a:noAutofit/>
          </a:bodyPr>
          <a:lstStyle/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【</a:t>
            </a:r>
            <a:r>
              <a:rPr lang="zh-CN" altLang="en-US" sz="3600" dirty="0">
                <a:ea typeface="微软雅黑" panose="020B0503020204020204" pitchFamily="34" charset="-122"/>
              </a:rPr>
              <a:t>约翰福音 </a:t>
            </a:r>
            <a:r>
              <a:rPr lang="en-US" altLang="zh-CN" sz="3600" dirty="0">
                <a:ea typeface="微软雅黑" panose="020B0503020204020204" pitchFamily="34" charset="-122"/>
              </a:rPr>
              <a:t>John 8:12</a:t>
            </a:r>
            <a:r>
              <a:rPr lang="en-US" altLang="zh-CN" sz="3600" dirty="0" smtClean="0">
                <a:ea typeface="微软雅黑" panose="020B0503020204020204" pitchFamily="34" charset="-122"/>
              </a:rPr>
              <a:t>】</a:t>
            </a:r>
          </a:p>
          <a:p>
            <a:pPr algn="l"/>
            <a:r>
              <a:rPr lang="zh-CN" altLang="en-US" sz="3600" dirty="0" smtClean="0">
                <a:ea typeface="微软雅黑" panose="020B0503020204020204" pitchFamily="34" charset="-122"/>
              </a:rPr>
              <a:t>耶稣</a:t>
            </a:r>
            <a:r>
              <a:rPr lang="zh-CN" altLang="en-US" sz="3600" dirty="0">
                <a:ea typeface="微软雅黑" panose="020B0503020204020204" pitchFamily="34" charset="-122"/>
              </a:rPr>
              <a:t>又对众人说：“我是世界的光。跟从我的，就不在黑暗里走，必要得着生命的光。</a:t>
            </a:r>
            <a:r>
              <a:rPr lang="zh-CN" altLang="en-US" sz="3600" dirty="0" smtClean="0">
                <a:ea typeface="微软雅黑" panose="020B0503020204020204" pitchFamily="34" charset="-122"/>
              </a:rPr>
              <a:t>”</a:t>
            </a:r>
            <a:endParaRPr lang="en-US" altLang="zh-CN" sz="3600" dirty="0" smtClean="0">
              <a:ea typeface="微软雅黑" panose="020B0503020204020204" pitchFamily="34" charset="-122"/>
            </a:endParaRPr>
          </a:p>
          <a:p>
            <a:pPr algn="l"/>
            <a:r>
              <a:rPr lang="en-US" altLang="zh-CN" sz="3600" dirty="0" smtClean="0">
                <a:ea typeface="微软雅黑" panose="020B0503020204020204" pitchFamily="34" charset="-122"/>
              </a:rPr>
              <a:t>Then </a:t>
            </a:r>
            <a:r>
              <a:rPr lang="en-US" altLang="zh-CN" sz="3600" dirty="0">
                <a:ea typeface="微软雅黑" panose="020B0503020204020204" pitchFamily="34" charset="-122"/>
              </a:rPr>
              <a:t>Jesus spoke to them again, saying, "I am the light of the world. He who follows Me shall not walk in darkness, but have the light of life</a:t>
            </a:r>
            <a:r>
              <a:rPr lang="en-US" altLang="zh-CN" sz="3600" dirty="0" smtClean="0">
                <a:ea typeface="微软雅黑" panose="020B0503020204020204" pitchFamily="34" charset="-122"/>
              </a:rPr>
              <a:t>.“</a:t>
            </a:r>
          </a:p>
          <a:p>
            <a:pPr algn="l"/>
            <a:endParaRPr lang="en-US" altLang="zh-CN" sz="3600" dirty="0"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0305666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614597" y="115614"/>
            <a:ext cx="7944787" cy="6742386"/>
          </a:xfrm>
        </p:spPr>
        <p:txBody>
          <a:bodyPr>
            <a:noAutofit/>
          </a:bodyPr>
          <a:lstStyle/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【</a:t>
            </a:r>
            <a:r>
              <a:rPr lang="zh-CN" altLang="en-US" sz="3600" dirty="0">
                <a:ea typeface="微软雅黑" panose="020B0503020204020204" pitchFamily="34" charset="-122"/>
              </a:rPr>
              <a:t>约翰福音 </a:t>
            </a:r>
            <a:r>
              <a:rPr lang="en-US" altLang="zh-CN" sz="3600" dirty="0">
                <a:ea typeface="微软雅黑" panose="020B0503020204020204" pitchFamily="34" charset="-122"/>
              </a:rPr>
              <a:t>John 12:46</a:t>
            </a:r>
            <a:r>
              <a:rPr lang="en-US" altLang="zh-CN" sz="3600" dirty="0" smtClean="0">
                <a:ea typeface="微软雅黑" panose="020B0503020204020204" pitchFamily="34" charset="-122"/>
              </a:rPr>
              <a:t>】</a:t>
            </a:r>
          </a:p>
          <a:p>
            <a:pPr algn="l"/>
            <a:r>
              <a:rPr lang="zh-CN" altLang="en-US" sz="3600" dirty="0" smtClean="0">
                <a:ea typeface="微软雅黑" panose="020B0503020204020204" pitchFamily="34" charset="-122"/>
              </a:rPr>
              <a:t>我</a:t>
            </a:r>
            <a:r>
              <a:rPr lang="zh-CN" altLang="en-US" sz="3600" dirty="0">
                <a:ea typeface="微软雅黑" panose="020B0503020204020204" pitchFamily="34" charset="-122"/>
              </a:rPr>
              <a:t>到世上来，乃是光，叫凡信我的，不住在黑暗里。</a:t>
            </a: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I have come as a light into the world, that whoever believes in Me should not abide in darkness.</a:t>
            </a:r>
            <a:endParaRPr lang="en-US" altLang="zh-CN" sz="3600" dirty="0"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1879841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614597" y="115614"/>
            <a:ext cx="7944787" cy="6742386"/>
          </a:xfrm>
        </p:spPr>
        <p:txBody>
          <a:bodyPr>
            <a:noAutofit/>
          </a:bodyPr>
          <a:lstStyle/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【</a:t>
            </a:r>
            <a:r>
              <a:rPr lang="zh-CN" altLang="en-US" sz="3600" dirty="0">
                <a:ea typeface="微软雅黑" panose="020B0503020204020204" pitchFamily="34" charset="-122"/>
              </a:rPr>
              <a:t>徒</a:t>
            </a:r>
            <a:r>
              <a:rPr lang="en-US" altLang="zh-CN" sz="3600" dirty="0">
                <a:ea typeface="微软雅黑" panose="020B0503020204020204" pitchFamily="34" charset="-122"/>
              </a:rPr>
              <a:t>Acts 18</a:t>
            </a:r>
            <a:r>
              <a:rPr lang="zh-CN" altLang="en-US" sz="3600" dirty="0">
                <a:ea typeface="微软雅黑" panose="020B0503020204020204" pitchFamily="34" charset="-122"/>
              </a:rPr>
              <a:t>：</a:t>
            </a:r>
            <a:r>
              <a:rPr lang="en-US" altLang="zh-CN" sz="3600" dirty="0">
                <a:ea typeface="微软雅黑" panose="020B0503020204020204" pitchFamily="34" charset="-122"/>
              </a:rPr>
              <a:t>9-11】</a:t>
            </a: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9</a:t>
            </a:r>
            <a:r>
              <a:rPr lang="zh-CN" altLang="en-US" sz="3600" dirty="0">
                <a:ea typeface="微软雅黑" panose="020B0503020204020204" pitchFamily="34" charset="-122"/>
              </a:rPr>
              <a:t>夜间，主在异象中对保罗说</a:t>
            </a:r>
            <a:r>
              <a:rPr lang="en-US" altLang="zh-CN" sz="3600" dirty="0">
                <a:ea typeface="微软雅黑" panose="020B0503020204020204" pitchFamily="34" charset="-122"/>
              </a:rPr>
              <a:t>:“</a:t>
            </a:r>
            <a:r>
              <a:rPr lang="zh-CN" altLang="en-US" sz="3600" dirty="0">
                <a:ea typeface="微软雅黑" panose="020B0503020204020204" pitchFamily="34" charset="-122"/>
              </a:rPr>
              <a:t>不要怕，只管讲，不要闭口；</a:t>
            </a: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One night the Lord spoke to Paul in a vision: 'Do not be afraid; keep on speaking, do not be silent.</a:t>
            </a: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10</a:t>
            </a:r>
            <a:r>
              <a:rPr lang="zh-CN" altLang="en-US" sz="3600" dirty="0">
                <a:ea typeface="微软雅黑" panose="020B0503020204020204" pitchFamily="34" charset="-122"/>
              </a:rPr>
              <a:t>有我与你同在，必没有人下手害你，因为在这城里我有许多的百姓。”</a:t>
            </a: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For I am with you, and no one is going to attack and harm you, because I have many people in this city</a:t>
            </a:r>
            <a:r>
              <a:rPr lang="en-US" altLang="zh-CN" sz="3600" dirty="0" smtClean="0">
                <a:ea typeface="微软雅黑" panose="020B0503020204020204" pitchFamily="34" charset="-122"/>
              </a:rPr>
              <a:t>.'</a:t>
            </a:r>
            <a:endParaRPr lang="en-US" altLang="zh-CN" sz="3600" dirty="0"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8565249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614597" y="115614"/>
            <a:ext cx="7944787" cy="6742386"/>
          </a:xfrm>
        </p:spPr>
        <p:txBody>
          <a:bodyPr>
            <a:noAutofit/>
          </a:bodyPr>
          <a:lstStyle/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【</a:t>
            </a:r>
            <a:r>
              <a:rPr lang="zh-CN" altLang="en-US" sz="3600" dirty="0">
                <a:ea typeface="微软雅黑" panose="020B0503020204020204" pitchFamily="34" charset="-122"/>
              </a:rPr>
              <a:t>徒</a:t>
            </a:r>
            <a:r>
              <a:rPr lang="en-US" altLang="zh-CN" sz="3600" dirty="0">
                <a:ea typeface="微软雅黑" panose="020B0503020204020204" pitchFamily="34" charset="-122"/>
              </a:rPr>
              <a:t>Acts 18</a:t>
            </a:r>
            <a:r>
              <a:rPr lang="zh-CN" altLang="en-US" sz="3600" dirty="0">
                <a:ea typeface="微软雅黑" panose="020B0503020204020204" pitchFamily="34" charset="-122"/>
              </a:rPr>
              <a:t>：</a:t>
            </a:r>
            <a:r>
              <a:rPr lang="en-US" altLang="zh-CN" sz="3600" dirty="0">
                <a:ea typeface="微软雅黑" panose="020B0503020204020204" pitchFamily="34" charset="-122"/>
              </a:rPr>
              <a:t>9-11】</a:t>
            </a:r>
          </a:p>
          <a:p>
            <a:pPr algn="l"/>
            <a:r>
              <a:rPr lang="en-US" altLang="zh-CN" sz="3600" dirty="0" smtClean="0">
                <a:ea typeface="微软雅黑" panose="020B0503020204020204" pitchFamily="34" charset="-122"/>
              </a:rPr>
              <a:t>11</a:t>
            </a:r>
            <a:r>
              <a:rPr lang="zh-CN" altLang="en-US" sz="3600" dirty="0">
                <a:ea typeface="微软雅黑" panose="020B0503020204020204" pitchFamily="34" charset="-122"/>
              </a:rPr>
              <a:t>保罗在那里住了一年零六个月，将　神的道教训他们。</a:t>
            </a: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So Paul stayed for a year and a half, teaching them the word of God.</a:t>
            </a:r>
            <a:endParaRPr lang="en-US" altLang="zh-CN" sz="3600" dirty="0"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2535854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312</TotalTime>
  <Words>846</Words>
  <Application>Microsoft Office PowerPoint</Application>
  <PresentationFormat>全屏显示(4:3)</PresentationFormat>
  <Paragraphs>49</Paragraphs>
  <Slides>12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12</vt:i4>
      </vt:variant>
    </vt:vector>
  </HeadingPairs>
  <TitlesOfParts>
    <vt:vector size="18" baseType="lpstr">
      <vt:lpstr>宋体</vt:lpstr>
      <vt:lpstr>微软雅黑</vt:lpstr>
      <vt:lpstr>Arial</vt:lpstr>
      <vt:lpstr>Calibri</vt:lpstr>
      <vt:lpstr>Calibri Light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Barnabas Feng</dc:creator>
  <cp:lastModifiedBy>Barnabas Feng</cp:lastModifiedBy>
  <cp:revision>69</cp:revision>
  <dcterms:created xsi:type="dcterms:W3CDTF">2018-02-16T18:09:56Z</dcterms:created>
  <dcterms:modified xsi:type="dcterms:W3CDTF">2018-07-22T08:39:48Z</dcterms:modified>
</cp:coreProperties>
</file>