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79" r:id="rId3"/>
    <p:sldId id="259" r:id="rId4"/>
    <p:sldId id="261" r:id="rId5"/>
    <p:sldId id="260" r:id="rId6"/>
    <p:sldId id="263" r:id="rId7"/>
    <p:sldId id="266" r:id="rId8"/>
    <p:sldId id="262" r:id="rId9"/>
    <p:sldId id="256" r:id="rId10"/>
    <p:sldId id="258" r:id="rId11"/>
    <p:sldId id="265" r:id="rId12"/>
    <p:sldId id="267" r:id="rId13"/>
    <p:sldId id="269" r:id="rId14"/>
    <p:sldId id="270" r:id="rId15"/>
    <p:sldId id="280" r:id="rId16"/>
    <p:sldId id="268" r:id="rId17"/>
    <p:sldId id="272" r:id="rId18"/>
    <p:sldId id="273" r:id="rId19"/>
    <p:sldId id="284" r:id="rId20"/>
    <p:sldId id="285" r:id="rId21"/>
    <p:sldId id="286" r:id="rId22"/>
    <p:sldId id="287" r:id="rId23"/>
    <p:sldId id="271" r:id="rId24"/>
    <p:sldId id="276" r:id="rId25"/>
    <p:sldId id="275" r:id="rId26"/>
    <p:sldId id="278" r:id="rId27"/>
    <p:sldId id="277" r:id="rId28"/>
    <p:sldId id="289" r:id="rId29"/>
    <p:sldId id="288" r:id="rId30"/>
    <p:sldId id="274" r:id="rId31"/>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7" d="100"/>
          <a:sy n="87" d="100"/>
        </p:scale>
        <p:origin x="1358"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6314D16-EAE5-4D00-A3A5-EDCBBAC70EE6}" type="datetimeFigureOut">
              <a:rPr lang="en-US" smtClean="0"/>
              <a:t>7/29/2018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D5B5AD-D7F6-4C3F-9A58-5BD51D563020}" type="slidenum">
              <a:rPr lang="en-US" smtClean="0"/>
              <a:t>‹#›</a:t>
            </a:fld>
            <a:endParaRPr lang="en-US"/>
          </a:p>
        </p:txBody>
      </p:sp>
    </p:spTree>
    <p:extLst>
      <p:ext uri="{BB962C8B-B14F-4D97-AF65-F5344CB8AC3E}">
        <p14:creationId xmlns:p14="http://schemas.microsoft.com/office/powerpoint/2010/main" val="39716198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6314D16-EAE5-4D00-A3A5-EDCBBAC70EE6}" type="datetimeFigureOut">
              <a:rPr lang="en-US" smtClean="0"/>
              <a:t>7/29/2018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D5B5AD-D7F6-4C3F-9A58-5BD51D563020}" type="slidenum">
              <a:rPr lang="en-US" smtClean="0"/>
              <a:t>‹#›</a:t>
            </a:fld>
            <a:endParaRPr lang="en-US"/>
          </a:p>
        </p:txBody>
      </p:sp>
    </p:spTree>
    <p:extLst>
      <p:ext uri="{BB962C8B-B14F-4D97-AF65-F5344CB8AC3E}">
        <p14:creationId xmlns:p14="http://schemas.microsoft.com/office/powerpoint/2010/main" val="20826417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6314D16-EAE5-4D00-A3A5-EDCBBAC70EE6}" type="datetimeFigureOut">
              <a:rPr lang="en-US" smtClean="0"/>
              <a:t>7/29/2018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D5B5AD-D7F6-4C3F-9A58-5BD51D563020}" type="slidenum">
              <a:rPr lang="en-US" smtClean="0"/>
              <a:t>‹#›</a:t>
            </a:fld>
            <a:endParaRPr lang="en-US"/>
          </a:p>
        </p:txBody>
      </p:sp>
    </p:spTree>
    <p:extLst>
      <p:ext uri="{BB962C8B-B14F-4D97-AF65-F5344CB8AC3E}">
        <p14:creationId xmlns:p14="http://schemas.microsoft.com/office/powerpoint/2010/main" val="21955681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6314D16-EAE5-4D00-A3A5-EDCBBAC70EE6}" type="datetimeFigureOut">
              <a:rPr lang="en-US" smtClean="0"/>
              <a:t>7/29/2018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D5B5AD-D7F6-4C3F-9A58-5BD51D563020}" type="slidenum">
              <a:rPr lang="en-US" smtClean="0"/>
              <a:t>‹#›</a:t>
            </a:fld>
            <a:endParaRPr lang="en-US"/>
          </a:p>
        </p:txBody>
      </p:sp>
    </p:spTree>
    <p:extLst>
      <p:ext uri="{BB962C8B-B14F-4D97-AF65-F5344CB8AC3E}">
        <p14:creationId xmlns:p14="http://schemas.microsoft.com/office/powerpoint/2010/main" val="11327528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6314D16-EAE5-4D00-A3A5-EDCBBAC70EE6}" type="datetimeFigureOut">
              <a:rPr lang="en-US" smtClean="0"/>
              <a:t>7/29/2018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D5B5AD-D7F6-4C3F-9A58-5BD51D563020}" type="slidenum">
              <a:rPr lang="en-US" smtClean="0"/>
              <a:t>‹#›</a:t>
            </a:fld>
            <a:endParaRPr lang="en-US"/>
          </a:p>
        </p:txBody>
      </p:sp>
    </p:spTree>
    <p:extLst>
      <p:ext uri="{BB962C8B-B14F-4D97-AF65-F5344CB8AC3E}">
        <p14:creationId xmlns:p14="http://schemas.microsoft.com/office/powerpoint/2010/main" val="3832996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6314D16-EAE5-4D00-A3A5-EDCBBAC70EE6}" type="datetimeFigureOut">
              <a:rPr lang="en-US" smtClean="0"/>
              <a:t>7/29/2018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D5B5AD-D7F6-4C3F-9A58-5BD51D563020}" type="slidenum">
              <a:rPr lang="en-US" smtClean="0"/>
              <a:t>‹#›</a:t>
            </a:fld>
            <a:endParaRPr lang="en-US"/>
          </a:p>
        </p:txBody>
      </p:sp>
    </p:spTree>
    <p:extLst>
      <p:ext uri="{BB962C8B-B14F-4D97-AF65-F5344CB8AC3E}">
        <p14:creationId xmlns:p14="http://schemas.microsoft.com/office/powerpoint/2010/main" val="13026527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6314D16-EAE5-4D00-A3A5-EDCBBAC70EE6}" type="datetimeFigureOut">
              <a:rPr lang="en-US" smtClean="0"/>
              <a:t>7/29/2018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6D5B5AD-D7F6-4C3F-9A58-5BD51D563020}" type="slidenum">
              <a:rPr lang="en-US" smtClean="0"/>
              <a:t>‹#›</a:t>
            </a:fld>
            <a:endParaRPr lang="en-US"/>
          </a:p>
        </p:txBody>
      </p:sp>
    </p:spTree>
    <p:extLst>
      <p:ext uri="{BB962C8B-B14F-4D97-AF65-F5344CB8AC3E}">
        <p14:creationId xmlns:p14="http://schemas.microsoft.com/office/powerpoint/2010/main" val="18537306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6314D16-EAE5-4D00-A3A5-EDCBBAC70EE6}" type="datetimeFigureOut">
              <a:rPr lang="en-US" smtClean="0"/>
              <a:t>7/29/2018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6D5B5AD-D7F6-4C3F-9A58-5BD51D563020}" type="slidenum">
              <a:rPr lang="en-US" smtClean="0"/>
              <a:t>‹#›</a:t>
            </a:fld>
            <a:endParaRPr lang="en-US"/>
          </a:p>
        </p:txBody>
      </p:sp>
    </p:spTree>
    <p:extLst>
      <p:ext uri="{BB962C8B-B14F-4D97-AF65-F5344CB8AC3E}">
        <p14:creationId xmlns:p14="http://schemas.microsoft.com/office/powerpoint/2010/main" val="28734998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6314D16-EAE5-4D00-A3A5-EDCBBAC70EE6}" type="datetimeFigureOut">
              <a:rPr lang="en-US" smtClean="0"/>
              <a:t>7/29/2018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6D5B5AD-D7F6-4C3F-9A58-5BD51D563020}" type="slidenum">
              <a:rPr lang="en-US" smtClean="0"/>
              <a:t>‹#›</a:t>
            </a:fld>
            <a:endParaRPr lang="en-US"/>
          </a:p>
        </p:txBody>
      </p:sp>
    </p:spTree>
    <p:extLst>
      <p:ext uri="{BB962C8B-B14F-4D97-AF65-F5344CB8AC3E}">
        <p14:creationId xmlns:p14="http://schemas.microsoft.com/office/powerpoint/2010/main" val="212943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6314D16-EAE5-4D00-A3A5-EDCBBAC70EE6}" type="datetimeFigureOut">
              <a:rPr lang="en-US" smtClean="0"/>
              <a:t>7/29/2018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D5B5AD-D7F6-4C3F-9A58-5BD51D563020}" type="slidenum">
              <a:rPr lang="en-US" smtClean="0"/>
              <a:t>‹#›</a:t>
            </a:fld>
            <a:endParaRPr lang="en-US"/>
          </a:p>
        </p:txBody>
      </p:sp>
    </p:spTree>
    <p:extLst>
      <p:ext uri="{BB962C8B-B14F-4D97-AF65-F5344CB8AC3E}">
        <p14:creationId xmlns:p14="http://schemas.microsoft.com/office/powerpoint/2010/main" val="9980652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6314D16-EAE5-4D00-A3A5-EDCBBAC70EE6}" type="datetimeFigureOut">
              <a:rPr lang="en-US" smtClean="0"/>
              <a:t>7/29/2018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D5B5AD-D7F6-4C3F-9A58-5BD51D563020}" type="slidenum">
              <a:rPr lang="en-US" smtClean="0"/>
              <a:t>‹#›</a:t>
            </a:fld>
            <a:endParaRPr lang="en-US"/>
          </a:p>
        </p:txBody>
      </p:sp>
    </p:spTree>
    <p:extLst>
      <p:ext uri="{BB962C8B-B14F-4D97-AF65-F5344CB8AC3E}">
        <p14:creationId xmlns:p14="http://schemas.microsoft.com/office/powerpoint/2010/main" val="33255639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6314D16-EAE5-4D00-A3A5-EDCBBAC70EE6}" type="datetimeFigureOut">
              <a:rPr lang="en-US" smtClean="0"/>
              <a:t>7/29/2018</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6D5B5AD-D7F6-4C3F-9A58-5BD51D563020}" type="slidenum">
              <a:rPr lang="en-US" smtClean="0"/>
              <a:t>‹#›</a:t>
            </a:fld>
            <a:endParaRPr lang="en-US"/>
          </a:p>
        </p:txBody>
      </p:sp>
    </p:spTree>
    <p:extLst>
      <p:ext uri="{BB962C8B-B14F-4D97-AF65-F5344CB8AC3E}">
        <p14:creationId xmlns:p14="http://schemas.microsoft.com/office/powerpoint/2010/main" val="25027474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355DE5-C266-4CF8-A350-C4DB06151168}"/>
              </a:ext>
            </a:extLst>
          </p:cNvPr>
          <p:cNvSpPr>
            <a:spLocks noGrp="1"/>
          </p:cNvSpPr>
          <p:nvPr>
            <p:ph type="ctrTitle"/>
          </p:nvPr>
        </p:nvSpPr>
        <p:spPr>
          <a:xfrm>
            <a:off x="685800" y="1063868"/>
            <a:ext cx="7772400" cy="1839425"/>
          </a:xfrm>
        </p:spPr>
        <p:txBody>
          <a:bodyPr>
            <a:normAutofit/>
          </a:bodyPr>
          <a:lstStyle/>
          <a:p>
            <a:r>
              <a:rPr lang="zh-TW" altLang="en-US" sz="9600" dirty="0">
                <a:latin typeface="KaiTi" panose="02010609060101010101" pitchFamily="49" charset="-122"/>
                <a:ea typeface="KaiTi" panose="02010609060101010101" pitchFamily="49" charset="-122"/>
              </a:rPr>
              <a:t>家</a:t>
            </a:r>
            <a:r>
              <a:rPr lang="zh-TW" altLang="en-US" sz="9600" dirty="0"/>
              <a:t> </a:t>
            </a:r>
            <a:r>
              <a:rPr lang="en-US" altLang="zh-TW" sz="9600" dirty="0">
                <a:latin typeface="Times New Roman" panose="02020603050405020304" pitchFamily="18" charset="0"/>
                <a:cs typeface="Times New Roman" panose="02020603050405020304" pitchFamily="18" charset="0"/>
              </a:rPr>
              <a:t>Family</a:t>
            </a:r>
            <a:endParaRPr lang="en-US" sz="9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019320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10B24004-4726-4A93-BA2A-124BA377908C}"/>
              </a:ext>
            </a:extLst>
          </p:cNvPr>
          <p:cNvSpPr>
            <a:spLocks noGrp="1"/>
          </p:cNvSpPr>
          <p:nvPr>
            <p:ph type="subTitle" idx="1"/>
          </p:nvPr>
        </p:nvSpPr>
        <p:spPr>
          <a:xfrm>
            <a:off x="422030" y="757968"/>
            <a:ext cx="8299939" cy="5519739"/>
          </a:xfrm>
        </p:spPr>
        <p:txBody>
          <a:bodyPr>
            <a:normAutofit/>
          </a:bodyPr>
          <a:lstStyle/>
          <a:p>
            <a:pPr algn="l"/>
            <a:r>
              <a:rPr lang="en-US" altLang="zh-TW" sz="3200" dirty="0">
                <a:solidFill>
                  <a:srgbClr val="FF0000"/>
                </a:solidFill>
              </a:rPr>
              <a:t>F</a:t>
            </a:r>
            <a:r>
              <a:rPr lang="en-US" altLang="zh-TW" sz="3200" dirty="0"/>
              <a:t>ellowship &amp;</a:t>
            </a:r>
            <a:r>
              <a:rPr lang="zh-TW" altLang="en-US" sz="3200" dirty="0"/>
              <a:t> </a:t>
            </a:r>
            <a:r>
              <a:rPr lang="en-US" altLang="zh-TW" sz="3200" dirty="0"/>
              <a:t>Worship </a:t>
            </a:r>
            <a:r>
              <a:rPr lang="zh-TW" altLang="en-US" sz="3200" dirty="0"/>
              <a:t>團契、敬拜</a:t>
            </a:r>
            <a:endParaRPr lang="en-US" altLang="zh-TW" sz="3200" dirty="0"/>
          </a:p>
          <a:p>
            <a:pPr algn="l"/>
            <a:r>
              <a:rPr lang="en-US" altLang="zh-TW" sz="3200" dirty="0">
                <a:solidFill>
                  <a:srgbClr val="FF0000"/>
                </a:solidFill>
              </a:rPr>
              <a:t>A</a:t>
            </a:r>
            <a:r>
              <a:rPr lang="en-US" altLang="zh-TW" sz="3200" dirty="0"/>
              <a:t>vailable  &amp;</a:t>
            </a:r>
            <a:r>
              <a:rPr lang="zh-TW" altLang="en-US" sz="3200" dirty="0"/>
              <a:t> </a:t>
            </a:r>
            <a:r>
              <a:rPr lang="en-US" altLang="zh-TW" sz="3200" dirty="0"/>
              <a:t>Accountable </a:t>
            </a:r>
            <a:r>
              <a:rPr lang="zh-TW" altLang="en-US" sz="3200" dirty="0"/>
              <a:t>願意的心</a:t>
            </a:r>
            <a:endParaRPr lang="en-US" altLang="zh-TW" sz="3200" dirty="0"/>
          </a:p>
          <a:p>
            <a:pPr algn="l"/>
            <a:r>
              <a:rPr lang="en-US" altLang="zh-TW" sz="3200" dirty="0">
                <a:solidFill>
                  <a:srgbClr val="FF0000"/>
                </a:solidFill>
              </a:rPr>
              <a:t>M</a:t>
            </a:r>
            <a:r>
              <a:rPr lang="en-US" altLang="zh-TW" sz="3200" dirty="0"/>
              <a:t>adidate God’s Word</a:t>
            </a:r>
            <a:r>
              <a:rPr lang="zh-TW" altLang="en-US" sz="3200" dirty="0"/>
              <a:t> 思想 神的話 </a:t>
            </a:r>
            <a:endParaRPr lang="en-US" altLang="zh-TW" sz="3200" dirty="0"/>
          </a:p>
          <a:p>
            <a:pPr algn="l"/>
            <a:r>
              <a:rPr lang="en-US" altLang="zh-TW" sz="3200" dirty="0">
                <a:solidFill>
                  <a:srgbClr val="FF0000"/>
                </a:solidFill>
              </a:rPr>
              <a:t>I</a:t>
            </a:r>
            <a:r>
              <a:rPr lang="en-US" altLang="zh-TW" sz="3200" dirty="0"/>
              <a:t>ntercession </a:t>
            </a:r>
            <a:r>
              <a:rPr lang="zh-TW" altLang="en-US" sz="3200" dirty="0"/>
              <a:t>代禱、禱告</a:t>
            </a:r>
            <a:endParaRPr lang="en-US" altLang="zh-TW" sz="3200" dirty="0"/>
          </a:p>
          <a:p>
            <a:pPr algn="l"/>
            <a:r>
              <a:rPr lang="en-US" altLang="zh-TW" sz="3200" dirty="0">
                <a:solidFill>
                  <a:srgbClr val="FF0000"/>
                </a:solidFill>
              </a:rPr>
              <a:t>L</a:t>
            </a:r>
            <a:r>
              <a:rPr lang="en-US" altLang="zh-TW" sz="3200" dirty="0"/>
              <a:t>ove </a:t>
            </a:r>
            <a:r>
              <a:rPr lang="zh-TW" altLang="en-US" sz="3200" dirty="0"/>
              <a:t>愛</a:t>
            </a:r>
            <a:endParaRPr lang="en-US" altLang="zh-TW" sz="3200" dirty="0"/>
          </a:p>
          <a:p>
            <a:pPr algn="l"/>
            <a:r>
              <a:rPr lang="en-US" altLang="zh-TW" sz="3200" dirty="0">
                <a:solidFill>
                  <a:srgbClr val="FF0000"/>
                </a:solidFill>
              </a:rPr>
              <a:t>Y</a:t>
            </a:r>
            <a:r>
              <a:rPr lang="en-US" altLang="zh-TW" sz="3200" dirty="0"/>
              <a:t>ield - Submit </a:t>
            </a:r>
            <a:r>
              <a:rPr lang="en-US" altLang="zh-TW" sz="3200" dirty="0">
                <a:solidFill>
                  <a:srgbClr val="FF0000"/>
                </a:solidFill>
              </a:rPr>
              <a:t>Y</a:t>
            </a:r>
            <a:r>
              <a:rPr lang="en-US" altLang="zh-TW" sz="3200" dirty="0"/>
              <a:t>ourself</a:t>
            </a:r>
            <a:r>
              <a:rPr lang="zh-TW" altLang="en-US" sz="3200" dirty="0"/>
              <a:t> 順服的心</a:t>
            </a:r>
            <a:endParaRPr lang="en-US" altLang="zh-TW" sz="3200" dirty="0"/>
          </a:p>
          <a:p>
            <a:pPr algn="l"/>
            <a:endParaRPr lang="en-US" altLang="zh-TW" sz="3200" dirty="0"/>
          </a:p>
          <a:p>
            <a:pPr algn="l"/>
            <a:r>
              <a:rPr lang="en-US" altLang="zh-TW" sz="3200" dirty="0"/>
              <a:t> </a:t>
            </a:r>
          </a:p>
          <a:p>
            <a:pPr algn="l"/>
            <a:endParaRPr lang="en-US" altLang="zh-TW" sz="3200" dirty="0"/>
          </a:p>
        </p:txBody>
      </p:sp>
    </p:spTree>
    <p:extLst>
      <p:ext uri="{BB962C8B-B14F-4D97-AF65-F5344CB8AC3E}">
        <p14:creationId xmlns:p14="http://schemas.microsoft.com/office/powerpoint/2010/main" val="39800939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10B24004-4726-4A93-BA2A-124BA377908C}"/>
              </a:ext>
            </a:extLst>
          </p:cNvPr>
          <p:cNvSpPr>
            <a:spLocks noGrp="1"/>
          </p:cNvSpPr>
          <p:nvPr>
            <p:ph type="subTitle" idx="1"/>
          </p:nvPr>
        </p:nvSpPr>
        <p:spPr>
          <a:xfrm>
            <a:off x="422030" y="757968"/>
            <a:ext cx="8299939" cy="5519739"/>
          </a:xfrm>
        </p:spPr>
        <p:txBody>
          <a:bodyPr>
            <a:normAutofit/>
          </a:bodyPr>
          <a:lstStyle/>
          <a:p>
            <a:pPr algn="l"/>
            <a:r>
              <a:rPr lang="en-US" altLang="zh-TW" sz="3200" dirty="0">
                <a:solidFill>
                  <a:srgbClr val="FF0000"/>
                </a:solidFill>
              </a:rPr>
              <a:t>F</a:t>
            </a:r>
            <a:r>
              <a:rPr lang="en-US" altLang="zh-TW" sz="3200" dirty="0"/>
              <a:t>ellowship &amp;</a:t>
            </a:r>
            <a:r>
              <a:rPr lang="zh-TW" altLang="en-US" sz="3200" dirty="0"/>
              <a:t> </a:t>
            </a:r>
            <a:r>
              <a:rPr lang="en-US" altLang="zh-TW" sz="3200" dirty="0"/>
              <a:t>Worship </a:t>
            </a:r>
            <a:r>
              <a:rPr lang="zh-TW" altLang="en-US" sz="3200" dirty="0"/>
              <a:t>團契、敬拜</a:t>
            </a:r>
            <a:endParaRPr lang="en-US" altLang="zh-TW" sz="3200" dirty="0"/>
          </a:p>
          <a:p>
            <a:pPr algn="l"/>
            <a:r>
              <a:rPr lang="zh-TW" altLang="en-US" sz="3200" dirty="0"/>
              <a:t>出埃及記 </a:t>
            </a:r>
            <a:r>
              <a:rPr lang="en-US" altLang="zh-TW" sz="3200" dirty="0"/>
              <a:t>Exodus 8:1</a:t>
            </a:r>
          </a:p>
          <a:p>
            <a:pPr algn="l"/>
            <a:r>
              <a:rPr lang="zh-TW" altLang="en-US" sz="3200" dirty="0"/>
              <a:t>耶和華吩咐摩西說：你進去見法老，對他說：耶和華這樣說：容我的百姓去，好事奉我。</a:t>
            </a:r>
            <a:endParaRPr lang="en-US" sz="3200" dirty="0"/>
          </a:p>
          <a:p>
            <a:pPr algn="l"/>
            <a:r>
              <a:rPr lang="en-US" sz="3200" dirty="0"/>
              <a:t>Then the </a:t>
            </a:r>
            <a:r>
              <a:rPr lang="en-US" sz="3200" cap="small" dirty="0"/>
              <a:t>Lord</a:t>
            </a:r>
            <a:r>
              <a:rPr lang="en-US" sz="3200" dirty="0"/>
              <a:t> said to Moses, “Go to Pharaoh and say to him, ‘This is what the </a:t>
            </a:r>
            <a:r>
              <a:rPr lang="en-US" sz="3200" cap="small" dirty="0"/>
              <a:t>Lord</a:t>
            </a:r>
            <a:r>
              <a:rPr lang="en-US" sz="3200" dirty="0"/>
              <a:t> says: Let my people go, so that they may worship me.</a:t>
            </a:r>
            <a:endParaRPr lang="en-US" altLang="zh-TW" sz="3200" dirty="0"/>
          </a:p>
          <a:p>
            <a:pPr algn="l"/>
            <a:endParaRPr lang="en-US" altLang="zh-TW" sz="3200" dirty="0"/>
          </a:p>
          <a:p>
            <a:pPr algn="l"/>
            <a:r>
              <a:rPr lang="en-US" altLang="zh-TW" sz="3200" dirty="0"/>
              <a:t> </a:t>
            </a:r>
          </a:p>
          <a:p>
            <a:pPr algn="l"/>
            <a:endParaRPr lang="en-US" altLang="zh-TW" sz="3200" dirty="0"/>
          </a:p>
        </p:txBody>
      </p:sp>
    </p:spTree>
    <p:extLst>
      <p:ext uri="{BB962C8B-B14F-4D97-AF65-F5344CB8AC3E}">
        <p14:creationId xmlns:p14="http://schemas.microsoft.com/office/powerpoint/2010/main" val="5198017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10B24004-4726-4A93-BA2A-124BA377908C}"/>
              </a:ext>
            </a:extLst>
          </p:cNvPr>
          <p:cNvSpPr>
            <a:spLocks noGrp="1"/>
          </p:cNvSpPr>
          <p:nvPr>
            <p:ph type="subTitle" idx="1"/>
          </p:nvPr>
        </p:nvSpPr>
        <p:spPr>
          <a:xfrm>
            <a:off x="422030" y="757968"/>
            <a:ext cx="8299939" cy="5519739"/>
          </a:xfrm>
        </p:spPr>
        <p:txBody>
          <a:bodyPr>
            <a:normAutofit lnSpcReduction="10000"/>
          </a:bodyPr>
          <a:lstStyle/>
          <a:p>
            <a:pPr algn="l"/>
            <a:r>
              <a:rPr lang="en-US" altLang="zh-TW" sz="3200" dirty="0">
                <a:solidFill>
                  <a:srgbClr val="FF0000"/>
                </a:solidFill>
              </a:rPr>
              <a:t>F</a:t>
            </a:r>
            <a:r>
              <a:rPr lang="en-US" altLang="zh-TW" sz="3200" dirty="0"/>
              <a:t>ellowship &amp;</a:t>
            </a:r>
            <a:r>
              <a:rPr lang="zh-TW" altLang="en-US" sz="3200" dirty="0"/>
              <a:t> </a:t>
            </a:r>
            <a:r>
              <a:rPr lang="en-US" altLang="zh-TW" sz="3200" dirty="0"/>
              <a:t>Worship </a:t>
            </a:r>
            <a:r>
              <a:rPr lang="zh-TW" altLang="en-US" sz="3200" dirty="0"/>
              <a:t>團契、敬拜</a:t>
            </a:r>
            <a:endParaRPr lang="en-US" altLang="zh-TW" sz="3200" dirty="0"/>
          </a:p>
          <a:p>
            <a:pPr algn="l"/>
            <a:r>
              <a:rPr lang="zh-TW" altLang="en-US" sz="3200" dirty="0"/>
              <a:t>希 伯 來 書 </a:t>
            </a:r>
            <a:r>
              <a:rPr lang="en-US" altLang="zh-TW" sz="3200" dirty="0"/>
              <a:t>Hebrews 10:25</a:t>
            </a:r>
          </a:p>
          <a:p>
            <a:pPr algn="l"/>
            <a:r>
              <a:rPr lang="zh-TW" altLang="en-US" sz="3200" dirty="0"/>
              <a:t>你們不可停止聚會，好像那些停止慣了的人，倒要彼此勸勉，既知道（原文是看見）那日子臨近，就更當如此。</a:t>
            </a:r>
            <a:endParaRPr lang="en-US" altLang="zh-TW" sz="3200" dirty="0"/>
          </a:p>
          <a:p>
            <a:pPr algn="l"/>
            <a:r>
              <a:rPr lang="en-US" sz="3200" dirty="0"/>
              <a:t>not giving up meeting together, as some are in the habit of doing, but encouraging one another—and all the more as you see the Day approaching.</a:t>
            </a:r>
            <a:endParaRPr lang="en-US" altLang="zh-TW" sz="3200" dirty="0"/>
          </a:p>
          <a:p>
            <a:pPr algn="l"/>
            <a:endParaRPr lang="en-US" altLang="zh-TW" sz="3200" dirty="0"/>
          </a:p>
          <a:p>
            <a:pPr algn="l"/>
            <a:r>
              <a:rPr lang="en-US" altLang="zh-TW" sz="3200" dirty="0"/>
              <a:t> </a:t>
            </a:r>
          </a:p>
          <a:p>
            <a:pPr algn="l"/>
            <a:endParaRPr lang="en-US" altLang="zh-TW" sz="3200" dirty="0"/>
          </a:p>
        </p:txBody>
      </p:sp>
    </p:spTree>
    <p:extLst>
      <p:ext uri="{BB962C8B-B14F-4D97-AF65-F5344CB8AC3E}">
        <p14:creationId xmlns:p14="http://schemas.microsoft.com/office/powerpoint/2010/main" val="40922254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10B24004-4726-4A93-BA2A-124BA377908C}"/>
              </a:ext>
            </a:extLst>
          </p:cNvPr>
          <p:cNvSpPr>
            <a:spLocks noGrp="1"/>
          </p:cNvSpPr>
          <p:nvPr>
            <p:ph type="subTitle" idx="1"/>
          </p:nvPr>
        </p:nvSpPr>
        <p:spPr>
          <a:xfrm>
            <a:off x="422030" y="757968"/>
            <a:ext cx="8299939" cy="5519739"/>
          </a:xfrm>
        </p:spPr>
        <p:txBody>
          <a:bodyPr>
            <a:normAutofit/>
          </a:bodyPr>
          <a:lstStyle/>
          <a:p>
            <a:pPr algn="l"/>
            <a:r>
              <a:rPr lang="en-US" altLang="zh-TW" sz="3200" dirty="0">
                <a:solidFill>
                  <a:srgbClr val="FF0000"/>
                </a:solidFill>
              </a:rPr>
              <a:t>A</a:t>
            </a:r>
            <a:r>
              <a:rPr lang="en-US" altLang="zh-TW" sz="3200" dirty="0"/>
              <a:t>vailable  &amp;</a:t>
            </a:r>
            <a:r>
              <a:rPr lang="zh-TW" altLang="en-US" sz="3200" dirty="0"/>
              <a:t> </a:t>
            </a:r>
            <a:r>
              <a:rPr lang="en-US" altLang="zh-TW" sz="3200" dirty="0"/>
              <a:t>Accountable </a:t>
            </a:r>
            <a:r>
              <a:rPr lang="zh-TW" altLang="en-US" sz="3200" dirty="0"/>
              <a:t>願意的心</a:t>
            </a:r>
            <a:endParaRPr lang="en-US" altLang="zh-TW" sz="3200" dirty="0"/>
          </a:p>
          <a:p>
            <a:pPr algn="l"/>
            <a:endParaRPr lang="en-US" altLang="zh-TW" sz="3200" dirty="0"/>
          </a:p>
          <a:p>
            <a:pPr algn="l"/>
            <a:r>
              <a:rPr lang="zh-TW" altLang="en-US" sz="3200" dirty="0"/>
              <a:t>我們是否注意到這幾週誰沒來聚會</a:t>
            </a:r>
            <a:r>
              <a:rPr lang="en-US" altLang="zh-TW" sz="3200" dirty="0"/>
              <a:t>?</a:t>
            </a:r>
          </a:p>
          <a:p>
            <a:pPr algn="l"/>
            <a:r>
              <a:rPr lang="zh-TW" altLang="en-US" sz="3200" dirty="0"/>
              <a:t>我們有多少次向新來的人問個好</a:t>
            </a:r>
            <a:r>
              <a:rPr lang="en-US" altLang="zh-TW" sz="3200" dirty="0"/>
              <a:t>?</a:t>
            </a:r>
          </a:p>
          <a:p>
            <a:pPr algn="l"/>
            <a:endParaRPr lang="en-US" altLang="zh-TW" sz="3200" dirty="0"/>
          </a:p>
        </p:txBody>
      </p:sp>
    </p:spTree>
    <p:extLst>
      <p:ext uri="{BB962C8B-B14F-4D97-AF65-F5344CB8AC3E}">
        <p14:creationId xmlns:p14="http://schemas.microsoft.com/office/powerpoint/2010/main" val="6807845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10B24004-4726-4A93-BA2A-124BA377908C}"/>
              </a:ext>
            </a:extLst>
          </p:cNvPr>
          <p:cNvSpPr>
            <a:spLocks noGrp="1"/>
          </p:cNvSpPr>
          <p:nvPr>
            <p:ph type="subTitle" idx="1"/>
          </p:nvPr>
        </p:nvSpPr>
        <p:spPr>
          <a:xfrm>
            <a:off x="422030" y="757968"/>
            <a:ext cx="8299939" cy="5519739"/>
          </a:xfrm>
        </p:spPr>
        <p:txBody>
          <a:bodyPr>
            <a:normAutofit/>
          </a:bodyPr>
          <a:lstStyle/>
          <a:p>
            <a:pPr algn="l"/>
            <a:r>
              <a:rPr lang="en-US" altLang="zh-TW" sz="3200" dirty="0">
                <a:solidFill>
                  <a:srgbClr val="FF0000"/>
                </a:solidFill>
              </a:rPr>
              <a:t>A</a:t>
            </a:r>
            <a:r>
              <a:rPr lang="en-US" altLang="zh-TW" sz="3200" dirty="0"/>
              <a:t>vailable  &amp;</a:t>
            </a:r>
            <a:r>
              <a:rPr lang="zh-TW" altLang="en-US" sz="3200" dirty="0"/>
              <a:t> </a:t>
            </a:r>
            <a:r>
              <a:rPr lang="en-US" altLang="zh-TW" sz="3200" dirty="0"/>
              <a:t>Accountable </a:t>
            </a:r>
            <a:r>
              <a:rPr lang="zh-TW" altLang="en-US" sz="3200" dirty="0"/>
              <a:t>願意的心</a:t>
            </a:r>
            <a:endParaRPr lang="en-US" altLang="zh-TW" sz="3200" dirty="0"/>
          </a:p>
          <a:p>
            <a:pPr algn="l"/>
            <a:endParaRPr lang="en-US" altLang="zh-TW" sz="3200" dirty="0"/>
          </a:p>
          <a:p>
            <a:pPr algn="l"/>
            <a:r>
              <a:rPr lang="zh-TW" altLang="en-US" sz="3200" dirty="0"/>
              <a:t>我們是否注意到這幾週誰沒來聚會</a:t>
            </a:r>
            <a:r>
              <a:rPr lang="en-US" altLang="zh-TW" sz="3200" dirty="0"/>
              <a:t>?</a:t>
            </a:r>
          </a:p>
          <a:p>
            <a:pPr algn="l"/>
            <a:r>
              <a:rPr lang="zh-TW" altLang="en-US" sz="3200" dirty="0"/>
              <a:t>我們有多少次向新來的人問個好</a:t>
            </a:r>
            <a:r>
              <a:rPr lang="en-US" altLang="zh-TW" sz="3200" dirty="0"/>
              <a:t>?</a:t>
            </a:r>
          </a:p>
          <a:p>
            <a:pPr algn="l"/>
            <a:endParaRPr lang="en-US" altLang="zh-TW" sz="1200" dirty="0"/>
          </a:p>
          <a:p>
            <a:pPr algn="l"/>
            <a:r>
              <a:rPr lang="zh-TW" altLang="en-US" sz="3200" dirty="0"/>
              <a:t>腓立比書 </a:t>
            </a:r>
            <a:r>
              <a:rPr lang="en-US" sz="3200" dirty="0"/>
              <a:t>Philippians 2:4</a:t>
            </a:r>
          </a:p>
          <a:p>
            <a:pPr algn="l"/>
            <a:r>
              <a:rPr lang="zh-TW" altLang="en-US" sz="3200" dirty="0"/>
              <a:t>各人不要單顧自己的事，也要顧別人的事。</a:t>
            </a:r>
            <a:endParaRPr lang="en-US" altLang="zh-TW" sz="3200" dirty="0"/>
          </a:p>
          <a:p>
            <a:pPr algn="l"/>
            <a:r>
              <a:rPr lang="en-US" sz="3200" dirty="0"/>
              <a:t>not looking to your own interests but each of you to the interests of the others.</a:t>
            </a:r>
          </a:p>
          <a:p>
            <a:pPr algn="l"/>
            <a:endParaRPr lang="en-US" altLang="zh-TW" sz="3200" dirty="0"/>
          </a:p>
          <a:p>
            <a:pPr algn="l"/>
            <a:endParaRPr lang="en-US" altLang="zh-TW" sz="3200" dirty="0"/>
          </a:p>
        </p:txBody>
      </p:sp>
    </p:spTree>
    <p:extLst>
      <p:ext uri="{BB962C8B-B14F-4D97-AF65-F5344CB8AC3E}">
        <p14:creationId xmlns:p14="http://schemas.microsoft.com/office/powerpoint/2010/main" val="15832667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10B24004-4726-4A93-BA2A-124BA377908C}"/>
              </a:ext>
            </a:extLst>
          </p:cNvPr>
          <p:cNvSpPr>
            <a:spLocks noGrp="1"/>
          </p:cNvSpPr>
          <p:nvPr>
            <p:ph type="subTitle" idx="1"/>
          </p:nvPr>
        </p:nvSpPr>
        <p:spPr>
          <a:xfrm>
            <a:off x="422030" y="757968"/>
            <a:ext cx="8299939" cy="5519739"/>
          </a:xfrm>
        </p:spPr>
        <p:txBody>
          <a:bodyPr>
            <a:normAutofit fontScale="92500" lnSpcReduction="10000"/>
          </a:bodyPr>
          <a:lstStyle/>
          <a:p>
            <a:pPr algn="l"/>
            <a:r>
              <a:rPr lang="en-US" altLang="zh-TW" sz="3200" dirty="0">
                <a:solidFill>
                  <a:srgbClr val="FF0000"/>
                </a:solidFill>
              </a:rPr>
              <a:t>A</a:t>
            </a:r>
            <a:r>
              <a:rPr lang="en-US" altLang="zh-TW" sz="3200" dirty="0"/>
              <a:t>vailable  &amp;</a:t>
            </a:r>
            <a:r>
              <a:rPr lang="zh-TW" altLang="en-US" sz="3200" dirty="0"/>
              <a:t> </a:t>
            </a:r>
            <a:r>
              <a:rPr lang="en-US" altLang="zh-TW" sz="3200" dirty="0"/>
              <a:t>Accountable </a:t>
            </a:r>
            <a:r>
              <a:rPr lang="zh-TW" altLang="en-US" sz="3200" dirty="0"/>
              <a:t>願意的心</a:t>
            </a:r>
            <a:endParaRPr lang="en-US" altLang="zh-TW" sz="3200" dirty="0"/>
          </a:p>
          <a:p>
            <a:pPr algn="l"/>
            <a:endParaRPr lang="en-US" altLang="zh-TW" sz="3200" dirty="0"/>
          </a:p>
          <a:p>
            <a:pPr algn="l"/>
            <a:r>
              <a:rPr lang="en-US" sz="3200" dirty="0"/>
              <a:t>Coming together is a beginning; </a:t>
            </a:r>
          </a:p>
          <a:p>
            <a:pPr algn="l"/>
            <a:r>
              <a:rPr lang="en-US" sz="3200" dirty="0"/>
              <a:t>  (</a:t>
            </a:r>
            <a:r>
              <a:rPr lang="zh-TW" altLang="en-US" dirty="0"/>
              <a:t>約翰福音 </a:t>
            </a:r>
            <a:r>
              <a:rPr lang="en-US" altLang="zh-TW" dirty="0"/>
              <a:t>John 10:16</a:t>
            </a:r>
            <a:r>
              <a:rPr lang="en-US" sz="3200" dirty="0"/>
              <a:t>)</a:t>
            </a:r>
          </a:p>
          <a:p>
            <a:pPr algn="l"/>
            <a:r>
              <a:rPr lang="en-US" sz="3200" dirty="0"/>
              <a:t>keeping together is progress; </a:t>
            </a:r>
          </a:p>
          <a:p>
            <a:pPr algn="l"/>
            <a:r>
              <a:rPr lang="en-US" sz="3200" dirty="0"/>
              <a:t>  (</a:t>
            </a:r>
            <a:r>
              <a:rPr lang="zh-TW" altLang="en-US" b="1" dirty="0"/>
              <a:t>以弗所書 </a:t>
            </a:r>
            <a:r>
              <a:rPr lang="en-US" dirty="0"/>
              <a:t>Ephesians 4:16</a:t>
            </a:r>
            <a:r>
              <a:rPr lang="en-US" sz="3200" dirty="0"/>
              <a:t>)</a:t>
            </a:r>
          </a:p>
          <a:p>
            <a:pPr algn="l"/>
            <a:r>
              <a:rPr lang="en-US" sz="3200" dirty="0"/>
              <a:t>working together is success in Christ.</a:t>
            </a:r>
          </a:p>
          <a:p>
            <a:pPr algn="l"/>
            <a:r>
              <a:rPr lang="en-US" sz="3200" dirty="0"/>
              <a:t>  (</a:t>
            </a:r>
            <a:r>
              <a:rPr lang="zh-TW" altLang="en-US" dirty="0"/>
              <a:t>腓立比書 </a:t>
            </a:r>
            <a:r>
              <a:rPr lang="en-US" dirty="0"/>
              <a:t>Philippians </a:t>
            </a:r>
            <a:r>
              <a:rPr lang="en-US" altLang="zh-TW" dirty="0"/>
              <a:t>1:27</a:t>
            </a:r>
            <a:r>
              <a:rPr lang="en-US" sz="3200" dirty="0"/>
              <a:t>)</a:t>
            </a:r>
            <a:br>
              <a:rPr lang="en-US" sz="3200" dirty="0"/>
            </a:br>
            <a:endParaRPr lang="en-US" sz="3200" dirty="0"/>
          </a:p>
          <a:p>
            <a:pPr algn="l"/>
            <a:br>
              <a:rPr lang="en-US" sz="3200" dirty="0"/>
            </a:br>
            <a:endParaRPr lang="en-US" altLang="zh-TW" sz="3200" dirty="0"/>
          </a:p>
        </p:txBody>
      </p:sp>
    </p:spTree>
    <p:extLst>
      <p:ext uri="{BB962C8B-B14F-4D97-AF65-F5344CB8AC3E}">
        <p14:creationId xmlns:p14="http://schemas.microsoft.com/office/powerpoint/2010/main" val="32679262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10B24004-4726-4A93-BA2A-124BA377908C}"/>
              </a:ext>
            </a:extLst>
          </p:cNvPr>
          <p:cNvSpPr>
            <a:spLocks noGrp="1"/>
          </p:cNvSpPr>
          <p:nvPr>
            <p:ph type="subTitle" idx="1"/>
          </p:nvPr>
        </p:nvSpPr>
        <p:spPr>
          <a:xfrm>
            <a:off x="422030" y="757968"/>
            <a:ext cx="8299939" cy="5519739"/>
          </a:xfrm>
        </p:spPr>
        <p:txBody>
          <a:bodyPr>
            <a:normAutofit/>
          </a:bodyPr>
          <a:lstStyle/>
          <a:p>
            <a:pPr algn="l"/>
            <a:r>
              <a:rPr lang="en-US" altLang="zh-TW" sz="3200" dirty="0">
                <a:solidFill>
                  <a:srgbClr val="FF0000"/>
                </a:solidFill>
              </a:rPr>
              <a:t>M</a:t>
            </a:r>
            <a:r>
              <a:rPr lang="en-US" altLang="zh-TW" sz="3200" dirty="0"/>
              <a:t>adidate God’s Word</a:t>
            </a:r>
            <a:r>
              <a:rPr lang="zh-TW" altLang="en-US" sz="3200" dirty="0"/>
              <a:t> 思想 神的話 </a:t>
            </a:r>
            <a:endParaRPr lang="en-US" altLang="zh-TW" sz="3200" dirty="0"/>
          </a:p>
          <a:p>
            <a:pPr algn="l"/>
            <a:r>
              <a:rPr lang="zh-TW" altLang="en-US" sz="3200" dirty="0"/>
              <a:t>詩篇 </a:t>
            </a:r>
            <a:r>
              <a:rPr lang="en-US" altLang="zh-TW" sz="3200" dirty="0"/>
              <a:t>Psalm 1:1-2</a:t>
            </a:r>
          </a:p>
          <a:p>
            <a:pPr algn="l"/>
            <a:r>
              <a:rPr lang="zh-TW" altLang="en-US" sz="3200" dirty="0"/>
              <a:t>不從惡人的計謀，不站罪人的道路，不坐褻慢人的座位，惟喜愛耶和華的律法，晝夜思想，這人便為有福！</a:t>
            </a:r>
          </a:p>
          <a:p>
            <a:pPr algn="l"/>
            <a:r>
              <a:rPr lang="en-US" sz="3200" dirty="0"/>
              <a:t>Blessed is the one who does not walk in step with the wicked</a:t>
            </a:r>
            <a:br>
              <a:rPr lang="en-US" sz="3200" dirty="0"/>
            </a:br>
            <a:r>
              <a:rPr lang="en-US" sz="3200" dirty="0"/>
              <a:t>or stand in the way that sinners take or sit in the company of mockers,</a:t>
            </a:r>
            <a:r>
              <a:rPr lang="en-US" sz="3200" b="1" baseline="30000" dirty="0"/>
              <a:t> </a:t>
            </a:r>
            <a:r>
              <a:rPr lang="en-US" sz="3200" dirty="0"/>
              <a:t>but whose delight is in the law of the </a:t>
            </a:r>
            <a:r>
              <a:rPr lang="en-US" sz="3200" cap="small" dirty="0"/>
              <a:t>Lord</a:t>
            </a:r>
            <a:r>
              <a:rPr lang="en-US" sz="3200" dirty="0"/>
              <a:t>, and who meditates on his law day and night.</a:t>
            </a:r>
            <a:endParaRPr lang="en-US" altLang="zh-TW" sz="3200" dirty="0"/>
          </a:p>
        </p:txBody>
      </p:sp>
    </p:spTree>
    <p:extLst>
      <p:ext uri="{BB962C8B-B14F-4D97-AF65-F5344CB8AC3E}">
        <p14:creationId xmlns:p14="http://schemas.microsoft.com/office/powerpoint/2010/main" val="33503334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10B24004-4726-4A93-BA2A-124BA377908C}"/>
              </a:ext>
            </a:extLst>
          </p:cNvPr>
          <p:cNvSpPr>
            <a:spLocks noGrp="1"/>
          </p:cNvSpPr>
          <p:nvPr>
            <p:ph type="subTitle" idx="1"/>
          </p:nvPr>
        </p:nvSpPr>
        <p:spPr>
          <a:xfrm>
            <a:off x="422030" y="757968"/>
            <a:ext cx="8299939" cy="5519739"/>
          </a:xfrm>
        </p:spPr>
        <p:txBody>
          <a:bodyPr>
            <a:normAutofit/>
          </a:bodyPr>
          <a:lstStyle/>
          <a:p>
            <a:pPr algn="l"/>
            <a:r>
              <a:rPr lang="en-US" altLang="zh-TW" sz="3200" dirty="0">
                <a:solidFill>
                  <a:srgbClr val="FF0000"/>
                </a:solidFill>
              </a:rPr>
              <a:t>M</a:t>
            </a:r>
            <a:r>
              <a:rPr lang="en-US" altLang="zh-TW" sz="3200" dirty="0"/>
              <a:t>adidate God’s Word</a:t>
            </a:r>
            <a:r>
              <a:rPr lang="zh-TW" altLang="en-US" sz="3200" dirty="0"/>
              <a:t> 思想 神的話 </a:t>
            </a:r>
            <a:endParaRPr lang="en-US" altLang="zh-TW" sz="3200" dirty="0"/>
          </a:p>
          <a:p>
            <a:pPr algn="l"/>
            <a:r>
              <a:rPr lang="zh-TW" altLang="en-US" sz="3200" dirty="0"/>
              <a:t>詩篇 </a:t>
            </a:r>
            <a:r>
              <a:rPr lang="en-US" altLang="zh-TW" sz="3200" dirty="0"/>
              <a:t>Psalm 119:97</a:t>
            </a:r>
          </a:p>
          <a:p>
            <a:pPr algn="l"/>
            <a:r>
              <a:rPr lang="zh-TW" altLang="en-US" sz="3200" dirty="0"/>
              <a:t>我何等愛慕你的律法，終日不住地思想。</a:t>
            </a:r>
          </a:p>
          <a:p>
            <a:pPr algn="l"/>
            <a:r>
              <a:rPr lang="en-US" sz="3200" dirty="0"/>
              <a:t>Oh, how I love your law!</a:t>
            </a:r>
            <a:br>
              <a:rPr lang="en-US" sz="3200" dirty="0"/>
            </a:br>
            <a:r>
              <a:rPr lang="en-US" sz="3200" dirty="0"/>
              <a:t>    I meditate on it all day long.</a:t>
            </a:r>
            <a:endParaRPr lang="en-US" altLang="zh-TW" sz="3200" dirty="0"/>
          </a:p>
        </p:txBody>
      </p:sp>
    </p:spTree>
    <p:extLst>
      <p:ext uri="{BB962C8B-B14F-4D97-AF65-F5344CB8AC3E}">
        <p14:creationId xmlns:p14="http://schemas.microsoft.com/office/powerpoint/2010/main" val="16348097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10B24004-4726-4A93-BA2A-124BA377908C}"/>
              </a:ext>
            </a:extLst>
          </p:cNvPr>
          <p:cNvSpPr>
            <a:spLocks noGrp="1"/>
          </p:cNvSpPr>
          <p:nvPr>
            <p:ph type="subTitle" idx="1"/>
          </p:nvPr>
        </p:nvSpPr>
        <p:spPr>
          <a:xfrm>
            <a:off x="422030" y="757968"/>
            <a:ext cx="8299939" cy="5519739"/>
          </a:xfrm>
        </p:spPr>
        <p:txBody>
          <a:bodyPr>
            <a:normAutofit/>
          </a:bodyPr>
          <a:lstStyle/>
          <a:p>
            <a:pPr algn="l"/>
            <a:r>
              <a:rPr lang="en-US" altLang="zh-TW" sz="3200" dirty="0">
                <a:solidFill>
                  <a:srgbClr val="FF0000"/>
                </a:solidFill>
              </a:rPr>
              <a:t>M</a:t>
            </a:r>
            <a:r>
              <a:rPr lang="en-US" altLang="zh-TW" sz="3200" dirty="0"/>
              <a:t>adidate God’s Word</a:t>
            </a:r>
            <a:r>
              <a:rPr lang="zh-TW" altLang="en-US" sz="3200" dirty="0"/>
              <a:t> 思想 神的話 </a:t>
            </a:r>
            <a:endParaRPr lang="en-US" altLang="zh-TW" sz="3200" dirty="0"/>
          </a:p>
          <a:p>
            <a:pPr algn="l"/>
            <a:r>
              <a:rPr lang="zh-TW" altLang="en-US" sz="3200" dirty="0"/>
              <a:t>詩篇 </a:t>
            </a:r>
            <a:r>
              <a:rPr lang="en-US" altLang="zh-TW" sz="3200" dirty="0"/>
              <a:t>Psalm 119:105</a:t>
            </a:r>
          </a:p>
          <a:p>
            <a:pPr algn="l"/>
            <a:r>
              <a:rPr lang="zh-TW" altLang="en-US" sz="3200" dirty="0"/>
              <a:t>你的話是我腳前的燈，是我路上的光。 </a:t>
            </a:r>
            <a:endParaRPr lang="en-US" altLang="zh-TW" sz="3200" dirty="0"/>
          </a:p>
          <a:p>
            <a:pPr algn="l"/>
            <a:r>
              <a:rPr lang="en-US" sz="3200" dirty="0"/>
              <a:t>Your word is a lamp for my feet,</a:t>
            </a:r>
            <a:br>
              <a:rPr lang="en-US" sz="3200" dirty="0"/>
            </a:br>
            <a:r>
              <a:rPr lang="en-US" sz="3200" dirty="0"/>
              <a:t>    a light on my path.</a:t>
            </a:r>
            <a:endParaRPr lang="en-US" altLang="zh-TW" sz="3200" dirty="0"/>
          </a:p>
        </p:txBody>
      </p:sp>
    </p:spTree>
    <p:extLst>
      <p:ext uri="{BB962C8B-B14F-4D97-AF65-F5344CB8AC3E}">
        <p14:creationId xmlns:p14="http://schemas.microsoft.com/office/powerpoint/2010/main" val="34100640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10B24004-4726-4A93-BA2A-124BA377908C}"/>
              </a:ext>
            </a:extLst>
          </p:cNvPr>
          <p:cNvSpPr>
            <a:spLocks noGrp="1"/>
          </p:cNvSpPr>
          <p:nvPr>
            <p:ph type="subTitle" idx="1"/>
          </p:nvPr>
        </p:nvSpPr>
        <p:spPr>
          <a:xfrm>
            <a:off x="422030" y="757968"/>
            <a:ext cx="8299939" cy="5519739"/>
          </a:xfrm>
        </p:spPr>
        <p:txBody>
          <a:bodyPr>
            <a:normAutofit/>
          </a:bodyPr>
          <a:lstStyle/>
          <a:p>
            <a:pPr algn="l"/>
            <a:r>
              <a:rPr lang="en-US" altLang="zh-TW" sz="3200" dirty="0">
                <a:solidFill>
                  <a:srgbClr val="FF0000"/>
                </a:solidFill>
              </a:rPr>
              <a:t>M</a:t>
            </a:r>
            <a:r>
              <a:rPr lang="en-US" altLang="zh-TW" sz="3200" dirty="0"/>
              <a:t>adidate God’s Word</a:t>
            </a:r>
            <a:r>
              <a:rPr lang="zh-TW" altLang="en-US" sz="3200" dirty="0"/>
              <a:t> 思想 神的話 </a:t>
            </a:r>
            <a:endParaRPr lang="en-US" altLang="zh-TW" sz="3200" dirty="0"/>
          </a:p>
          <a:p>
            <a:pPr algn="l"/>
            <a:r>
              <a:rPr lang="zh-TW" altLang="en-US" sz="3200" dirty="0"/>
              <a:t>約 書 亞 記 </a:t>
            </a:r>
            <a:r>
              <a:rPr lang="en-US" altLang="zh-TW" sz="3200" dirty="0"/>
              <a:t>Joshua 1:8</a:t>
            </a:r>
          </a:p>
          <a:p>
            <a:pPr algn="l"/>
            <a:r>
              <a:rPr lang="zh-TW" altLang="en-US" sz="3200" dirty="0"/>
              <a:t>這律法書不可離開你的口，總要晝夜思想，好使你謹守遵行這書上所寫的一切話。如此，你的道路就可以亨通，凡事順利。</a:t>
            </a:r>
            <a:endParaRPr lang="en-US" altLang="zh-TW" sz="3200" dirty="0"/>
          </a:p>
          <a:p>
            <a:pPr algn="l"/>
            <a:r>
              <a:rPr lang="en-US" sz="3200" dirty="0"/>
              <a:t>Keep this Book of the Law always on your lips; meditate on it day and night, so that you may be careful to do everything written in it. Then you will be prosperous and successful.</a:t>
            </a:r>
            <a:endParaRPr lang="en-US" altLang="zh-TW" sz="3200" dirty="0"/>
          </a:p>
        </p:txBody>
      </p:sp>
    </p:spTree>
    <p:extLst>
      <p:ext uri="{BB962C8B-B14F-4D97-AF65-F5344CB8AC3E}">
        <p14:creationId xmlns:p14="http://schemas.microsoft.com/office/powerpoint/2010/main" val="20911233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10B24004-4726-4A93-BA2A-124BA377908C}"/>
              </a:ext>
            </a:extLst>
          </p:cNvPr>
          <p:cNvSpPr>
            <a:spLocks noGrp="1"/>
          </p:cNvSpPr>
          <p:nvPr>
            <p:ph type="subTitle" idx="1"/>
          </p:nvPr>
        </p:nvSpPr>
        <p:spPr>
          <a:xfrm>
            <a:off x="422030" y="757969"/>
            <a:ext cx="8299939" cy="3462339"/>
          </a:xfrm>
        </p:spPr>
        <p:txBody>
          <a:bodyPr>
            <a:normAutofit fontScale="92500"/>
          </a:bodyPr>
          <a:lstStyle/>
          <a:p>
            <a:pPr algn="l"/>
            <a:r>
              <a:rPr lang="zh-TW" altLang="en-US" sz="3200" dirty="0"/>
              <a:t>詩 篇 </a:t>
            </a:r>
            <a:r>
              <a:rPr lang="en-US" altLang="zh-TW" sz="3200" dirty="0"/>
              <a:t>Psalm 127:1</a:t>
            </a:r>
          </a:p>
          <a:p>
            <a:pPr algn="l"/>
            <a:r>
              <a:rPr lang="zh-TW" altLang="en-US" sz="3200" dirty="0"/>
              <a:t>若不是耶和華建造房屋，建造的人就枉然勞力；若不是耶和華看守城池，看守的人就枉然警醒。</a:t>
            </a:r>
            <a:endParaRPr lang="en-US" altLang="zh-TW" sz="3200" dirty="0"/>
          </a:p>
          <a:p>
            <a:pPr algn="l"/>
            <a:r>
              <a:rPr lang="en-US" sz="3200" dirty="0"/>
              <a:t>Unless the </a:t>
            </a:r>
            <a:r>
              <a:rPr lang="en-US" sz="3200" cap="small" dirty="0"/>
              <a:t>Lord</a:t>
            </a:r>
            <a:r>
              <a:rPr lang="en-US" sz="3200" dirty="0"/>
              <a:t> builds the house,</a:t>
            </a:r>
            <a:br>
              <a:rPr lang="en-US" sz="3200" dirty="0"/>
            </a:br>
            <a:r>
              <a:rPr lang="en-US" sz="3200" dirty="0"/>
              <a:t>    the builders labor in vain.</a:t>
            </a:r>
            <a:br>
              <a:rPr lang="en-US" sz="3200" dirty="0"/>
            </a:br>
            <a:r>
              <a:rPr lang="en-US" sz="3200" dirty="0"/>
              <a:t>Unless the </a:t>
            </a:r>
            <a:r>
              <a:rPr lang="en-US" sz="3200" cap="small" dirty="0"/>
              <a:t>Lord</a:t>
            </a:r>
            <a:r>
              <a:rPr lang="en-US" sz="3200" dirty="0"/>
              <a:t> watches over the city,</a:t>
            </a:r>
            <a:br>
              <a:rPr lang="en-US" sz="3200" dirty="0"/>
            </a:br>
            <a:r>
              <a:rPr lang="en-US" sz="3200" dirty="0"/>
              <a:t>    the guards stand watch in vain.</a:t>
            </a:r>
          </a:p>
        </p:txBody>
      </p:sp>
    </p:spTree>
    <p:extLst>
      <p:ext uri="{BB962C8B-B14F-4D97-AF65-F5344CB8AC3E}">
        <p14:creationId xmlns:p14="http://schemas.microsoft.com/office/powerpoint/2010/main" val="236067813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10B24004-4726-4A93-BA2A-124BA377908C}"/>
              </a:ext>
            </a:extLst>
          </p:cNvPr>
          <p:cNvSpPr>
            <a:spLocks noGrp="1"/>
          </p:cNvSpPr>
          <p:nvPr>
            <p:ph type="subTitle" idx="1"/>
          </p:nvPr>
        </p:nvSpPr>
        <p:spPr>
          <a:xfrm>
            <a:off x="422030" y="757968"/>
            <a:ext cx="8299939" cy="5519739"/>
          </a:xfrm>
        </p:spPr>
        <p:txBody>
          <a:bodyPr>
            <a:normAutofit/>
          </a:bodyPr>
          <a:lstStyle/>
          <a:p>
            <a:pPr algn="l"/>
            <a:r>
              <a:rPr lang="en-US" altLang="zh-TW" sz="3200" dirty="0">
                <a:solidFill>
                  <a:srgbClr val="FF0000"/>
                </a:solidFill>
              </a:rPr>
              <a:t>M</a:t>
            </a:r>
            <a:r>
              <a:rPr lang="en-US" altLang="zh-TW" sz="3200" dirty="0"/>
              <a:t>adidate God’s Word</a:t>
            </a:r>
            <a:r>
              <a:rPr lang="zh-TW" altLang="en-US" sz="3200" dirty="0"/>
              <a:t> 思想 神的話 </a:t>
            </a:r>
            <a:endParaRPr lang="en-US" altLang="zh-TW" sz="3200" dirty="0"/>
          </a:p>
          <a:p>
            <a:pPr algn="l"/>
            <a:r>
              <a:rPr lang="zh-TW" altLang="en-US" sz="3200" dirty="0"/>
              <a:t>約 書 亞 記 </a:t>
            </a:r>
            <a:r>
              <a:rPr lang="en-US" altLang="zh-TW" sz="3200" dirty="0"/>
              <a:t>Joshua 1:8</a:t>
            </a:r>
          </a:p>
          <a:p>
            <a:pPr algn="l"/>
            <a:r>
              <a:rPr lang="zh-TW" altLang="en-US" sz="3200" dirty="0"/>
              <a:t>這律法書不可離開你的口，總要晝夜思想，好使你謹守遵行這書上所寫的一切話。如此，你的道路就可以亨通，凡事順利。</a:t>
            </a:r>
            <a:endParaRPr lang="en-US" altLang="zh-TW" sz="3200" dirty="0"/>
          </a:p>
          <a:p>
            <a:pPr algn="l"/>
            <a:r>
              <a:rPr lang="en-US" sz="3200" dirty="0"/>
              <a:t>Keep this Book of the Law always on your lips; meditate on it day and night, so that you may be careful to do everything written in it. Then you will be prosperous and successful.</a:t>
            </a:r>
            <a:endParaRPr lang="en-US" altLang="zh-TW" sz="3200" dirty="0"/>
          </a:p>
        </p:txBody>
      </p:sp>
      <p:sp>
        <p:nvSpPr>
          <p:cNvPr id="4" name="TextBox 3">
            <a:extLst>
              <a:ext uri="{FF2B5EF4-FFF2-40B4-BE49-F238E27FC236}">
                <a16:creationId xmlns:a16="http://schemas.microsoft.com/office/drawing/2014/main" id="{A6378AE6-149B-4458-8A48-2D0378870049}"/>
              </a:ext>
            </a:extLst>
          </p:cNvPr>
          <p:cNvSpPr txBox="1"/>
          <p:nvPr/>
        </p:nvSpPr>
        <p:spPr>
          <a:xfrm>
            <a:off x="1538654" y="3560884"/>
            <a:ext cx="6066692" cy="715581"/>
          </a:xfrm>
          <a:prstGeom prst="rect">
            <a:avLst/>
          </a:prstGeom>
          <a:solidFill>
            <a:srgbClr val="FFFF00"/>
          </a:solidFill>
          <a:ln w="38100">
            <a:solidFill>
              <a:srgbClr val="FF0000"/>
            </a:solidFill>
          </a:ln>
        </p:spPr>
        <p:txBody>
          <a:bodyPr wrap="square" rtlCol="0">
            <a:spAutoFit/>
          </a:bodyPr>
          <a:lstStyle/>
          <a:p>
            <a:pPr algn="ctr"/>
            <a:r>
              <a:rPr lang="en-US" sz="4050" dirty="0">
                <a:solidFill>
                  <a:srgbClr val="FF0000"/>
                </a:solidFill>
              </a:rPr>
              <a:t>How many verses in Bible?</a:t>
            </a:r>
          </a:p>
        </p:txBody>
      </p:sp>
    </p:spTree>
    <p:extLst>
      <p:ext uri="{BB962C8B-B14F-4D97-AF65-F5344CB8AC3E}">
        <p14:creationId xmlns:p14="http://schemas.microsoft.com/office/powerpoint/2010/main" val="423659902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10B24004-4726-4A93-BA2A-124BA377908C}"/>
              </a:ext>
            </a:extLst>
          </p:cNvPr>
          <p:cNvSpPr>
            <a:spLocks noGrp="1"/>
          </p:cNvSpPr>
          <p:nvPr>
            <p:ph type="subTitle" idx="1"/>
          </p:nvPr>
        </p:nvSpPr>
        <p:spPr>
          <a:xfrm>
            <a:off x="422030" y="757968"/>
            <a:ext cx="8299939" cy="5519739"/>
          </a:xfrm>
        </p:spPr>
        <p:txBody>
          <a:bodyPr>
            <a:normAutofit/>
          </a:bodyPr>
          <a:lstStyle/>
          <a:p>
            <a:pPr algn="l"/>
            <a:r>
              <a:rPr lang="en-US" altLang="zh-TW" sz="3200" dirty="0">
                <a:solidFill>
                  <a:srgbClr val="FF0000"/>
                </a:solidFill>
              </a:rPr>
              <a:t>M</a:t>
            </a:r>
            <a:r>
              <a:rPr lang="en-US" altLang="zh-TW" sz="3200" dirty="0"/>
              <a:t>adidate God’s Word</a:t>
            </a:r>
            <a:r>
              <a:rPr lang="zh-TW" altLang="en-US" sz="3200" dirty="0"/>
              <a:t> 思想 神的話 </a:t>
            </a:r>
            <a:endParaRPr lang="en-US" altLang="zh-TW" sz="3200" dirty="0"/>
          </a:p>
          <a:p>
            <a:pPr algn="l"/>
            <a:r>
              <a:rPr lang="zh-TW" altLang="en-US" sz="3200" dirty="0"/>
              <a:t>約 書 亞 記 </a:t>
            </a:r>
            <a:r>
              <a:rPr lang="en-US" altLang="zh-TW" sz="3200" dirty="0"/>
              <a:t>Joshua 1:8</a:t>
            </a:r>
          </a:p>
          <a:p>
            <a:pPr algn="l"/>
            <a:r>
              <a:rPr lang="zh-TW" altLang="en-US" sz="3200" dirty="0"/>
              <a:t>這律法書不可離開你的口，總要晝夜思想，好使你謹守遵行這書上所寫的一切話。如此，你的道路就可以亨通，凡事順利。</a:t>
            </a:r>
            <a:endParaRPr lang="en-US" altLang="zh-TW" sz="3200" dirty="0"/>
          </a:p>
          <a:p>
            <a:pPr algn="l"/>
            <a:r>
              <a:rPr lang="en-US" sz="3200" dirty="0"/>
              <a:t>Keep this Book of the Law always on your lips; meditate on it day and night, so that you may be careful to do everything written in it. Then you will be prosperous and successful.</a:t>
            </a:r>
            <a:endParaRPr lang="en-US" altLang="zh-TW" sz="3200" dirty="0"/>
          </a:p>
        </p:txBody>
      </p:sp>
      <p:sp>
        <p:nvSpPr>
          <p:cNvPr id="4" name="TextBox 3">
            <a:extLst>
              <a:ext uri="{FF2B5EF4-FFF2-40B4-BE49-F238E27FC236}">
                <a16:creationId xmlns:a16="http://schemas.microsoft.com/office/drawing/2014/main" id="{2F6497B9-A467-4670-9B19-A51A2CA9EF1F}"/>
              </a:ext>
            </a:extLst>
          </p:cNvPr>
          <p:cNvSpPr txBox="1"/>
          <p:nvPr/>
        </p:nvSpPr>
        <p:spPr>
          <a:xfrm>
            <a:off x="1538654" y="3560884"/>
            <a:ext cx="6066692" cy="1200329"/>
          </a:xfrm>
          <a:prstGeom prst="rect">
            <a:avLst/>
          </a:prstGeom>
          <a:solidFill>
            <a:srgbClr val="FFFF00"/>
          </a:solidFill>
          <a:ln w="38100">
            <a:solidFill>
              <a:srgbClr val="FF0000"/>
            </a:solidFill>
          </a:ln>
        </p:spPr>
        <p:txBody>
          <a:bodyPr wrap="square" rtlCol="0">
            <a:spAutoFit/>
          </a:bodyPr>
          <a:lstStyle/>
          <a:p>
            <a:pPr algn="ctr"/>
            <a:r>
              <a:rPr lang="en-US" sz="2400" dirty="0"/>
              <a:t>There are 23,145 verses in the Old Testament and 7,957 verses in the New Testament. </a:t>
            </a:r>
          </a:p>
          <a:p>
            <a:pPr algn="ctr"/>
            <a:r>
              <a:rPr lang="en-US" sz="2400" dirty="0"/>
              <a:t>This gives a total of 31,102 verses</a:t>
            </a:r>
            <a:endParaRPr lang="en-US" sz="6000" dirty="0">
              <a:solidFill>
                <a:srgbClr val="FF0000"/>
              </a:solidFill>
            </a:endParaRPr>
          </a:p>
        </p:txBody>
      </p:sp>
    </p:spTree>
    <p:extLst>
      <p:ext uri="{BB962C8B-B14F-4D97-AF65-F5344CB8AC3E}">
        <p14:creationId xmlns:p14="http://schemas.microsoft.com/office/powerpoint/2010/main" val="353978095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10B24004-4726-4A93-BA2A-124BA377908C}"/>
              </a:ext>
            </a:extLst>
          </p:cNvPr>
          <p:cNvSpPr>
            <a:spLocks noGrp="1"/>
          </p:cNvSpPr>
          <p:nvPr>
            <p:ph type="subTitle" idx="1"/>
          </p:nvPr>
        </p:nvSpPr>
        <p:spPr>
          <a:xfrm>
            <a:off x="422030" y="757968"/>
            <a:ext cx="8299939" cy="5519739"/>
          </a:xfrm>
        </p:spPr>
        <p:txBody>
          <a:bodyPr>
            <a:normAutofit/>
          </a:bodyPr>
          <a:lstStyle/>
          <a:p>
            <a:pPr algn="l"/>
            <a:r>
              <a:rPr lang="en-US" altLang="zh-TW" sz="3200" dirty="0">
                <a:solidFill>
                  <a:srgbClr val="FF0000"/>
                </a:solidFill>
              </a:rPr>
              <a:t>M</a:t>
            </a:r>
            <a:r>
              <a:rPr lang="en-US" altLang="zh-TW" sz="3200" dirty="0"/>
              <a:t>adidate God’s Word</a:t>
            </a:r>
            <a:r>
              <a:rPr lang="zh-TW" altLang="en-US" sz="3200" dirty="0"/>
              <a:t> 思想 神的話 </a:t>
            </a:r>
            <a:endParaRPr lang="en-US" altLang="zh-TW" sz="3200" dirty="0"/>
          </a:p>
          <a:p>
            <a:pPr algn="l"/>
            <a:r>
              <a:rPr lang="zh-TW" altLang="en-US" sz="3200" dirty="0"/>
              <a:t>約 書 亞 記 </a:t>
            </a:r>
            <a:r>
              <a:rPr lang="en-US" altLang="zh-TW" sz="3200" dirty="0"/>
              <a:t>Joshua 1:8</a:t>
            </a:r>
          </a:p>
          <a:p>
            <a:pPr algn="l"/>
            <a:r>
              <a:rPr lang="zh-TW" altLang="en-US" sz="3200" dirty="0"/>
              <a:t>這律法書不可離開你的口，總要晝夜思想，好使你謹守遵行這書上所寫的一切話。如此，你的道路就可以亨通，凡事順利。</a:t>
            </a:r>
            <a:endParaRPr lang="en-US" altLang="zh-TW" sz="3200" dirty="0"/>
          </a:p>
          <a:p>
            <a:pPr algn="l"/>
            <a:r>
              <a:rPr lang="en-US" sz="3200" dirty="0"/>
              <a:t>Keep this Book of the Law always on your lips; meditate on it day and night, so that you may be careful to do everything written in it. Then you will be prosperous and successful.</a:t>
            </a:r>
            <a:endParaRPr lang="en-US" altLang="zh-TW" sz="3200" dirty="0"/>
          </a:p>
        </p:txBody>
      </p:sp>
      <p:sp>
        <p:nvSpPr>
          <p:cNvPr id="4" name="TextBox 3">
            <a:extLst>
              <a:ext uri="{FF2B5EF4-FFF2-40B4-BE49-F238E27FC236}">
                <a16:creationId xmlns:a16="http://schemas.microsoft.com/office/drawing/2014/main" id="{15BE141A-B94D-4C30-A98A-D095A5B6579E}"/>
              </a:ext>
            </a:extLst>
          </p:cNvPr>
          <p:cNvSpPr txBox="1"/>
          <p:nvPr/>
        </p:nvSpPr>
        <p:spPr>
          <a:xfrm>
            <a:off x="1538654" y="3560884"/>
            <a:ext cx="6066692" cy="1200329"/>
          </a:xfrm>
          <a:prstGeom prst="rect">
            <a:avLst/>
          </a:prstGeom>
          <a:solidFill>
            <a:srgbClr val="FFFF00"/>
          </a:solidFill>
          <a:ln w="38100">
            <a:solidFill>
              <a:srgbClr val="FF0000"/>
            </a:solidFill>
          </a:ln>
        </p:spPr>
        <p:txBody>
          <a:bodyPr wrap="square" rtlCol="0">
            <a:spAutoFit/>
          </a:bodyPr>
          <a:lstStyle/>
          <a:p>
            <a:pPr algn="ctr"/>
            <a:r>
              <a:rPr lang="en-US" sz="2400" dirty="0"/>
              <a:t>7,957 verses in the New Testament. </a:t>
            </a:r>
          </a:p>
          <a:p>
            <a:pPr algn="ctr"/>
            <a:r>
              <a:rPr lang="en-US" sz="2400" dirty="0"/>
              <a:t>Read New Testament in 5 months.</a:t>
            </a:r>
          </a:p>
          <a:p>
            <a:pPr algn="ctr"/>
            <a:r>
              <a:rPr lang="en-US" sz="2400" dirty="0"/>
              <a:t>Possible?</a:t>
            </a:r>
          </a:p>
        </p:txBody>
      </p:sp>
    </p:spTree>
    <p:extLst>
      <p:ext uri="{BB962C8B-B14F-4D97-AF65-F5344CB8AC3E}">
        <p14:creationId xmlns:p14="http://schemas.microsoft.com/office/powerpoint/2010/main" val="371134087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10B24004-4726-4A93-BA2A-124BA377908C}"/>
              </a:ext>
            </a:extLst>
          </p:cNvPr>
          <p:cNvSpPr>
            <a:spLocks noGrp="1"/>
          </p:cNvSpPr>
          <p:nvPr>
            <p:ph type="subTitle" idx="1"/>
          </p:nvPr>
        </p:nvSpPr>
        <p:spPr>
          <a:xfrm>
            <a:off x="422030" y="757968"/>
            <a:ext cx="8299939" cy="5519739"/>
          </a:xfrm>
        </p:spPr>
        <p:txBody>
          <a:bodyPr>
            <a:normAutofit fontScale="92500"/>
          </a:bodyPr>
          <a:lstStyle/>
          <a:p>
            <a:pPr algn="l"/>
            <a:r>
              <a:rPr lang="en-US" altLang="zh-TW" sz="3200" dirty="0">
                <a:solidFill>
                  <a:srgbClr val="FF0000"/>
                </a:solidFill>
              </a:rPr>
              <a:t>I</a:t>
            </a:r>
            <a:r>
              <a:rPr lang="en-US" altLang="zh-TW" sz="3200" dirty="0"/>
              <a:t>ntercession </a:t>
            </a:r>
            <a:r>
              <a:rPr lang="zh-TW" altLang="en-US" sz="3200" dirty="0"/>
              <a:t>代禱、禱告 </a:t>
            </a:r>
            <a:endParaRPr lang="en-US" altLang="zh-TW" sz="3200" dirty="0"/>
          </a:p>
          <a:p>
            <a:pPr algn="l"/>
            <a:r>
              <a:rPr lang="zh-TW" altLang="en-US" sz="3200" dirty="0"/>
              <a:t>以賽亞書 </a:t>
            </a:r>
            <a:r>
              <a:rPr lang="en-US" altLang="zh-TW" sz="3200" dirty="0"/>
              <a:t>Isaiah 53:12, </a:t>
            </a:r>
          </a:p>
          <a:p>
            <a:pPr algn="l"/>
            <a:r>
              <a:rPr lang="zh-TW" altLang="en-US" sz="3200" dirty="0"/>
              <a:t>所以，我要使他與位大的同分，與強盛的均分擄物。因為他將命傾倒，以致於死；他也被列在罪犯之中。他卻擔當多人的罪，又為罪犯代求。</a:t>
            </a:r>
            <a:endParaRPr lang="en-US" altLang="zh-TW" sz="3200" dirty="0"/>
          </a:p>
          <a:p>
            <a:pPr algn="l"/>
            <a:r>
              <a:rPr lang="en-US" sz="3200" dirty="0"/>
              <a:t>Therefore I will give him a portion among the great,</a:t>
            </a:r>
            <a:br>
              <a:rPr lang="en-US" sz="3200" dirty="0"/>
            </a:br>
            <a:r>
              <a:rPr lang="en-US" sz="3200" dirty="0"/>
              <a:t>    and he will divide the spoils with the strong,</a:t>
            </a:r>
            <a:br>
              <a:rPr lang="en-US" sz="3200" dirty="0"/>
            </a:br>
            <a:r>
              <a:rPr lang="en-US" sz="3200" dirty="0"/>
              <a:t>because he poured out his life unto death,</a:t>
            </a:r>
            <a:br>
              <a:rPr lang="en-US" sz="3200" dirty="0"/>
            </a:br>
            <a:r>
              <a:rPr lang="en-US" sz="3200" dirty="0"/>
              <a:t>    and was numbered with the transgressors.</a:t>
            </a:r>
            <a:br>
              <a:rPr lang="en-US" sz="3200" dirty="0"/>
            </a:br>
            <a:r>
              <a:rPr lang="en-US" sz="3200" dirty="0"/>
              <a:t>For he bore the sin of many,</a:t>
            </a:r>
            <a:br>
              <a:rPr lang="en-US" sz="3200" dirty="0"/>
            </a:br>
            <a:r>
              <a:rPr lang="en-US" sz="3200" dirty="0"/>
              <a:t>    and made intercession for the transgressors.</a:t>
            </a:r>
            <a:endParaRPr lang="en-US" altLang="zh-TW" sz="3200" dirty="0"/>
          </a:p>
          <a:p>
            <a:pPr algn="l"/>
            <a:endParaRPr lang="en-US" altLang="zh-TW" sz="3200" dirty="0"/>
          </a:p>
        </p:txBody>
      </p:sp>
    </p:spTree>
    <p:extLst>
      <p:ext uri="{BB962C8B-B14F-4D97-AF65-F5344CB8AC3E}">
        <p14:creationId xmlns:p14="http://schemas.microsoft.com/office/powerpoint/2010/main" val="280007205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10B24004-4726-4A93-BA2A-124BA377908C}"/>
              </a:ext>
            </a:extLst>
          </p:cNvPr>
          <p:cNvSpPr>
            <a:spLocks noGrp="1"/>
          </p:cNvSpPr>
          <p:nvPr>
            <p:ph type="subTitle" idx="1"/>
          </p:nvPr>
        </p:nvSpPr>
        <p:spPr>
          <a:xfrm>
            <a:off x="422030" y="757968"/>
            <a:ext cx="8299939" cy="5519739"/>
          </a:xfrm>
        </p:spPr>
        <p:txBody>
          <a:bodyPr>
            <a:normAutofit/>
          </a:bodyPr>
          <a:lstStyle/>
          <a:p>
            <a:pPr algn="l"/>
            <a:r>
              <a:rPr lang="en-US" altLang="zh-TW" sz="3200" dirty="0">
                <a:solidFill>
                  <a:srgbClr val="FF0000"/>
                </a:solidFill>
              </a:rPr>
              <a:t>I</a:t>
            </a:r>
            <a:r>
              <a:rPr lang="en-US" altLang="zh-TW" sz="3200" dirty="0"/>
              <a:t>ntercession </a:t>
            </a:r>
            <a:r>
              <a:rPr lang="zh-TW" altLang="en-US" sz="3200" dirty="0"/>
              <a:t>代禱、禱告 </a:t>
            </a:r>
            <a:endParaRPr lang="en-US" altLang="zh-TW" sz="3200" dirty="0"/>
          </a:p>
          <a:p>
            <a:pPr algn="l"/>
            <a:r>
              <a:rPr lang="zh-TW" altLang="en-US" sz="3200" dirty="0"/>
              <a:t>提摩太前書</a:t>
            </a:r>
            <a:r>
              <a:rPr lang="en-US" altLang="zh-TW" sz="3200" dirty="0"/>
              <a:t> 1 Timothy 2:1</a:t>
            </a:r>
          </a:p>
          <a:p>
            <a:pPr algn="l"/>
            <a:r>
              <a:rPr lang="zh-TW" altLang="en-US" sz="3200" dirty="0"/>
              <a:t>我勸你，第一要為萬人懇求、禱告、代求、祝謝；</a:t>
            </a:r>
            <a:endParaRPr lang="en-US" altLang="zh-TW" sz="3200" dirty="0"/>
          </a:p>
          <a:p>
            <a:pPr algn="l"/>
            <a:r>
              <a:rPr lang="en-US" sz="3200" dirty="0"/>
              <a:t>I urge, then, first of all, that petitions, prayers, intercession and thanksgiving be made for all people.</a:t>
            </a:r>
            <a:endParaRPr lang="en-US" altLang="zh-TW" sz="3200" dirty="0"/>
          </a:p>
        </p:txBody>
      </p:sp>
    </p:spTree>
    <p:extLst>
      <p:ext uri="{BB962C8B-B14F-4D97-AF65-F5344CB8AC3E}">
        <p14:creationId xmlns:p14="http://schemas.microsoft.com/office/powerpoint/2010/main" val="56778604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10B24004-4726-4A93-BA2A-124BA377908C}"/>
              </a:ext>
            </a:extLst>
          </p:cNvPr>
          <p:cNvSpPr>
            <a:spLocks noGrp="1"/>
          </p:cNvSpPr>
          <p:nvPr>
            <p:ph type="subTitle" idx="1"/>
          </p:nvPr>
        </p:nvSpPr>
        <p:spPr>
          <a:xfrm>
            <a:off x="422030" y="757968"/>
            <a:ext cx="8299939" cy="5519739"/>
          </a:xfrm>
        </p:spPr>
        <p:txBody>
          <a:bodyPr>
            <a:normAutofit/>
          </a:bodyPr>
          <a:lstStyle/>
          <a:p>
            <a:pPr algn="l"/>
            <a:r>
              <a:rPr lang="en-US" altLang="zh-TW" sz="3200" dirty="0">
                <a:solidFill>
                  <a:srgbClr val="FF0000"/>
                </a:solidFill>
              </a:rPr>
              <a:t>L</a:t>
            </a:r>
            <a:r>
              <a:rPr lang="en-US" altLang="zh-TW" sz="3200" dirty="0"/>
              <a:t>ove </a:t>
            </a:r>
            <a:r>
              <a:rPr lang="zh-TW" altLang="en-US" sz="3200" dirty="0"/>
              <a:t>愛</a:t>
            </a:r>
            <a:endParaRPr lang="en-US" altLang="zh-TW" sz="3200" dirty="0"/>
          </a:p>
          <a:p>
            <a:pPr algn="l"/>
            <a:r>
              <a:rPr lang="zh-TW" altLang="en-US" sz="3200" dirty="0"/>
              <a:t>路加福音 </a:t>
            </a:r>
            <a:r>
              <a:rPr lang="en-US" sz="3200" dirty="0"/>
              <a:t>Luke 10:27</a:t>
            </a:r>
          </a:p>
          <a:p>
            <a:pPr algn="l"/>
            <a:r>
              <a:rPr lang="zh-TW" altLang="en-US" sz="3200" dirty="0"/>
              <a:t>他回答說：「你要盡心、盡性、盡力、盡意愛主─你的神；又要愛鄰舍如同自己。」</a:t>
            </a:r>
            <a:endParaRPr lang="en-US" altLang="zh-TW" sz="3200" dirty="0"/>
          </a:p>
          <a:p>
            <a:pPr algn="l"/>
            <a:r>
              <a:rPr lang="en-US" sz="3200" dirty="0"/>
              <a:t>He answered, “‘Love the Lord your God with all your heart and with all your soul and with all your strength and with all your mind’; and, ‘Love your neighbor as yourself.’”</a:t>
            </a:r>
            <a:endParaRPr lang="en-US" altLang="zh-TW" sz="3200" dirty="0"/>
          </a:p>
          <a:p>
            <a:pPr algn="l"/>
            <a:endParaRPr lang="en-US" altLang="zh-TW" sz="3200" dirty="0"/>
          </a:p>
        </p:txBody>
      </p:sp>
    </p:spTree>
    <p:extLst>
      <p:ext uri="{BB962C8B-B14F-4D97-AF65-F5344CB8AC3E}">
        <p14:creationId xmlns:p14="http://schemas.microsoft.com/office/powerpoint/2010/main" val="422518101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10B24004-4726-4A93-BA2A-124BA377908C}"/>
              </a:ext>
            </a:extLst>
          </p:cNvPr>
          <p:cNvSpPr>
            <a:spLocks noGrp="1"/>
          </p:cNvSpPr>
          <p:nvPr>
            <p:ph type="subTitle" idx="1"/>
          </p:nvPr>
        </p:nvSpPr>
        <p:spPr>
          <a:xfrm>
            <a:off x="422030" y="757968"/>
            <a:ext cx="8299939" cy="5519739"/>
          </a:xfrm>
        </p:spPr>
        <p:txBody>
          <a:bodyPr>
            <a:normAutofit/>
          </a:bodyPr>
          <a:lstStyle/>
          <a:p>
            <a:pPr algn="l"/>
            <a:r>
              <a:rPr lang="en-US" altLang="zh-TW" sz="3200" dirty="0">
                <a:solidFill>
                  <a:srgbClr val="FF0000"/>
                </a:solidFill>
              </a:rPr>
              <a:t>L</a:t>
            </a:r>
            <a:r>
              <a:rPr lang="en-US" altLang="zh-TW" sz="3200" dirty="0"/>
              <a:t>ove </a:t>
            </a:r>
            <a:r>
              <a:rPr lang="zh-TW" altLang="en-US" sz="3200" dirty="0"/>
              <a:t>愛</a:t>
            </a:r>
            <a:endParaRPr lang="en-US" altLang="zh-TW" sz="3200" dirty="0"/>
          </a:p>
          <a:p>
            <a:pPr algn="l"/>
            <a:r>
              <a:rPr lang="zh-TW" altLang="en-US" sz="3200" dirty="0"/>
              <a:t>希伯來書 </a:t>
            </a:r>
            <a:r>
              <a:rPr lang="en-US" altLang="zh-TW" sz="3200" dirty="0"/>
              <a:t>Hebrews12:6</a:t>
            </a:r>
            <a:endParaRPr lang="en-US" sz="3200" dirty="0"/>
          </a:p>
          <a:p>
            <a:pPr algn="l"/>
            <a:r>
              <a:rPr lang="zh-TW" altLang="en-US" sz="3200" dirty="0"/>
              <a:t>因為主所愛的，他必管教，又鞭打凡所收納的兒子。</a:t>
            </a:r>
            <a:endParaRPr lang="en-US" altLang="zh-TW" sz="3200" dirty="0"/>
          </a:p>
          <a:p>
            <a:pPr algn="l"/>
            <a:r>
              <a:rPr lang="en-US" sz="3200" dirty="0"/>
              <a:t>because the Lord disciplines the one he loves,</a:t>
            </a:r>
            <a:br>
              <a:rPr lang="en-US" sz="3200" dirty="0"/>
            </a:br>
            <a:r>
              <a:rPr lang="en-US" sz="3200" dirty="0"/>
              <a:t>    and he chastens everyone he accepts as his son.”</a:t>
            </a:r>
            <a:endParaRPr lang="en-US" altLang="zh-TW" sz="3200" dirty="0"/>
          </a:p>
        </p:txBody>
      </p:sp>
    </p:spTree>
    <p:extLst>
      <p:ext uri="{BB962C8B-B14F-4D97-AF65-F5344CB8AC3E}">
        <p14:creationId xmlns:p14="http://schemas.microsoft.com/office/powerpoint/2010/main" val="381776265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10B24004-4726-4A93-BA2A-124BA377908C}"/>
              </a:ext>
            </a:extLst>
          </p:cNvPr>
          <p:cNvSpPr>
            <a:spLocks noGrp="1"/>
          </p:cNvSpPr>
          <p:nvPr>
            <p:ph type="subTitle" idx="1"/>
          </p:nvPr>
        </p:nvSpPr>
        <p:spPr>
          <a:xfrm>
            <a:off x="422030" y="757968"/>
            <a:ext cx="8299939" cy="5519739"/>
          </a:xfrm>
        </p:spPr>
        <p:txBody>
          <a:bodyPr>
            <a:normAutofit/>
          </a:bodyPr>
          <a:lstStyle/>
          <a:p>
            <a:pPr algn="l"/>
            <a:r>
              <a:rPr lang="en-US" altLang="zh-TW" sz="3200" dirty="0">
                <a:solidFill>
                  <a:srgbClr val="FF0000"/>
                </a:solidFill>
              </a:rPr>
              <a:t>Y</a:t>
            </a:r>
            <a:r>
              <a:rPr lang="en-US" altLang="zh-TW" sz="3200" dirty="0"/>
              <a:t>ield - Submit </a:t>
            </a:r>
            <a:r>
              <a:rPr lang="en-US" altLang="zh-TW" sz="3200" dirty="0">
                <a:solidFill>
                  <a:srgbClr val="FF0000"/>
                </a:solidFill>
              </a:rPr>
              <a:t>Y</a:t>
            </a:r>
            <a:r>
              <a:rPr lang="en-US" altLang="zh-TW" sz="3200" dirty="0"/>
              <a:t>ourself</a:t>
            </a:r>
            <a:r>
              <a:rPr lang="zh-TW" altLang="en-US" sz="3200" dirty="0"/>
              <a:t> 順服的心</a:t>
            </a:r>
            <a:endParaRPr lang="en-US" altLang="zh-TW" sz="3200" dirty="0"/>
          </a:p>
          <a:p>
            <a:pPr algn="l"/>
            <a:r>
              <a:rPr lang="zh-TW" altLang="en-US" sz="3200" dirty="0"/>
              <a:t>雅各書 </a:t>
            </a:r>
            <a:r>
              <a:rPr lang="en-US" sz="3200" dirty="0"/>
              <a:t>James 4:7</a:t>
            </a:r>
          </a:p>
          <a:p>
            <a:pPr algn="l"/>
            <a:r>
              <a:rPr lang="zh-TW" altLang="en-US" sz="3200" dirty="0"/>
              <a:t>故此，你們要順服神。務要抵擋魔鬼，魔鬼就必離開你們逃跑了。</a:t>
            </a:r>
            <a:endParaRPr lang="en-US" altLang="zh-TW" sz="3200" dirty="0"/>
          </a:p>
          <a:p>
            <a:pPr algn="l"/>
            <a:r>
              <a:rPr lang="en-US" sz="3200" dirty="0"/>
              <a:t>Submit yourselves, then, to God. Resist the devil, and he will flee from you. </a:t>
            </a:r>
          </a:p>
          <a:p>
            <a:pPr algn="l"/>
            <a:endParaRPr lang="en-US" altLang="zh-TW" sz="3200" dirty="0"/>
          </a:p>
          <a:p>
            <a:pPr algn="l"/>
            <a:endParaRPr lang="en-US" altLang="zh-TW" sz="3200" dirty="0"/>
          </a:p>
        </p:txBody>
      </p:sp>
    </p:spTree>
    <p:extLst>
      <p:ext uri="{BB962C8B-B14F-4D97-AF65-F5344CB8AC3E}">
        <p14:creationId xmlns:p14="http://schemas.microsoft.com/office/powerpoint/2010/main" val="247528584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10B24004-4726-4A93-BA2A-124BA377908C}"/>
              </a:ext>
            </a:extLst>
          </p:cNvPr>
          <p:cNvSpPr>
            <a:spLocks noGrp="1"/>
          </p:cNvSpPr>
          <p:nvPr>
            <p:ph type="subTitle" idx="1"/>
          </p:nvPr>
        </p:nvSpPr>
        <p:spPr>
          <a:xfrm>
            <a:off x="422030" y="757968"/>
            <a:ext cx="8299939" cy="5519739"/>
          </a:xfrm>
        </p:spPr>
        <p:txBody>
          <a:bodyPr>
            <a:normAutofit/>
          </a:bodyPr>
          <a:lstStyle/>
          <a:p>
            <a:pPr algn="l"/>
            <a:r>
              <a:rPr lang="en-US" altLang="zh-TW" sz="3200" dirty="0">
                <a:solidFill>
                  <a:srgbClr val="FF0000"/>
                </a:solidFill>
              </a:rPr>
              <a:t>Y</a:t>
            </a:r>
            <a:r>
              <a:rPr lang="en-US" altLang="zh-TW" sz="3200" dirty="0"/>
              <a:t>ield - Submit </a:t>
            </a:r>
            <a:r>
              <a:rPr lang="en-US" altLang="zh-TW" sz="3200" dirty="0">
                <a:solidFill>
                  <a:srgbClr val="FF0000"/>
                </a:solidFill>
              </a:rPr>
              <a:t>Y</a:t>
            </a:r>
            <a:r>
              <a:rPr lang="en-US" altLang="zh-TW" sz="3200" dirty="0"/>
              <a:t>ourself</a:t>
            </a:r>
            <a:r>
              <a:rPr lang="zh-TW" altLang="en-US" sz="3200" dirty="0"/>
              <a:t> 順服的心</a:t>
            </a:r>
            <a:endParaRPr lang="en-US" altLang="zh-TW" sz="3200"/>
          </a:p>
          <a:p>
            <a:pPr algn="l"/>
            <a:r>
              <a:rPr lang="zh-TW" altLang="en-US" sz="3200"/>
              <a:t>以</a:t>
            </a:r>
            <a:r>
              <a:rPr lang="zh-TW" altLang="en-US" sz="3200" dirty="0"/>
              <a:t>弗所書 </a:t>
            </a:r>
            <a:r>
              <a:rPr lang="en-US" altLang="zh-TW" sz="3200" dirty="0"/>
              <a:t>5:21</a:t>
            </a:r>
          </a:p>
          <a:p>
            <a:pPr algn="l"/>
            <a:r>
              <a:rPr lang="zh-TW" altLang="en-US" sz="3200" dirty="0"/>
              <a:t>又當存敬畏基督的心，彼此順服。</a:t>
            </a:r>
            <a:endParaRPr lang="en-US" altLang="zh-TW" sz="3200" dirty="0"/>
          </a:p>
          <a:p>
            <a:pPr algn="l"/>
            <a:r>
              <a:rPr lang="en-US" sz="3200" dirty="0"/>
              <a:t>Submit to one another out of reverence for Christ.</a:t>
            </a:r>
          </a:p>
          <a:p>
            <a:pPr algn="l"/>
            <a:endParaRPr lang="en-US" altLang="zh-TW" sz="3200" dirty="0"/>
          </a:p>
          <a:p>
            <a:pPr algn="l"/>
            <a:endParaRPr lang="en-US" altLang="zh-TW" sz="3200" dirty="0"/>
          </a:p>
        </p:txBody>
      </p:sp>
    </p:spTree>
    <p:extLst>
      <p:ext uri="{BB962C8B-B14F-4D97-AF65-F5344CB8AC3E}">
        <p14:creationId xmlns:p14="http://schemas.microsoft.com/office/powerpoint/2010/main" val="142683411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10B24004-4726-4A93-BA2A-124BA377908C}"/>
              </a:ext>
            </a:extLst>
          </p:cNvPr>
          <p:cNvSpPr>
            <a:spLocks noGrp="1"/>
          </p:cNvSpPr>
          <p:nvPr>
            <p:ph type="subTitle" idx="1"/>
          </p:nvPr>
        </p:nvSpPr>
        <p:spPr>
          <a:xfrm>
            <a:off x="422030" y="757969"/>
            <a:ext cx="8299939" cy="3462339"/>
          </a:xfrm>
        </p:spPr>
        <p:txBody>
          <a:bodyPr>
            <a:normAutofit fontScale="92500"/>
          </a:bodyPr>
          <a:lstStyle/>
          <a:p>
            <a:pPr algn="l"/>
            <a:r>
              <a:rPr lang="zh-TW" altLang="en-US" sz="3200" dirty="0"/>
              <a:t>詩 篇 </a:t>
            </a:r>
            <a:r>
              <a:rPr lang="en-US" altLang="zh-TW" sz="3200" dirty="0"/>
              <a:t>Psalm 127:1</a:t>
            </a:r>
          </a:p>
          <a:p>
            <a:pPr algn="l"/>
            <a:r>
              <a:rPr lang="zh-TW" altLang="en-US" sz="3200" dirty="0"/>
              <a:t>若不是耶和華建造房屋，建造的人就枉然勞力；若不是耶和華看守城池，看守的人就枉然警醒。</a:t>
            </a:r>
            <a:endParaRPr lang="en-US" altLang="zh-TW" sz="3200" dirty="0"/>
          </a:p>
          <a:p>
            <a:pPr algn="l"/>
            <a:r>
              <a:rPr lang="en-US" sz="3200" dirty="0"/>
              <a:t>Unless the </a:t>
            </a:r>
            <a:r>
              <a:rPr lang="en-US" sz="3200" cap="small" dirty="0"/>
              <a:t>Lord</a:t>
            </a:r>
            <a:r>
              <a:rPr lang="en-US" sz="3200" dirty="0"/>
              <a:t> builds the house,</a:t>
            </a:r>
            <a:br>
              <a:rPr lang="en-US" sz="3200" dirty="0"/>
            </a:br>
            <a:r>
              <a:rPr lang="en-US" sz="3200" dirty="0"/>
              <a:t>    the builders labor in vain.</a:t>
            </a:r>
            <a:br>
              <a:rPr lang="en-US" sz="3200" dirty="0"/>
            </a:br>
            <a:r>
              <a:rPr lang="en-US" sz="3200" dirty="0"/>
              <a:t>Unless the </a:t>
            </a:r>
            <a:r>
              <a:rPr lang="en-US" sz="3200" cap="small" dirty="0"/>
              <a:t>Lord</a:t>
            </a:r>
            <a:r>
              <a:rPr lang="en-US" sz="3200" dirty="0"/>
              <a:t> watches over the city,</a:t>
            </a:r>
            <a:br>
              <a:rPr lang="en-US" sz="3200" dirty="0"/>
            </a:br>
            <a:r>
              <a:rPr lang="en-US" sz="3200" dirty="0"/>
              <a:t>    the guards stand watch in vain.</a:t>
            </a:r>
          </a:p>
        </p:txBody>
      </p:sp>
    </p:spTree>
    <p:extLst>
      <p:ext uri="{BB962C8B-B14F-4D97-AF65-F5344CB8AC3E}">
        <p14:creationId xmlns:p14="http://schemas.microsoft.com/office/powerpoint/2010/main" val="17423525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9935AD-9231-4A72-AC4E-87DBFDCF1072}"/>
              </a:ext>
            </a:extLst>
          </p:cNvPr>
          <p:cNvSpPr>
            <a:spLocks noGrp="1"/>
          </p:cNvSpPr>
          <p:nvPr>
            <p:ph type="title"/>
          </p:nvPr>
        </p:nvSpPr>
        <p:spPr>
          <a:xfrm>
            <a:off x="628650" y="910249"/>
            <a:ext cx="7886700" cy="1325563"/>
          </a:xfrm>
        </p:spPr>
        <p:txBody>
          <a:bodyPr/>
          <a:lstStyle/>
          <a:p>
            <a:pPr algn="ctr"/>
            <a:r>
              <a:rPr lang="zh-TW" altLang="en-US" dirty="0"/>
              <a:t>什麼最重要</a:t>
            </a:r>
            <a:r>
              <a:rPr lang="en-US" altLang="zh-TW" dirty="0"/>
              <a:t>?</a:t>
            </a:r>
            <a:endParaRPr lang="en-US" dirty="0"/>
          </a:p>
        </p:txBody>
      </p:sp>
      <p:pic>
        <p:nvPicPr>
          <p:cNvPr id="1026" name="Picture 2" descr="Related image">
            <a:extLst>
              <a:ext uri="{FF2B5EF4-FFF2-40B4-BE49-F238E27FC236}">
                <a16:creationId xmlns:a16="http://schemas.microsoft.com/office/drawing/2014/main" id="{1EACB159-C250-42E9-A6EA-1DC9D2F1412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27448" y="2235812"/>
            <a:ext cx="3348037" cy="311043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927194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10B24004-4726-4A93-BA2A-124BA377908C}"/>
              </a:ext>
            </a:extLst>
          </p:cNvPr>
          <p:cNvSpPr>
            <a:spLocks noGrp="1"/>
          </p:cNvSpPr>
          <p:nvPr>
            <p:ph type="subTitle" idx="1"/>
          </p:nvPr>
        </p:nvSpPr>
        <p:spPr>
          <a:xfrm>
            <a:off x="422030" y="757969"/>
            <a:ext cx="8299939" cy="3462339"/>
          </a:xfrm>
        </p:spPr>
        <p:txBody>
          <a:bodyPr>
            <a:normAutofit/>
          </a:bodyPr>
          <a:lstStyle/>
          <a:p>
            <a:pPr algn="l"/>
            <a:r>
              <a:rPr lang="zh-TW" altLang="en-US" sz="3200" dirty="0"/>
              <a:t>約書亞記 </a:t>
            </a:r>
            <a:r>
              <a:rPr lang="en-US" altLang="zh-TW" sz="3200" dirty="0"/>
              <a:t>Joshua 24:15b</a:t>
            </a:r>
          </a:p>
          <a:p>
            <a:pPr algn="l"/>
            <a:r>
              <a:rPr lang="zh-TW" altLang="en-US" sz="3200" dirty="0"/>
              <a:t>至於我和我家，我們必定事奉耶和華。</a:t>
            </a:r>
            <a:endParaRPr lang="en-US" altLang="zh-TW" sz="3200" dirty="0"/>
          </a:p>
          <a:p>
            <a:pPr algn="l"/>
            <a:r>
              <a:rPr lang="en-US" sz="3200" dirty="0"/>
              <a:t>But as for me and my household, we will serve the </a:t>
            </a:r>
            <a:r>
              <a:rPr lang="en-US" sz="3200" cap="small" dirty="0"/>
              <a:t>Lord</a:t>
            </a:r>
            <a:r>
              <a:rPr lang="en-US" sz="3200" dirty="0"/>
              <a:t>.</a:t>
            </a:r>
          </a:p>
        </p:txBody>
      </p:sp>
    </p:spTree>
    <p:extLst>
      <p:ext uri="{BB962C8B-B14F-4D97-AF65-F5344CB8AC3E}">
        <p14:creationId xmlns:p14="http://schemas.microsoft.com/office/powerpoint/2010/main" val="22304053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hurches clipart - Google Search">
            <a:extLst>
              <a:ext uri="{FF2B5EF4-FFF2-40B4-BE49-F238E27FC236}">
                <a16:creationId xmlns:a16="http://schemas.microsoft.com/office/drawing/2014/main" id="{93DFB8F5-5022-443C-AAAA-812031E26FE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6766" y="756038"/>
            <a:ext cx="3579859" cy="5345924"/>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a:extLst>
              <a:ext uri="{FF2B5EF4-FFF2-40B4-BE49-F238E27FC236}">
                <a16:creationId xmlns:a16="http://schemas.microsoft.com/office/drawing/2014/main" id="{E7458B93-DF34-4BEE-BD00-CB32E92A0FF8}"/>
              </a:ext>
            </a:extLst>
          </p:cNvPr>
          <p:cNvPicPr>
            <a:picLocks noChangeAspect="1"/>
          </p:cNvPicPr>
          <p:nvPr/>
        </p:nvPicPr>
        <p:blipFill>
          <a:blip r:embed="rId3"/>
          <a:stretch>
            <a:fillRect/>
          </a:stretch>
        </p:blipFill>
        <p:spPr>
          <a:xfrm>
            <a:off x="4572000" y="2417886"/>
            <a:ext cx="4075234" cy="2716822"/>
          </a:xfrm>
          <a:prstGeom prst="rect">
            <a:avLst/>
          </a:prstGeom>
        </p:spPr>
      </p:pic>
    </p:spTree>
    <p:extLst>
      <p:ext uri="{BB962C8B-B14F-4D97-AF65-F5344CB8AC3E}">
        <p14:creationId xmlns:p14="http://schemas.microsoft.com/office/powerpoint/2010/main" val="26640941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9935AD-9231-4A72-AC4E-87DBFDCF1072}"/>
              </a:ext>
            </a:extLst>
          </p:cNvPr>
          <p:cNvSpPr>
            <a:spLocks noGrp="1"/>
          </p:cNvSpPr>
          <p:nvPr>
            <p:ph type="title"/>
          </p:nvPr>
        </p:nvSpPr>
        <p:spPr>
          <a:xfrm>
            <a:off x="316523" y="228601"/>
            <a:ext cx="8510954" cy="5662246"/>
          </a:xfrm>
        </p:spPr>
        <p:txBody>
          <a:bodyPr/>
          <a:lstStyle/>
          <a:p>
            <a:r>
              <a:rPr lang="zh-TW" altLang="en-US" sz="3200" dirty="0"/>
              <a:t>威斯敏斯德小要理問答</a:t>
            </a:r>
            <a:br>
              <a:rPr lang="en-US" altLang="zh-TW" sz="3200" dirty="0"/>
            </a:br>
            <a:r>
              <a:rPr lang="en-US" altLang="zh-TW" sz="3200" dirty="0"/>
              <a:t>(The Westminster Shorter Catechism)</a:t>
            </a:r>
            <a:br>
              <a:rPr lang="en-US" altLang="zh-TW" sz="3200" dirty="0"/>
            </a:br>
            <a:br>
              <a:rPr lang="en-US" altLang="zh-TW" sz="3200" dirty="0"/>
            </a:br>
            <a:r>
              <a:rPr lang="zh-TW" altLang="en-US" sz="3200" b="1" u="sng" dirty="0"/>
              <a:t>問：</a:t>
            </a:r>
            <a:r>
              <a:rPr lang="en-US" altLang="zh-TW" sz="3200" b="1" u="sng" dirty="0"/>
              <a:t>1. </a:t>
            </a:r>
            <a:r>
              <a:rPr lang="zh-TW" altLang="en-US" sz="3200" b="1" u="sng" dirty="0"/>
              <a:t>人生的首要目的是什麽？</a:t>
            </a:r>
            <a:br>
              <a:rPr lang="en-US" sz="3200" dirty="0"/>
            </a:br>
            <a:r>
              <a:rPr lang="zh-TW" altLang="en-US" sz="3200" dirty="0"/>
              <a:t>答：人生的首要目的就是榮耀上帝（</a:t>
            </a:r>
            <a:r>
              <a:rPr lang="en-US" sz="3200" dirty="0"/>
              <a:t>1</a:t>
            </a:r>
            <a:r>
              <a:rPr lang="zh-TW" altLang="en-US" sz="3200" dirty="0"/>
              <a:t>）， 並以他爲樂，直到永遠 （</a:t>
            </a:r>
            <a:r>
              <a:rPr lang="en-US" sz="3200" dirty="0"/>
              <a:t>2</a:t>
            </a:r>
            <a:r>
              <a:rPr lang="zh-TW" altLang="en-US" sz="3200" dirty="0"/>
              <a:t>）。</a:t>
            </a:r>
            <a:br>
              <a:rPr lang="en-US" altLang="zh-TW" sz="3200" dirty="0"/>
            </a:br>
            <a:br>
              <a:rPr lang="en-US" sz="3200" dirty="0"/>
            </a:br>
            <a:r>
              <a:rPr lang="en-US" sz="3200" dirty="0"/>
              <a:t>Q. 1. </a:t>
            </a:r>
            <a:r>
              <a:rPr lang="en-US" sz="3200" i="1" dirty="0"/>
              <a:t>What is the chief end of man?</a:t>
            </a:r>
            <a:br>
              <a:rPr lang="en-US" sz="3200" dirty="0"/>
            </a:br>
            <a:r>
              <a:rPr lang="en-US" sz="3200" dirty="0"/>
              <a:t>A. Man's chief end is to glorify God, and to enjoy him forever.</a:t>
            </a:r>
          </a:p>
        </p:txBody>
      </p:sp>
    </p:spTree>
    <p:extLst>
      <p:ext uri="{BB962C8B-B14F-4D97-AF65-F5344CB8AC3E}">
        <p14:creationId xmlns:p14="http://schemas.microsoft.com/office/powerpoint/2010/main" val="31777450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49D0B77-59DA-4DDE-8DA5-F95C49858D32}"/>
              </a:ext>
            </a:extLst>
          </p:cNvPr>
          <p:cNvSpPr>
            <a:spLocks noGrp="1"/>
          </p:cNvSpPr>
          <p:nvPr>
            <p:ph idx="1"/>
          </p:nvPr>
        </p:nvSpPr>
        <p:spPr>
          <a:xfrm>
            <a:off x="628650" y="735379"/>
            <a:ext cx="7886700" cy="5683006"/>
          </a:xfrm>
        </p:spPr>
        <p:txBody>
          <a:bodyPr>
            <a:normAutofit/>
          </a:bodyPr>
          <a:lstStyle/>
          <a:p>
            <a:pPr marL="0" indent="0">
              <a:buNone/>
            </a:pPr>
            <a:r>
              <a:rPr lang="zh-TW" altLang="en-US" sz="3200" dirty="0"/>
              <a:t>歌林多前書 </a:t>
            </a:r>
            <a:r>
              <a:rPr lang="en-US" sz="3200" dirty="0"/>
              <a:t>1 Corinthians 10:31</a:t>
            </a:r>
          </a:p>
          <a:p>
            <a:pPr marL="0" indent="0">
              <a:buNone/>
            </a:pPr>
            <a:r>
              <a:rPr lang="zh-TW" altLang="en-US" sz="3200" dirty="0"/>
              <a:t>所以，你們或吃或喝，無論做甚麼，</a:t>
            </a:r>
            <a:endParaRPr lang="en-US" altLang="zh-TW" sz="3200" dirty="0"/>
          </a:p>
          <a:p>
            <a:pPr marL="0" indent="0">
              <a:buNone/>
            </a:pPr>
            <a:r>
              <a:rPr lang="zh-TW" altLang="en-US" sz="3200" dirty="0"/>
              <a:t>都要為榮耀神而行。</a:t>
            </a:r>
            <a:endParaRPr lang="en-US" sz="3200" dirty="0"/>
          </a:p>
          <a:p>
            <a:pPr marL="0" indent="0">
              <a:buNone/>
            </a:pPr>
            <a:r>
              <a:rPr lang="en-US" sz="3200" dirty="0"/>
              <a:t>So, whether you eat or drink, or whatever you do, do all to the glory of God.</a:t>
            </a:r>
          </a:p>
          <a:p>
            <a:pPr marL="0" indent="0">
              <a:buNone/>
            </a:pPr>
            <a:endParaRPr lang="en-US" sz="1100" dirty="0"/>
          </a:p>
        </p:txBody>
      </p:sp>
    </p:spTree>
    <p:extLst>
      <p:ext uri="{BB962C8B-B14F-4D97-AF65-F5344CB8AC3E}">
        <p14:creationId xmlns:p14="http://schemas.microsoft.com/office/powerpoint/2010/main" val="25485537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49D0B77-59DA-4DDE-8DA5-F95C49858D32}"/>
              </a:ext>
            </a:extLst>
          </p:cNvPr>
          <p:cNvSpPr>
            <a:spLocks noGrp="1"/>
          </p:cNvSpPr>
          <p:nvPr>
            <p:ph idx="1"/>
          </p:nvPr>
        </p:nvSpPr>
        <p:spPr>
          <a:xfrm>
            <a:off x="628650" y="735379"/>
            <a:ext cx="7886700" cy="5683006"/>
          </a:xfrm>
        </p:spPr>
        <p:txBody>
          <a:bodyPr>
            <a:normAutofit/>
          </a:bodyPr>
          <a:lstStyle/>
          <a:p>
            <a:pPr marL="0" indent="0">
              <a:buNone/>
            </a:pPr>
            <a:r>
              <a:rPr lang="zh-TW" altLang="en-US" sz="3200" dirty="0"/>
              <a:t>提摩太前書 </a:t>
            </a:r>
            <a:r>
              <a:rPr lang="en-US" altLang="zh-TW" sz="3200" dirty="0"/>
              <a:t>1 Timothy 3:15</a:t>
            </a:r>
          </a:p>
          <a:p>
            <a:pPr marL="0" indent="0">
              <a:buNone/>
            </a:pPr>
            <a:r>
              <a:rPr lang="zh-TW" altLang="en-US" sz="3200" dirty="0"/>
              <a:t>倘若我耽延日久，你也可以知道在神的家中當怎樣行。這家就是永生神的教會，真理的柱石和根基。</a:t>
            </a:r>
            <a:endParaRPr lang="en-US" altLang="zh-TW" sz="3200" dirty="0"/>
          </a:p>
          <a:p>
            <a:pPr marL="0" indent="0">
              <a:buNone/>
            </a:pPr>
            <a:r>
              <a:rPr lang="en-US" sz="3200" dirty="0"/>
              <a:t>if I am delayed, you will know how people ought to conduct themselves in God’s household, which is the church of the living God, the pillar and foundation of the truth.</a:t>
            </a:r>
            <a:endParaRPr lang="en-US" sz="4000" dirty="0"/>
          </a:p>
        </p:txBody>
      </p:sp>
    </p:spTree>
    <p:extLst>
      <p:ext uri="{BB962C8B-B14F-4D97-AF65-F5344CB8AC3E}">
        <p14:creationId xmlns:p14="http://schemas.microsoft.com/office/powerpoint/2010/main" val="13417207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hurches clipart - Google Search">
            <a:extLst>
              <a:ext uri="{FF2B5EF4-FFF2-40B4-BE49-F238E27FC236}">
                <a16:creationId xmlns:a16="http://schemas.microsoft.com/office/drawing/2014/main" id="{93DFB8F5-5022-443C-AAAA-812031E26FE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42218" y="1514269"/>
            <a:ext cx="2905857" cy="4339414"/>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a:extLst>
              <a:ext uri="{FF2B5EF4-FFF2-40B4-BE49-F238E27FC236}">
                <a16:creationId xmlns:a16="http://schemas.microsoft.com/office/drawing/2014/main" id="{E7458B93-DF34-4BEE-BD00-CB32E92A0FF8}"/>
              </a:ext>
            </a:extLst>
          </p:cNvPr>
          <p:cNvPicPr>
            <a:picLocks noChangeAspect="1"/>
          </p:cNvPicPr>
          <p:nvPr/>
        </p:nvPicPr>
        <p:blipFill>
          <a:blip r:embed="rId3"/>
          <a:stretch>
            <a:fillRect/>
          </a:stretch>
        </p:blipFill>
        <p:spPr>
          <a:xfrm>
            <a:off x="4841557" y="2923845"/>
            <a:ext cx="3273743" cy="2182495"/>
          </a:xfrm>
          <a:prstGeom prst="rect">
            <a:avLst/>
          </a:prstGeom>
        </p:spPr>
      </p:pic>
      <p:grpSp>
        <p:nvGrpSpPr>
          <p:cNvPr id="4" name="Group 3">
            <a:extLst>
              <a:ext uri="{FF2B5EF4-FFF2-40B4-BE49-F238E27FC236}">
                <a16:creationId xmlns:a16="http://schemas.microsoft.com/office/drawing/2014/main" id="{447A839C-50A0-4E4F-9325-F753166268C2}"/>
              </a:ext>
            </a:extLst>
          </p:cNvPr>
          <p:cNvGrpSpPr/>
          <p:nvPr/>
        </p:nvGrpSpPr>
        <p:grpSpPr>
          <a:xfrm>
            <a:off x="3314587" y="747346"/>
            <a:ext cx="1866976" cy="2373925"/>
            <a:chOff x="5165480" y="360485"/>
            <a:chExt cx="1354015" cy="1863969"/>
          </a:xfrm>
        </p:grpSpPr>
        <p:sp>
          <p:nvSpPr>
            <p:cNvPr id="2" name="Rectangle 1">
              <a:extLst>
                <a:ext uri="{FF2B5EF4-FFF2-40B4-BE49-F238E27FC236}">
                  <a16:creationId xmlns:a16="http://schemas.microsoft.com/office/drawing/2014/main" id="{5448D6E7-3A77-4FE8-9C7C-B24F50AD9BC8}"/>
                </a:ext>
              </a:extLst>
            </p:cNvPr>
            <p:cNvSpPr/>
            <p:nvPr/>
          </p:nvSpPr>
          <p:spPr>
            <a:xfrm>
              <a:off x="5165480" y="905608"/>
              <a:ext cx="1354015" cy="193430"/>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07DED773-E309-453A-8E33-5283A48624EB}"/>
                </a:ext>
              </a:extLst>
            </p:cNvPr>
            <p:cNvSpPr/>
            <p:nvPr/>
          </p:nvSpPr>
          <p:spPr>
            <a:xfrm>
              <a:off x="5758962" y="360485"/>
              <a:ext cx="167053" cy="1863969"/>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398750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10B24004-4726-4A93-BA2A-124BA377908C}"/>
              </a:ext>
            </a:extLst>
          </p:cNvPr>
          <p:cNvSpPr>
            <a:spLocks noGrp="1"/>
          </p:cNvSpPr>
          <p:nvPr>
            <p:ph type="subTitle" idx="1"/>
          </p:nvPr>
        </p:nvSpPr>
        <p:spPr>
          <a:xfrm>
            <a:off x="422030" y="757969"/>
            <a:ext cx="8299939" cy="3462339"/>
          </a:xfrm>
        </p:spPr>
        <p:txBody>
          <a:bodyPr>
            <a:normAutofit fontScale="92500"/>
          </a:bodyPr>
          <a:lstStyle/>
          <a:p>
            <a:pPr algn="l"/>
            <a:r>
              <a:rPr lang="zh-TW" altLang="en-US" sz="3200" dirty="0"/>
              <a:t>詩 篇 </a:t>
            </a:r>
            <a:r>
              <a:rPr lang="en-US" altLang="zh-TW" sz="3200" dirty="0"/>
              <a:t>Psalm 127:1</a:t>
            </a:r>
          </a:p>
          <a:p>
            <a:pPr algn="l"/>
            <a:r>
              <a:rPr lang="zh-TW" altLang="en-US" sz="3200" dirty="0"/>
              <a:t>若不是耶和華建造房屋，建造的人就枉然勞力；若不是耶和華看守城池，看守的人就枉然警醒。</a:t>
            </a:r>
            <a:endParaRPr lang="en-US" altLang="zh-TW" sz="3200" dirty="0"/>
          </a:p>
          <a:p>
            <a:pPr algn="l"/>
            <a:r>
              <a:rPr lang="en-US" sz="3200" dirty="0"/>
              <a:t>Unless the </a:t>
            </a:r>
            <a:r>
              <a:rPr lang="en-US" sz="3200" cap="small" dirty="0"/>
              <a:t>Lord</a:t>
            </a:r>
            <a:r>
              <a:rPr lang="en-US" sz="3200" dirty="0"/>
              <a:t> builds the house,</a:t>
            </a:r>
            <a:br>
              <a:rPr lang="en-US" sz="3200" dirty="0"/>
            </a:br>
            <a:r>
              <a:rPr lang="en-US" sz="3200" dirty="0"/>
              <a:t>    the builders labor in vain.</a:t>
            </a:r>
            <a:br>
              <a:rPr lang="en-US" sz="3200" dirty="0"/>
            </a:br>
            <a:r>
              <a:rPr lang="en-US" sz="3200" dirty="0"/>
              <a:t>Unless the </a:t>
            </a:r>
            <a:r>
              <a:rPr lang="en-US" sz="3200" cap="small" dirty="0"/>
              <a:t>Lord</a:t>
            </a:r>
            <a:r>
              <a:rPr lang="en-US" sz="3200" dirty="0"/>
              <a:t> watches over the city,</a:t>
            </a:r>
            <a:br>
              <a:rPr lang="en-US" sz="3200" dirty="0"/>
            </a:br>
            <a:r>
              <a:rPr lang="en-US" sz="3200" dirty="0"/>
              <a:t>    the guards stand watch in vain.</a:t>
            </a:r>
          </a:p>
        </p:txBody>
      </p:sp>
    </p:spTree>
    <p:extLst>
      <p:ext uri="{BB962C8B-B14F-4D97-AF65-F5344CB8AC3E}">
        <p14:creationId xmlns:p14="http://schemas.microsoft.com/office/powerpoint/2010/main" val="372199658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878</TotalTime>
  <Words>1465</Words>
  <Application>Microsoft Office PowerPoint</Application>
  <PresentationFormat>On-screen Show (4:3)</PresentationFormat>
  <Paragraphs>121</Paragraphs>
  <Slides>30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30</vt:i4>
      </vt:variant>
    </vt:vector>
  </HeadingPairs>
  <TitlesOfParts>
    <vt:vector size="37" baseType="lpstr">
      <vt:lpstr>KaiTi</vt:lpstr>
      <vt:lpstr>新細明體</vt:lpstr>
      <vt:lpstr>Arial</vt:lpstr>
      <vt:lpstr>Calibri</vt:lpstr>
      <vt:lpstr>Calibri Light</vt:lpstr>
      <vt:lpstr>Times New Roman</vt:lpstr>
      <vt:lpstr>Office Theme</vt:lpstr>
      <vt:lpstr>家 Family</vt:lpstr>
      <vt:lpstr>PowerPoint Presentation</vt:lpstr>
      <vt:lpstr>什麼最重要?</vt:lpstr>
      <vt:lpstr>PowerPoint Presentation</vt:lpstr>
      <vt:lpstr>威斯敏斯德小要理問答 (The Westminster Shorter Catechism)  問：1. 人生的首要目的是什麽？ 答：人生的首要目的就是榮耀上帝（1）， 並以他爲樂，直到永遠 （2）。  Q. 1. What is the chief end of man? A. Man's chief end is to glorify God, and to enjoy him forever.</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家 Family</dc:title>
  <dc:creator>Shieh, Fwu-Shan FSS</dc:creator>
  <cp:lastModifiedBy>Shieh, Fwu-Shan FSS</cp:lastModifiedBy>
  <cp:revision>60</cp:revision>
  <cp:lastPrinted>2018-07-29T13:33:55Z</cp:lastPrinted>
  <dcterms:created xsi:type="dcterms:W3CDTF">2018-07-27T21:39:55Z</dcterms:created>
  <dcterms:modified xsi:type="dcterms:W3CDTF">2018-07-29T13:34:22Z</dcterms:modified>
</cp:coreProperties>
</file>