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607" r:id="rId3"/>
    <p:sldId id="608" r:id="rId4"/>
    <p:sldId id="609" r:id="rId5"/>
    <p:sldId id="610" r:id="rId6"/>
    <p:sldId id="611" r:id="rId7"/>
    <p:sldId id="612" r:id="rId8"/>
    <p:sldId id="613" r:id="rId9"/>
    <p:sldId id="614" r:id="rId10"/>
    <p:sldId id="615" r:id="rId11"/>
    <p:sldId id="616" r:id="rId12"/>
    <p:sldId id="617" r:id="rId13"/>
    <p:sldId id="618" r:id="rId14"/>
    <p:sldId id="624" r:id="rId15"/>
    <p:sldId id="625" r:id="rId16"/>
    <p:sldId id="626" r:id="rId17"/>
    <p:sldId id="627" r:id="rId18"/>
    <p:sldId id="628" r:id="rId19"/>
    <p:sldId id="629" r:id="rId20"/>
    <p:sldId id="630" r:id="rId21"/>
    <p:sldId id="631" r:id="rId22"/>
    <p:sldId id="632" r:id="rId2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p:scale>
          <a:sx n="50" d="100"/>
          <a:sy n="50" d="100"/>
        </p:scale>
        <p:origin x="725" y="18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2018/8/25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2018/8/25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a:ea typeface="微软雅黑" panose="020B0503020204020204" pitchFamily="34" charset="-122"/>
              </a:rPr>
              <a:t>11 </a:t>
            </a:r>
            <a:r>
              <a:rPr lang="zh-CN" altLang="en-US" sz="3600" dirty="0">
                <a:ea typeface="微软雅黑" panose="020B0503020204020204" pitchFamily="34" charset="-122"/>
              </a:rPr>
              <a:t>耶稣又说：“一个人有两个儿子。</a:t>
            </a:r>
          </a:p>
          <a:p>
            <a:pPr algn="l"/>
            <a:r>
              <a:rPr lang="en-US" altLang="zh-CN" sz="3600" dirty="0">
                <a:ea typeface="微软雅黑" panose="020B0503020204020204" pitchFamily="34" charset="-122"/>
              </a:rPr>
              <a:t>Then He said: "A certain man had two sons.</a:t>
            </a:r>
          </a:p>
          <a:p>
            <a:pPr algn="l"/>
            <a:r>
              <a:rPr lang="en-US" altLang="zh-CN" sz="3600" dirty="0">
                <a:ea typeface="微软雅黑" panose="020B0503020204020204" pitchFamily="34" charset="-122"/>
              </a:rPr>
              <a:t>12 </a:t>
            </a:r>
            <a:r>
              <a:rPr lang="zh-CN" altLang="en-US" sz="3600" dirty="0">
                <a:ea typeface="微软雅黑" panose="020B0503020204020204" pitchFamily="34" charset="-122"/>
              </a:rPr>
              <a:t>小儿子对父亲说：‘父亲，请你把我应得的家业分给我。’他父亲就把产业分给他们。</a:t>
            </a:r>
          </a:p>
          <a:p>
            <a:pPr algn="l"/>
            <a:r>
              <a:rPr lang="en-US" altLang="zh-CN" sz="3600" dirty="0">
                <a:ea typeface="微软雅黑" panose="020B0503020204020204" pitchFamily="34" charset="-122"/>
              </a:rPr>
              <a:t>And the younger of them said to his father, "Father, give me the portion of goods that falls to me.' So he divided to them his livelihood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29 </a:t>
            </a:r>
            <a:r>
              <a:rPr lang="zh-CN" altLang="en-US" sz="3600" dirty="0">
                <a:ea typeface="微软雅黑" panose="020B0503020204020204" pitchFamily="34" charset="-122"/>
              </a:rPr>
              <a:t>他对父亲说：‘我服侍你这多年，从来没有违背过你的命，你并没有给我一只山羊羔，叫我和朋友一同快乐。</a:t>
            </a:r>
          </a:p>
          <a:p>
            <a:pPr algn="l"/>
            <a:r>
              <a:rPr lang="en-US" altLang="zh-CN" sz="3600" dirty="0">
                <a:ea typeface="微软雅黑" panose="020B0503020204020204" pitchFamily="34" charset="-122"/>
              </a:rPr>
              <a:t>So he answered and said to his father, "Lo, these many years I have been serving you; I never transgressed your commandment at any time; and yet you never gave me a young goat, that I might make merry with my friends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227339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30 </a:t>
            </a:r>
            <a:r>
              <a:rPr lang="zh-CN" altLang="en-US" sz="3600" dirty="0">
                <a:ea typeface="微软雅黑" panose="020B0503020204020204" pitchFamily="34" charset="-122"/>
              </a:rPr>
              <a:t>但你这个儿子和娼妓吞尽了你的产业，他一来了，你倒为他宰了肥牛犊。’ </a:t>
            </a:r>
          </a:p>
          <a:p>
            <a:pPr algn="l"/>
            <a:r>
              <a:rPr lang="en-US" altLang="zh-CN" sz="3600" dirty="0">
                <a:ea typeface="微软雅黑" panose="020B0503020204020204" pitchFamily="34" charset="-122"/>
              </a:rPr>
              <a:t>But as soon as this son of yours came, who has devoured your livelihood with harlots, you killed the fatted calf for him.'</a:t>
            </a:r>
          </a:p>
          <a:p>
            <a:pPr algn="l"/>
            <a:r>
              <a:rPr lang="en-US" altLang="zh-CN" sz="3600" dirty="0">
                <a:ea typeface="微软雅黑" panose="020B0503020204020204" pitchFamily="34" charset="-122"/>
              </a:rPr>
              <a:t>31 </a:t>
            </a:r>
            <a:r>
              <a:rPr lang="zh-CN" altLang="en-US" sz="3600" dirty="0">
                <a:ea typeface="微软雅黑" panose="020B0503020204020204" pitchFamily="34" charset="-122"/>
              </a:rPr>
              <a:t>父亲对他说：‘儿啊，你常和我同在，我一切所有的都是你的；</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And he said to him, "Son, you are always with me, and all that I have is yours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27665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32 </a:t>
            </a:r>
            <a:r>
              <a:rPr lang="zh-CN" altLang="en-US" sz="3600" dirty="0">
                <a:ea typeface="微软雅黑" panose="020B0503020204020204" pitchFamily="34" charset="-122"/>
              </a:rPr>
              <a:t>只是你这个兄弟是死而复活、失而又得的，所以我们理当欢喜快乐。’”</a:t>
            </a:r>
          </a:p>
          <a:p>
            <a:pPr algn="l"/>
            <a:r>
              <a:rPr lang="en-US" altLang="zh-CN" sz="3600" dirty="0">
                <a:ea typeface="微软雅黑" panose="020B0503020204020204" pitchFamily="34" charset="-122"/>
              </a:rPr>
              <a:t>It was right that we should make merry and be glad, for your brother was dead and is alive again, and was lost and is found."'</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956800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19:16-22】</a:t>
            </a:r>
          </a:p>
          <a:p>
            <a:pPr algn="l"/>
            <a:r>
              <a:rPr lang="en-US" altLang="zh-CN" sz="3600" dirty="0">
                <a:ea typeface="微软雅黑" panose="020B0503020204020204" pitchFamily="34" charset="-122"/>
              </a:rPr>
              <a:t>16</a:t>
            </a:r>
            <a:r>
              <a:rPr lang="zh-CN" altLang="en-US" sz="3600" dirty="0">
                <a:ea typeface="微软雅黑" panose="020B0503020204020204" pitchFamily="34" charset="-122"/>
              </a:rPr>
              <a:t>有一个人来见耶稣说</a:t>
            </a:r>
            <a:r>
              <a:rPr lang="en-US" altLang="zh-CN" sz="3600" dirty="0">
                <a:ea typeface="微软雅黑" panose="020B0503020204020204" pitchFamily="34" charset="-122"/>
              </a:rPr>
              <a:t>:“</a:t>
            </a:r>
            <a:r>
              <a:rPr lang="zh-CN" altLang="en-US" sz="3600" dirty="0">
                <a:ea typeface="微软雅黑" panose="020B0503020204020204" pitchFamily="34" charset="-122"/>
              </a:rPr>
              <a:t>夫子</a:t>
            </a:r>
            <a:r>
              <a:rPr lang="en-US" altLang="zh-CN" sz="3600" dirty="0">
                <a:ea typeface="微软雅黑" panose="020B0503020204020204" pitchFamily="34" charset="-122"/>
              </a:rPr>
              <a:t>(</a:t>
            </a:r>
            <a:r>
              <a:rPr lang="zh-CN" altLang="en-US" sz="3600" dirty="0">
                <a:ea typeface="微软雅黑" panose="020B0503020204020204" pitchFamily="34" charset="-122"/>
              </a:rPr>
              <a:t>有古卷作“良善的夫子”</a:t>
            </a:r>
            <a:r>
              <a:rPr lang="en-US" altLang="zh-CN" sz="3600" dirty="0">
                <a:ea typeface="微软雅黑" panose="020B0503020204020204" pitchFamily="34" charset="-122"/>
              </a:rPr>
              <a:t>)</a:t>
            </a:r>
            <a:r>
              <a:rPr lang="zh-CN" altLang="en-US" sz="3600" dirty="0">
                <a:ea typeface="微软雅黑" panose="020B0503020204020204" pitchFamily="34" charset="-122"/>
              </a:rPr>
              <a:t>，我该作什么善事，才能得永生。”</a:t>
            </a:r>
          </a:p>
          <a:p>
            <a:pPr algn="l"/>
            <a:r>
              <a:rPr lang="en-US" altLang="zh-CN" sz="3600" dirty="0">
                <a:ea typeface="微软雅黑" panose="020B0503020204020204" pitchFamily="34" charset="-122"/>
              </a:rPr>
              <a:t>Now a man came up to Jesus and asked, 'Teacher, what good thing must I do to get eternal life?'  </a:t>
            </a:r>
          </a:p>
        </p:txBody>
      </p:sp>
    </p:spTree>
    <p:extLst>
      <p:ext uri="{BB962C8B-B14F-4D97-AF65-F5344CB8AC3E}">
        <p14:creationId xmlns:p14="http://schemas.microsoft.com/office/powerpoint/2010/main" val="645303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19:16-22】</a:t>
            </a:r>
          </a:p>
          <a:p>
            <a:pPr algn="l"/>
            <a:r>
              <a:rPr lang="en-US" altLang="zh-CN" sz="3600" dirty="0" smtClean="0">
                <a:ea typeface="微软雅黑" panose="020B0503020204020204" pitchFamily="34" charset="-122"/>
              </a:rPr>
              <a:t>17</a:t>
            </a:r>
            <a:r>
              <a:rPr lang="zh-CN" altLang="en-US" sz="3600" dirty="0">
                <a:ea typeface="微软雅黑" panose="020B0503020204020204" pitchFamily="34" charset="-122"/>
              </a:rPr>
              <a:t>耶稣对他说</a:t>
            </a:r>
            <a:r>
              <a:rPr lang="en-US" altLang="zh-CN" sz="3600" dirty="0">
                <a:ea typeface="微软雅黑" panose="020B0503020204020204" pitchFamily="34" charset="-122"/>
              </a:rPr>
              <a:t>:“</a:t>
            </a:r>
            <a:r>
              <a:rPr lang="zh-CN" altLang="en-US" sz="3600" dirty="0">
                <a:ea typeface="微软雅黑" panose="020B0503020204020204" pitchFamily="34" charset="-122"/>
              </a:rPr>
              <a:t>你为什么以善事问我呢</a:t>
            </a:r>
            <a:r>
              <a:rPr lang="en-US" altLang="zh-CN" sz="3600" dirty="0">
                <a:ea typeface="微软雅黑" panose="020B0503020204020204" pitchFamily="34" charset="-122"/>
              </a:rPr>
              <a:t>?</a:t>
            </a:r>
            <a:r>
              <a:rPr lang="zh-CN" altLang="en-US" sz="3600" dirty="0">
                <a:ea typeface="微软雅黑" panose="020B0503020204020204" pitchFamily="34" charset="-122"/>
              </a:rPr>
              <a:t>只有一位是善的</a:t>
            </a:r>
            <a:r>
              <a:rPr lang="en-US" altLang="zh-CN" sz="3600" dirty="0">
                <a:ea typeface="微软雅黑" panose="020B0503020204020204" pitchFamily="34" charset="-122"/>
              </a:rPr>
              <a:t>(</a:t>
            </a:r>
            <a:r>
              <a:rPr lang="zh-CN" altLang="en-US" sz="3600" dirty="0">
                <a:ea typeface="微软雅黑" panose="020B0503020204020204" pitchFamily="34" charset="-122"/>
              </a:rPr>
              <a:t>有古卷作“你为什么称我是良善的</a:t>
            </a:r>
            <a:r>
              <a:rPr lang="en-US" altLang="zh-CN" sz="3600" dirty="0">
                <a:ea typeface="微软雅黑" panose="020B0503020204020204" pitchFamily="34" charset="-122"/>
              </a:rPr>
              <a:t>?</a:t>
            </a:r>
            <a:r>
              <a:rPr lang="zh-CN" altLang="en-US" sz="3600" dirty="0">
                <a:ea typeface="微软雅黑" panose="020B0503020204020204" pitchFamily="34" charset="-122"/>
              </a:rPr>
              <a:t>除了　神以外，没有一个良善的。”</a:t>
            </a:r>
            <a:r>
              <a:rPr lang="en-US" altLang="zh-CN" sz="3600" dirty="0">
                <a:ea typeface="微软雅黑" panose="020B0503020204020204" pitchFamily="34" charset="-122"/>
              </a:rPr>
              <a:t>)</a:t>
            </a:r>
            <a:r>
              <a:rPr lang="zh-CN" altLang="en-US" sz="3600" dirty="0">
                <a:ea typeface="微软雅黑" panose="020B0503020204020204" pitchFamily="34" charset="-122"/>
              </a:rPr>
              <a:t>。你若要进入永生，就当遵守诫命。”</a:t>
            </a:r>
          </a:p>
          <a:p>
            <a:pPr algn="l"/>
            <a:r>
              <a:rPr lang="en-US" altLang="zh-CN" sz="3600" dirty="0">
                <a:ea typeface="微软雅黑" panose="020B0503020204020204" pitchFamily="34" charset="-122"/>
              </a:rPr>
              <a:t>'Why do you ask me about what is good?' Jesus replied. 'There is only One who is good. If you want to enter life, obey the commandments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4783117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19:16-22】</a:t>
            </a:r>
          </a:p>
          <a:p>
            <a:pPr algn="l"/>
            <a:r>
              <a:rPr lang="en-US" altLang="zh-CN" sz="3600" dirty="0" smtClean="0">
                <a:ea typeface="微软雅黑" panose="020B0503020204020204" pitchFamily="34" charset="-122"/>
              </a:rPr>
              <a:t>18</a:t>
            </a:r>
            <a:r>
              <a:rPr lang="zh-CN" altLang="en-US" sz="3600" dirty="0">
                <a:ea typeface="微软雅黑" panose="020B0503020204020204" pitchFamily="34" charset="-122"/>
              </a:rPr>
              <a:t>他说</a:t>
            </a:r>
            <a:r>
              <a:rPr lang="en-US" altLang="zh-CN" sz="3600" dirty="0">
                <a:ea typeface="微软雅黑" panose="020B0503020204020204" pitchFamily="34" charset="-122"/>
              </a:rPr>
              <a:t>:“</a:t>
            </a:r>
            <a:r>
              <a:rPr lang="zh-CN" altLang="en-US" sz="3600" dirty="0">
                <a:ea typeface="微软雅黑" panose="020B0503020204020204" pitchFamily="34" charset="-122"/>
              </a:rPr>
              <a:t>什么诫命</a:t>
            </a:r>
            <a:r>
              <a:rPr lang="en-US" altLang="zh-CN" sz="3600" dirty="0">
                <a:ea typeface="微软雅黑" panose="020B0503020204020204" pitchFamily="34" charset="-122"/>
              </a:rPr>
              <a:t>?”</a:t>
            </a:r>
            <a:r>
              <a:rPr lang="zh-CN" altLang="en-US" sz="3600" dirty="0">
                <a:ea typeface="微软雅黑" panose="020B0503020204020204" pitchFamily="34" charset="-122"/>
              </a:rPr>
              <a:t>耶稣说</a:t>
            </a:r>
            <a:r>
              <a:rPr lang="en-US" altLang="zh-CN" sz="3600" dirty="0">
                <a:ea typeface="微软雅黑" panose="020B0503020204020204" pitchFamily="34" charset="-122"/>
              </a:rPr>
              <a:t>:“</a:t>
            </a:r>
            <a:r>
              <a:rPr lang="zh-CN" altLang="en-US" sz="3600" dirty="0">
                <a:ea typeface="微软雅黑" panose="020B0503020204020204" pitchFamily="34" charset="-122"/>
              </a:rPr>
              <a:t>就是不可杀人，不可奸淫，不可偷盗，不可作假见证； </a:t>
            </a:r>
          </a:p>
          <a:p>
            <a:pPr algn="l"/>
            <a:r>
              <a:rPr lang="en-US" altLang="zh-CN" sz="3600" dirty="0">
                <a:ea typeface="微软雅黑" panose="020B0503020204020204" pitchFamily="34" charset="-122"/>
              </a:rPr>
              <a:t>'Which ones?' the man inquired. Jesus replied, '`Do not murder, do not commit adultery, do not steal, do not give false testimony, </a:t>
            </a:r>
          </a:p>
          <a:p>
            <a:pPr algn="l"/>
            <a:r>
              <a:rPr lang="en-US" altLang="zh-CN" sz="3600" dirty="0">
                <a:ea typeface="微软雅黑" panose="020B0503020204020204" pitchFamily="34" charset="-122"/>
              </a:rPr>
              <a:t>19</a:t>
            </a:r>
            <a:r>
              <a:rPr lang="zh-CN" altLang="en-US" sz="3600" dirty="0">
                <a:ea typeface="微软雅黑" panose="020B0503020204020204" pitchFamily="34" charset="-122"/>
              </a:rPr>
              <a:t>当孝敬父母，又当爱人如己。” </a:t>
            </a:r>
          </a:p>
          <a:p>
            <a:pPr algn="l"/>
            <a:r>
              <a:rPr lang="en-US" altLang="zh-CN" sz="3600" dirty="0">
                <a:ea typeface="微软雅黑" panose="020B0503020204020204" pitchFamily="34" charset="-122"/>
              </a:rPr>
              <a:t>honor your father and mother,' and `love your neighbor as yourself.' </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77822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19:16-22】</a:t>
            </a:r>
          </a:p>
          <a:p>
            <a:pPr algn="l"/>
            <a:r>
              <a:rPr lang="en-US" altLang="zh-CN" sz="3600" dirty="0" smtClean="0">
                <a:ea typeface="微软雅黑" panose="020B0503020204020204" pitchFamily="34" charset="-122"/>
              </a:rPr>
              <a:t>20</a:t>
            </a:r>
            <a:r>
              <a:rPr lang="zh-CN" altLang="en-US" sz="3600" dirty="0">
                <a:ea typeface="微软雅黑" panose="020B0503020204020204" pitchFamily="34" charset="-122"/>
              </a:rPr>
              <a:t>那少年人说</a:t>
            </a:r>
            <a:r>
              <a:rPr lang="en-US" altLang="zh-CN" sz="3600" dirty="0">
                <a:ea typeface="微软雅黑" panose="020B0503020204020204" pitchFamily="34" charset="-122"/>
              </a:rPr>
              <a:t>:“</a:t>
            </a:r>
            <a:r>
              <a:rPr lang="zh-CN" altLang="en-US" sz="3600" dirty="0">
                <a:ea typeface="微软雅黑" panose="020B0503020204020204" pitchFamily="34" charset="-122"/>
              </a:rPr>
              <a:t>这一切我都遵守了，还缺少什么呢</a:t>
            </a:r>
            <a:r>
              <a:rPr lang="en-US" altLang="zh-CN" sz="3600" dirty="0">
                <a:ea typeface="微软雅黑" panose="020B0503020204020204" pitchFamily="34" charset="-122"/>
              </a:rPr>
              <a:t>?”</a:t>
            </a:r>
          </a:p>
          <a:p>
            <a:pPr algn="l"/>
            <a:r>
              <a:rPr lang="en-US" altLang="zh-CN" sz="3600" dirty="0">
                <a:ea typeface="微软雅黑" panose="020B0503020204020204" pitchFamily="34" charset="-122"/>
              </a:rPr>
              <a:t>'All these I have kept,' the young man said. 'What do I still lack?' </a:t>
            </a:r>
          </a:p>
          <a:p>
            <a:pPr algn="l"/>
            <a:r>
              <a:rPr lang="en-US" altLang="zh-CN" sz="3600" dirty="0">
                <a:ea typeface="微软雅黑" panose="020B0503020204020204" pitchFamily="34" charset="-122"/>
              </a:rPr>
              <a:t>21</a:t>
            </a:r>
            <a:r>
              <a:rPr lang="zh-CN" altLang="en-US" sz="3600" dirty="0">
                <a:ea typeface="微软雅黑" panose="020B0503020204020204" pitchFamily="34" charset="-122"/>
              </a:rPr>
              <a:t>耶稣说</a:t>
            </a:r>
            <a:r>
              <a:rPr lang="en-US" altLang="zh-CN" sz="3600" dirty="0">
                <a:ea typeface="微软雅黑" panose="020B0503020204020204" pitchFamily="34" charset="-122"/>
              </a:rPr>
              <a:t>:“</a:t>
            </a:r>
            <a:r>
              <a:rPr lang="zh-CN" altLang="en-US" sz="3600" dirty="0">
                <a:ea typeface="微软雅黑" panose="020B0503020204020204" pitchFamily="34" charset="-122"/>
              </a:rPr>
              <a:t>你若愿意作完全人，可去变卖你所有的，分给穷人，就必有财宝在天上，你还要来跟从我。”</a:t>
            </a:r>
          </a:p>
          <a:p>
            <a:pPr algn="l"/>
            <a:r>
              <a:rPr lang="en-US" altLang="zh-CN" sz="3600" dirty="0">
                <a:ea typeface="微软雅黑" panose="020B0503020204020204" pitchFamily="34" charset="-122"/>
              </a:rPr>
              <a:t>Jesus answered, 'If you want to be perfect, go, sell your possessions and give to the poor, and you will have treasure in heaven. Then come, follow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28702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a:t>
            </a:r>
            <a:r>
              <a:rPr lang="en-US" altLang="zh-CN" sz="3600" dirty="0">
                <a:ea typeface="微软雅黑" panose="020B0503020204020204" pitchFamily="34" charset="-122"/>
              </a:rPr>
              <a:t>Matthew 19:16-22】</a:t>
            </a:r>
          </a:p>
          <a:p>
            <a:pPr algn="l"/>
            <a:r>
              <a:rPr lang="en-US" altLang="zh-CN" sz="3600" dirty="0" smtClean="0">
                <a:ea typeface="微软雅黑" panose="020B0503020204020204" pitchFamily="34" charset="-122"/>
              </a:rPr>
              <a:t>22</a:t>
            </a:r>
            <a:r>
              <a:rPr lang="zh-CN" altLang="en-US" sz="3600" dirty="0">
                <a:ea typeface="微软雅黑" panose="020B0503020204020204" pitchFamily="34" charset="-122"/>
              </a:rPr>
              <a:t>那少年人听见这话，就忧忧愁愁地走了；因为他的产业很多。  </a:t>
            </a:r>
          </a:p>
          <a:p>
            <a:pPr algn="l"/>
            <a:r>
              <a:rPr lang="en-US" altLang="zh-CN" sz="3600" dirty="0">
                <a:ea typeface="微软雅黑" panose="020B0503020204020204" pitchFamily="34" charset="-122"/>
              </a:rPr>
              <a:t>When the young man heard this, he went away sad, because he had great wealth.</a:t>
            </a:r>
          </a:p>
        </p:txBody>
      </p:sp>
    </p:spTree>
    <p:extLst>
      <p:ext uri="{BB962C8B-B14F-4D97-AF65-F5344CB8AC3E}">
        <p14:creationId xmlns:p14="http://schemas.microsoft.com/office/powerpoint/2010/main" val="1090898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a:t>
            </a:r>
            <a:r>
              <a:rPr lang="zh-CN" altLang="en-US" sz="3600" dirty="0">
                <a:ea typeface="微软雅黑" panose="020B0503020204020204" pitchFamily="34" charset="-122"/>
              </a:rPr>
              <a:t>：</a:t>
            </a:r>
            <a:r>
              <a:rPr lang="en-US" altLang="zh-CN" sz="3600" dirty="0">
                <a:ea typeface="微软雅黑" panose="020B0503020204020204" pitchFamily="34" charset="-122"/>
              </a:rPr>
              <a:t>29】</a:t>
            </a:r>
          </a:p>
          <a:p>
            <a:pPr algn="l"/>
            <a:r>
              <a:rPr lang="zh-CN" altLang="en-US" sz="3600" dirty="0">
                <a:ea typeface="微软雅黑" panose="020B0503020204020204" pitchFamily="34" charset="-122"/>
              </a:rPr>
              <a:t>他对父亲说</a:t>
            </a:r>
            <a:r>
              <a:rPr lang="en-US" altLang="zh-CN" sz="3600" dirty="0">
                <a:ea typeface="微软雅黑" panose="020B0503020204020204" pitchFamily="34" charset="-122"/>
              </a:rPr>
              <a:t>: ‘</a:t>
            </a:r>
            <a:r>
              <a:rPr lang="zh-CN" altLang="en-US" sz="3600" dirty="0">
                <a:ea typeface="微软雅黑" panose="020B0503020204020204" pitchFamily="34" charset="-122"/>
              </a:rPr>
              <a:t>我服事你这多年，从来没有违背过你的命，你并没有给我一只山羊羔，叫我和朋友一同快乐。 </a:t>
            </a:r>
          </a:p>
          <a:p>
            <a:pPr algn="l"/>
            <a:r>
              <a:rPr lang="en-US" altLang="zh-CN" sz="3600" dirty="0">
                <a:ea typeface="微软雅黑" panose="020B0503020204020204" pitchFamily="34" charset="-122"/>
              </a:rPr>
              <a:t>But he answered his father, `Look! All these years I've been slaving for you and never disobeyed your orders. Yet you never gave me even a young goat so I could celebrate with my friends.’ </a:t>
            </a:r>
          </a:p>
        </p:txBody>
      </p:sp>
    </p:spTree>
    <p:extLst>
      <p:ext uri="{BB962C8B-B14F-4D97-AF65-F5344CB8AC3E}">
        <p14:creationId xmlns:p14="http://schemas.microsoft.com/office/powerpoint/2010/main" val="8866912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6:45】</a:t>
            </a:r>
          </a:p>
          <a:p>
            <a:pPr algn="l"/>
            <a:r>
              <a:rPr lang="zh-CN" altLang="en-US" sz="3600" dirty="0">
                <a:ea typeface="微软雅黑" panose="020B0503020204020204" pitchFamily="34" charset="-122"/>
              </a:rPr>
              <a:t>善人从他心里所存的善就发出善来；恶人从他心里所存的恶就发出恶来；因为心里所充满的，口里就说出来。</a:t>
            </a:r>
          </a:p>
          <a:p>
            <a:pPr algn="l"/>
            <a:r>
              <a:rPr lang="en-US" altLang="zh-CN" sz="3600" dirty="0">
                <a:ea typeface="微软雅黑" panose="020B0503020204020204" pitchFamily="34" charset="-122"/>
              </a:rPr>
              <a:t>The good man brings good things out of the good stored up in his heart, and the evil man brings evil things out of the evil stored up in his heart. For out of the overflow of his heart his mouth speaks.</a:t>
            </a:r>
          </a:p>
        </p:txBody>
      </p:sp>
    </p:spTree>
    <p:extLst>
      <p:ext uri="{BB962C8B-B14F-4D97-AF65-F5344CB8AC3E}">
        <p14:creationId xmlns:p14="http://schemas.microsoft.com/office/powerpoint/2010/main" val="2366084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13 </a:t>
            </a:r>
            <a:r>
              <a:rPr lang="zh-CN" altLang="en-US" sz="3600" dirty="0">
                <a:ea typeface="微软雅黑" panose="020B0503020204020204" pitchFamily="34" charset="-122"/>
              </a:rPr>
              <a:t>过了不多几日，小儿子就把他一切所有的都收拾起来，往远方去了。在那里任意放荡，浪费资财。</a:t>
            </a:r>
          </a:p>
          <a:p>
            <a:pPr algn="l"/>
            <a:r>
              <a:rPr lang="en-US" altLang="zh-CN" sz="3600" dirty="0">
                <a:ea typeface="微软雅黑" panose="020B0503020204020204" pitchFamily="34" charset="-122"/>
              </a:rPr>
              <a:t>And not many days after, the younger son gathered all together, journeyed to a far country, and there wasted his possessions with prodigal living.</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既耗尽了一切所有的，又遇着那地方大遭饥荒，就穷苦起来</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when he had spent all, there arose a severe famine in that land, and he began to be in want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18573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约翰一书 </a:t>
            </a:r>
            <a:r>
              <a:rPr lang="en-US" altLang="zh-CN" sz="3600" dirty="0">
                <a:ea typeface="微软雅黑" panose="020B0503020204020204" pitchFamily="34" charset="-122"/>
              </a:rPr>
              <a:t>1 John 1:5-10】</a:t>
            </a:r>
            <a:r>
              <a:rPr lang="zh-CN" altLang="en-US" sz="3600" dirty="0">
                <a:ea typeface="微软雅黑" panose="020B0503020204020204" pitchFamily="34" charset="-122"/>
              </a:rPr>
              <a:t>　</a:t>
            </a:r>
          </a:p>
          <a:p>
            <a:pPr algn="l"/>
            <a:r>
              <a:rPr lang="en-US" altLang="zh-CN" sz="3600" dirty="0">
                <a:ea typeface="微软雅黑" panose="020B0503020204020204" pitchFamily="34" charset="-122"/>
              </a:rPr>
              <a:t>5 </a:t>
            </a:r>
            <a:r>
              <a:rPr lang="zh-CN" altLang="en-US" sz="3600" dirty="0">
                <a:ea typeface="微软雅黑" panose="020B0503020204020204" pitchFamily="34" charset="-122"/>
              </a:rPr>
              <a:t>神就是光，在祂毫无黑暗。这是我们从主所听见，又报给你们的信息。</a:t>
            </a:r>
          </a:p>
          <a:p>
            <a:pPr algn="l"/>
            <a:r>
              <a:rPr lang="en-US" altLang="zh-CN" sz="3600" dirty="0">
                <a:ea typeface="微软雅黑" panose="020B0503020204020204" pitchFamily="34" charset="-122"/>
              </a:rPr>
              <a:t>This is the message which we have heard from Him and declare to you, that God is light and in Him is no darkness at all.</a:t>
            </a:r>
          </a:p>
          <a:p>
            <a:pPr algn="l"/>
            <a:r>
              <a:rPr lang="en-US" altLang="zh-CN" sz="3600" dirty="0">
                <a:ea typeface="微软雅黑" panose="020B0503020204020204" pitchFamily="34" charset="-122"/>
              </a:rPr>
              <a:t>6 </a:t>
            </a:r>
            <a:r>
              <a:rPr lang="zh-CN" altLang="en-US" sz="3600" dirty="0">
                <a:ea typeface="微软雅黑" panose="020B0503020204020204" pitchFamily="34" charset="-122"/>
              </a:rPr>
              <a:t>我们若说是与　神相交，却仍在黑暗里行，就是说谎话，不行真理了。</a:t>
            </a:r>
          </a:p>
          <a:p>
            <a:pPr algn="l"/>
            <a:r>
              <a:rPr lang="en-US" altLang="zh-CN" sz="3600" dirty="0">
                <a:ea typeface="微软雅黑" panose="020B0503020204020204" pitchFamily="34" charset="-122"/>
              </a:rPr>
              <a:t>If we say that we have fellowship with Him, and walk in darkness, we lie and do not practice the truth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73073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约翰一书 </a:t>
            </a:r>
            <a:r>
              <a:rPr lang="en-US" altLang="zh-CN" sz="3600" dirty="0">
                <a:ea typeface="微软雅黑" panose="020B0503020204020204" pitchFamily="34" charset="-122"/>
              </a:rPr>
              <a:t>1 John 1:5-10】</a:t>
            </a:r>
            <a:r>
              <a:rPr lang="zh-CN" altLang="en-US" sz="3600" dirty="0">
                <a:ea typeface="微软雅黑" panose="020B0503020204020204" pitchFamily="34" charset="-122"/>
              </a:rPr>
              <a:t>　</a:t>
            </a:r>
          </a:p>
          <a:p>
            <a:pPr algn="l"/>
            <a:r>
              <a:rPr lang="en-US" altLang="zh-CN" sz="3600" dirty="0" smtClean="0">
                <a:ea typeface="微软雅黑" panose="020B0503020204020204" pitchFamily="34" charset="-122"/>
              </a:rPr>
              <a:t>7 </a:t>
            </a:r>
            <a:r>
              <a:rPr lang="zh-CN" altLang="en-US" sz="3600" dirty="0">
                <a:ea typeface="微软雅黑" panose="020B0503020204020204" pitchFamily="34" charset="-122"/>
              </a:rPr>
              <a:t>我们若在光明中行，如同　神在光明中，就彼此相交，祂儿子耶稣的血也洗净我们一切的罪。</a:t>
            </a:r>
          </a:p>
          <a:p>
            <a:pPr algn="l"/>
            <a:r>
              <a:rPr lang="en-US" altLang="zh-CN" sz="3600" dirty="0">
                <a:ea typeface="微软雅黑" panose="020B0503020204020204" pitchFamily="34" charset="-122"/>
              </a:rPr>
              <a:t>But if we walk in the light as He is in the light, we have fellowship with one another, and the blood of Jesus Christ His Son cleanses us from all sin.</a:t>
            </a:r>
          </a:p>
          <a:p>
            <a:pPr algn="l"/>
            <a:r>
              <a:rPr lang="en-US" altLang="zh-CN" sz="3600" dirty="0">
                <a:ea typeface="微软雅黑" panose="020B0503020204020204" pitchFamily="34" charset="-122"/>
              </a:rPr>
              <a:t>8 </a:t>
            </a:r>
            <a:r>
              <a:rPr lang="zh-CN" altLang="en-US" sz="3600" dirty="0">
                <a:ea typeface="微软雅黑" panose="020B0503020204020204" pitchFamily="34" charset="-122"/>
              </a:rPr>
              <a:t>我们若说自己无罪，便是自欺，真理不在我们心里了；</a:t>
            </a:r>
          </a:p>
          <a:p>
            <a:pPr algn="l"/>
            <a:r>
              <a:rPr lang="en-US" altLang="zh-CN" sz="3600" dirty="0">
                <a:ea typeface="微软雅黑" panose="020B0503020204020204" pitchFamily="34" charset="-122"/>
              </a:rPr>
              <a:t>If we say that we have no sin, we deceive ourselves, and the truth is not in us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044686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约翰一书 </a:t>
            </a:r>
            <a:r>
              <a:rPr lang="en-US" altLang="zh-CN" sz="3600" dirty="0">
                <a:ea typeface="微软雅黑" panose="020B0503020204020204" pitchFamily="34" charset="-122"/>
              </a:rPr>
              <a:t>1 John 1:5-10】</a:t>
            </a:r>
            <a:r>
              <a:rPr lang="zh-CN" altLang="en-US" sz="3600" dirty="0">
                <a:ea typeface="微软雅黑" panose="020B0503020204020204" pitchFamily="34" charset="-122"/>
              </a:rPr>
              <a:t>　</a:t>
            </a:r>
          </a:p>
          <a:p>
            <a:pPr algn="l"/>
            <a:r>
              <a:rPr lang="en-US" altLang="zh-CN" sz="3600" dirty="0" smtClean="0">
                <a:ea typeface="微软雅黑" panose="020B0503020204020204" pitchFamily="34" charset="-122"/>
              </a:rPr>
              <a:t>9 </a:t>
            </a:r>
            <a:r>
              <a:rPr lang="zh-CN" altLang="en-US" sz="3600" dirty="0">
                <a:ea typeface="微软雅黑" panose="020B0503020204020204" pitchFamily="34" charset="-122"/>
              </a:rPr>
              <a:t>我们若认自己的罪，　神是信实的，是公义的，必要赦免我们的罪，洗净我们一切的不义；</a:t>
            </a:r>
          </a:p>
          <a:p>
            <a:pPr algn="l"/>
            <a:r>
              <a:rPr lang="en-US" altLang="zh-CN" sz="3600" dirty="0">
                <a:ea typeface="微软雅黑" panose="020B0503020204020204" pitchFamily="34" charset="-122"/>
              </a:rPr>
              <a:t>If we confess our sins, He is faithful and just to forgive us our sins and to cleanse us from all unrighteousness.</a:t>
            </a:r>
          </a:p>
          <a:p>
            <a:pPr algn="l"/>
            <a:r>
              <a:rPr lang="en-US" altLang="zh-CN" sz="3600" dirty="0">
                <a:ea typeface="微软雅黑" panose="020B0503020204020204" pitchFamily="34" charset="-122"/>
              </a:rPr>
              <a:t>10 </a:t>
            </a:r>
            <a:r>
              <a:rPr lang="zh-CN" altLang="en-US" sz="3600" dirty="0">
                <a:ea typeface="微软雅黑" panose="020B0503020204020204" pitchFamily="34" charset="-122"/>
              </a:rPr>
              <a:t>我们若说自己没有犯过罪，便是以　神为说谎的，祂的道也不在我们心里了。</a:t>
            </a:r>
          </a:p>
          <a:p>
            <a:pPr algn="l"/>
            <a:r>
              <a:rPr lang="en-US" altLang="zh-CN" sz="3600" dirty="0">
                <a:ea typeface="微软雅黑" panose="020B0503020204020204" pitchFamily="34" charset="-122"/>
              </a:rPr>
              <a:t>If we say that we have not sinned, we make Him a liar, and His word is not in us.</a:t>
            </a:r>
          </a:p>
        </p:txBody>
      </p:sp>
    </p:spTree>
    <p:extLst>
      <p:ext uri="{BB962C8B-B14F-4D97-AF65-F5344CB8AC3E}">
        <p14:creationId xmlns:p14="http://schemas.microsoft.com/office/powerpoint/2010/main" val="2423751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15 </a:t>
            </a:r>
            <a:r>
              <a:rPr lang="zh-CN" altLang="en-US" sz="3600" dirty="0">
                <a:ea typeface="微软雅黑" panose="020B0503020204020204" pitchFamily="34" charset="-122"/>
              </a:rPr>
              <a:t>于是去投靠那地方的一个人，那人打发他到田里去放猪。</a:t>
            </a:r>
          </a:p>
          <a:p>
            <a:pPr algn="l"/>
            <a:r>
              <a:rPr lang="en-US" altLang="zh-CN" sz="3600" dirty="0">
                <a:ea typeface="微软雅黑" panose="020B0503020204020204" pitchFamily="34" charset="-122"/>
              </a:rPr>
              <a:t>Then he went and joined himself to a citizen of that country, and he sent him into his fields to feed swine.</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他恨不得拿猪所吃的豆荚充饥，也没有人给他。</a:t>
            </a:r>
          </a:p>
          <a:p>
            <a:pPr algn="l"/>
            <a:r>
              <a:rPr lang="en-US" altLang="zh-CN" sz="3600" dirty="0">
                <a:ea typeface="微软雅黑" panose="020B0503020204020204" pitchFamily="34" charset="-122"/>
              </a:rPr>
              <a:t>And he would gladly have filled his stomach with the pods that the swine ate, and no one gave him anything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5575384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他醒悟过来，就说：‘我父亲有多少的雇工，口粮有余，我倒在这里饿死吗</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a:t>
            </a:r>
            <a:r>
              <a:rPr lang="en-US" altLang="zh-CN" sz="3600" dirty="0">
                <a:ea typeface="微软雅黑" panose="020B0503020204020204" pitchFamily="34" charset="-122"/>
              </a:rPr>
              <a:t>But when he came to himself, he said, "How many of my father's hired servants have bread enough and to spare, and I perish with hunger!</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我要起来，到我父亲那里去，向他说：父亲，我得罪了天，又得罪了你，</a:t>
            </a:r>
          </a:p>
          <a:p>
            <a:pPr algn="l"/>
            <a:r>
              <a:rPr lang="en-US" altLang="zh-CN" sz="3600" dirty="0">
                <a:ea typeface="微软雅黑" panose="020B0503020204020204" pitchFamily="34" charset="-122"/>
              </a:rPr>
              <a:t>I will arise and go to my father, and will say to him, "Father, I have sinned against heaven and before you</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22634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19 </a:t>
            </a:r>
            <a:r>
              <a:rPr lang="zh-CN" altLang="en-US" sz="3600" dirty="0">
                <a:ea typeface="微软雅黑" panose="020B0503020204020204" pitchFamily="34" charset="-122"/>
              </a:rPr>
              <a:t>从今以后，我不配称为你的儿子，把我当作一个雇工吧！’ </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I am no longer worthy to be called your son. Make me like one of your hired servants."'</a:t>
            </a:r>
          </a:p>
          <a:p>
            <a:pPr algn="l"/>
            <a:r>
              <a:rPr lang="en-US" altLang="zh-CN" sz="3600" dirty="0">
                <a:ea typeface="微软雅黑" panose="020B0503020204020204" pitchFamily="34" charset="-122"/>
              </a:rPr>
              <a:t>20 </a:t>
            </a:r>
            <a:r>
              <a:rPr lang="zh-CN" altLang="en-US" sz="3600" dirty="0">
                <a:ea typeface="微软雅黑" panose="020B0503020204020204" pitchFamily="34" charset="-122"/>
              </a:rPr>
              <a:t>于是起来，往他父亲那里去。相离还远，他父亲看见，就动了慈心，跑去抱着他的颈项，连连与他亲嘴。</a:t>
            </a:r>
          </a:p>
          <a:p>
            <a:pPr algn="l"/>
            <a:r>
              <a:rPr lang="en-US" altLang="zh-CN" sz="3600" dirty="0">
                <a:ea typeface="微软雅黑" panose="020B0503020204020204" pitchFamily="34" charset="-122"/>
              </a:rPr>
              <a:t>"And he arose and came to his father. But when he was still a great way off, his father saw him and had compassion, and ran and fell on his neck and kissed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964713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21 </a:t>
            </a:r>
            <a:r>
              <a:rPr lang="zh-CN" altLang="en-US" sz="3600" dirty="0">
                <a:ea typeface="微软雅黑" panose="020B0503020204020204" pitchFamily="34" charset="-122"/>
              </a:rPr>
              <a:t>儿子说：</a:t>
            </a:r>
            <a:r>
              <a:rPr lang="zh-CN" altLang="en-US" sz="3600" dirty="0" smtClean="0">
                <a:ea typeface="微软雅黑" panose="020B0503020204020204" pitchFamily="34" charset="-122"/>
              </a:rPr>
              <a:t>‘父亲，我得罪了天，又得罪了你，从今以后，我不配称为你的儿子。’</a:t>
            </a:r>
            <a:r>
              <a:rPr lang="en-US" altLang="zh-CN" sz="3600" dirty="0" smtClean="0">
                <a:ea typeface="微软雅黑" panose="020B0503020204020204" pitchFamily="34" charset="-122"/>
              </a:rPr>
              <a:t>And </a:t>
            </a:r>
            <a:r>
              <a:rPr lang="en-US" altLang="zh-CN" sz="3600" dirty="0">
                <a:ea typeface="微软雅黑" panose="020B0503020204020204" pitchFamily="34" charset="-122"/>
              </a:rPr>
              <a:t>the son said to him, "Father, I have sinned against heaven and in your sight, and am no longer worthy to be called your son.'</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父亲却吩咐仆人说：‘把那上好的袍子快拿出来给他穿，把戒指戴在他指头上，把鞋穿在他脚上</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 But </a:t>
            </a:r>
            <a:r>
              <a:rPr lang="en-US" altLang="zh-CN" sz="3600" dirty="0">
                <a:ea typeface="微软雅黑" panose="020B0503020204020204" pitchFamily="34" charset="-122"/>
              </a:rPr>
              <a:t>the father said to his servants, "Bring out the best robe and put it on him, and put a ring on his hand and sandals on his feet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673555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把那肥牛犊牵来宰了，我们可以吃喝快乐。</a:t>
            </a:r>
          </a:p>
          <a:p>
            <a:pPr algn="l"/>
            <a:r>
              <a:rPr lang="en-US" altLang="zh-CN" sz="3600" dirty="0">
                <a:ea typeface="微软雅黑" panose="020B0503020204020204" pitchFamily="34" charset="-122"/>
              </a:rPr>
              <a:t>And bring the fatted calf here and kill it, and let us eat and be merry;</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因为我这个儿子是死而复活，失而又得的。’他们就快乐起来。</a:t>
            </a:r>
          </a:p>
          <a:p>
            <a:pPr algn="l"/>
            <a:r>
              <a:rPr lang="en-US" altLang="zh-CN" sz="3600" dirty="0">
                <a:ea typeface="微软雅黑" panose="020B0503020204020204" pitchFamily="34" charset="-122"/>
              </a:rPr>
              <a:t>for this my son was dead and is alive again; he was lost and is found.' And they began to be merry</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900089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那时，大儿子正在田里。他回来离家不远，听见作乐跳舞的声音，</a:t>
            </a:r>
          </a:p>
          <a:p>
            <a:pPr algn="l"/>
            <a:r>
              <a:rPr lang="en-US" altLang="zh-CN" sz="3600" dirty="0">
                <a:ea typeface="微软雅黑" panose="020B0503020204020204" pitchFamily="34" charset="-122"/>
              </a:rPr>
              <a:t>"Now his older son was in the field. And as he came and drew near to the house, he heard music and dancing.</a:t>
            </a:r>
          </a:p>
          <a:p>
            <a:pPr algn="l"/>
            <a:r>
              <a:rPr lang="en-US" altLang="zh-CN" sz="3600" dirty="0">
                <a:ea typeface="微软雅黑" panose="020B0503020204020204" pitchFamily="34" charset="-122"/>
              </a:rPr>
              <a:t>26 </a:t>
            </a:r>
            <a:r>
              <a:rPr lang="zh-CN" altLang="en-US" sz="3600" dirty="0">
                <a:ea typeface="微软雅黑" panose="020B0503020204020204" pitchFamily="34" charset="-122"/>
              </a:rPr>
              <a:t>便叫过一个仆人来，问是什么事。</a:t>
            </a:r>
          </a:p>
          <a:p>
            <a:pPr algn="l"/>
            <a:r>
              <a:rPr lang="en-US" altLang="zh-CN" sz="3600" dirty="0">
                <a:ea typeface="微软雅黑" panose="020B0503020204020204" pitchFamily="34" charset="-122"/>
              </a:rPr>
              <a:t>So he called one of the servants and asked what these things meant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144366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路加福音 </a:t>
            </a:r>
            <a:r>
              <a:rPr lang="en-US" altLang="zh-CN" sz="3600" dirty="0">
                <a:ea typeface="微软雅黑" panose="020B0503020204020204" pitchFamily="34" charset="-122"/>
              </a:rPr>
              <a:t>Luke 15:11-32】</a:t>
            </a:r>
          </a:p>
          <a:p>
            <a:pPr algn="l"/>
            <a:r>
              <a:rPr lang="en-US" altLang="zh-CN" sz="3600" dirty="0" smtClean="0">
                <a:ea typeface="微软雅黑" panose="020B0503020204020204" pitchFamily="34" charset="-122"/>
              </a:rPr>
              <a:t>27 </a:t>
            </a:r>
            <a:r>
              <a:rPr lang="zh-CN" altLang="en-US" sz="3600" dirty="0">
                <a:ea typeface="微软雅黑" panose="020B0503020204020204" pitchFamily="34" charset="-122"/>
              </a:rPr>
              <a:t>仆人说：‘你兄弟来了，你父亲因为得他无灾无病地回来，把肥牛犊宰了。’</a:t>
            </a:r>
          </a:p>
          <a:p>
            <a:pPr algn="l"/>
            <a:r>
              <a:rPr lang="en-US" altLang="zh-CN" sz="3600" dirty="0">
                <a:ea typeface="微软雅黑" panose="020B0503020204020204" pitchFamily="34" charset="-122"/>
              </a:rPr>
              <a:t>And he said to him, "Your brother has come, and because he has received him safe and sound, your father has killed the fatted calf.'</a:t>
            </a:r>
          </a:p>
          <a:p>
            <a:pPr algn="l"/>
            <a:r>
              <a:rPr lang="en-US" altLang="zh-CN" sz="3600" dirty="0">
                <a:ea typeface="微软雅黑" panose="020B0503020204020204" pitchFamily="34" charset="-122"/>
              </a:rPr>
              <a:t>28 </a:t>
            </a:r>
            <a:r>
              <a:rPr lang="zh-CN" altLang="en-US" sz="3600" dirty="0">
                <a:ea typeface="微软雅黑" panose="020B0503020204020204" pitchFamily="34" charset="-122"/>
              </a:rPr>
              <a:t>大儿子却生气，不肯进去，他父亲就出来劝他</a:t>
            </a:r>
            <a:r>
              <a:rPr lang="zh-CN" altLang="en-US" sz="3600" dirty="0" smtClean="0">
                <a:ea typeface="微软雅黑" panose="020B0503020204020204" pitchFamily="34" charset="-122"/>
              </a:rPr>
              <a:t>。 </a:t>
            </a:r>
            <a:r>
              <a:rPr lang="en-US" altLang="zh-CN" sz="3600" dirty="0" smtClean="0">
                <a:ea typeface="微软雅黑" panose="020B0503020204020204" pitchFamily="34" charset="-122"/>
              </a:rPr>
              <a:t>"</a:t>
            </a:r>
            <a:r>
              <a:rPr lang="en-US" altLang="zh-CN" sz="3600" dirty="0">
                <a:ea typeface="微软雅黑" panose="020B0503020204020204" pitchFamily="34" charset="-122"/>
              </a:rPr>
              <a:t>But he was angry and would not go in. Therefore his father came out and pleaded with him</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293348056"/>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333</TotalTime>
  <Words>1579</Words>
  <Application>Microsoft Office PowerPoint</Application>
  <PresentationFormat>全屏显示(4:3)</PresentationFormat>
  <Paragraphs>90</Paragraphs>
  <Slides>22</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22</vt:i4>
      </vt:variant>
    </vt:vector>
  </HeadingPairs>
  <TitlesOfParts>
    <vt:vector size="28"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73</cp:revision>
  <dcterms:created xsi:type="dcterms:W3CDTF">2018-02-16T18:09:56Z</dcterms:created>
  <dcterms:modified xsi:type="dcterms:W3CDTF">2018-08-26T02:02:24Z</dcterms:modified>
</cp:coreProperties>
</file>