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633" r:id="rId3"/>
    <p:sldId id="634" r:id="rId4"/>
    <p:sldId id="607" r:id="rId5"/>
    <p:sldId id="608" r:id="rId6"/>
    <p:sldId id="609" r:id="rId7"/>
    <p:sldId id="635" r:id="rId8"/>
    <p:sldId id="636" r:id="rId9"/>
    <p:sldId id="637" r:id="rId10"/>
    <p:sldId id="610" r:id="rId11"/>
    <p:sldId id="638" r:id="rId12"/>
    <p:sldId id="639" r:id="rId13"/>
    <p:sldId id="611" r:id="rId14"/>
    <p:sldId id="612" r:id="rId15"/>
    <p:sldId id="640" r:id="rId16"/>
    <p:sldId id="641" r:id="rId17"/>
    <p:sldId id="642" r:id="rId18"/>
    <p:sldId id="613" r:id="rId19"/>
    <p:sldId id="614" r:id="rId20"/>
    <p:sldId id="615" r:id="rId21"/>
    <p:sldId id="616" r:id="rId22"/>
    <p:sldId id="617" r:id="rId23"/>
    <p:sldId id="618" r:id="rId2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73" d="100"/>
          <a:sy n="73" d="100"/>
        </p:scale>
        <p:origin x="77" y="13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2018/9/2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2018/9/2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2018/9/2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2018/9/2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2018/9/2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2018/9/2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2018/9/2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2018/9/2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2018/9/2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2018/9/2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2018/9/2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2018/9/2</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18:15-17】</a:t>
            </a:r>
          </a:p>
          <a:p>
            <a:pPr algn="l"/>
            <a:r>
              <a:rPr lang="en-US" altLang="zh-CN" sz="3600" dirty="0">
                <a:ea typeface="微软雅黑" panose="020B0503020204020204" pitchFamily="34" charset="-122"/>
              </a:rPr>
              <a:t>15 “</a:t>
            </a:r>
            <a:r>
              <a:rPr lang="zh-CN" altLang="en-US" sz="3600" dirty="0">
                <a:ea typeface="微软雅黑" panose="020B0503020204020204" pitchFamily="34" charset="-122"/>
              </a:rPr>
              <a:t>倘若你的弟兄得罪你，你就去趁着只有他和你在一处的时候，指出他的错来。他若听你，你便得了你的弟兄；</a:t>
            </a:r>
          </a:p>
          <a:p>
            <a:pPr algn="l"/>
            <a:r>
              <a:rPr lang="en-US" altLang="zh-CN" sz="3600" dirty="0">
                <a:ea typeface="微软雅黑" panose="020B0503020204020204" pitchFamily="34" charset="-122"/>
              </a:rPr>
              <a:t>"Moreover if your brother sins against you, go and tell him his fault between you and him alone. If he hears you, you have gained your brother</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33970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哥林多后书</a:t>
            </a:r>
            <a:r>
              <a:rPr lang="en-US" altLang="zh-CN" sz="3600" dirty="0">
                <a:ea typeface="微软雅黑" panose="020B0503020204020204" pitchFamily="34" charset="-122"/>
              </a:rPr>
              <a:t>6:16-18</a:t>
            </a:r>
            <a:r>
              <a:rPr lang="zh-CN" altLang="en-US" sz="3600" dirty="0">
                <a:ea typeface="微软雅黑" panose="020B0503020204020204" pitchFamily="34" charset="-122"/>
              </a:rPr>
              <a:t>；</a:t>
            </a:r>
            <a:r>
              <a:rPr lang="en-US" altLang="zh-CN" sz="3600" dirty="0">
                <a:ea typeface="微软雅黑" panose="020B0503020204020204" pitchFamily="34" charset="-122"/>
              </a:rPr>
              <a:t>7</a:t>
            </a:r>
            <a:r>
              <a:rPr lang="zh-CN" altLang="en-US" sz="3600" dirty="0">
                <a:ea typeface="微软雅黑" panose="020B0503020204020204" pitchFamily="34" charset="-122"/>
              </a:rPr>
              <a:t>：</a:t>
            </a:r>
            <a:r>
              <a:rPr lang="en-US" altLang="zh-CN" sz="3600" dirty="0">
                <a:ea typeface="微软雅黑" panose="020B0503020204020204" pitchFamily="34" charset="-122"/>
              </a:rPr>
              <a:t>1】</a:t>
            </a:r>
          </a:p>
          <a:p>
            <a:pPr algn="l"/>
            <a:r>
              <a:rPr lang="en-US" altLang="zh-CN" sz="3600" dirty="0" smtClean="0">
                <a:ea typeface="微软雅黑" panose="020B0503020204020204" pitchFamily="34" charset="-122"/>
              </a:rPr>
              <a:t>16 </a:t>
            </a:r>
            <a:r>
              <a:rPr lang="zh-CN" altLang="en-US" sz="3600" dirty="0" smtClean="0">
                <a:ea typeface="微软雅黑" panose="020B0503020204020204" pitchFamily="34" charset="-122"/>
              </a:rPr>
              <a:t>神</a:t>
            </a:r>
            <a:r>
              <a:rPr lang="zh-CN" altLang="en-US" sz="3600" dirty="0">
                <a:ea typeface="微软雅黑" panose="020B0503020204020204" pitchFamily="34" charset="-122"/>
              </a:rPr>
              <a:t>的殿和偶像有什么相同呢？因为我们是永生　神的殿，就如　神曾说：“我要在他们中间居住，在他们中间来往。我要作他们的　神，他们要作我的子民。” </a:t>
            </a:r>
          </a:p>
          <a:p>
            <a:pPr algn="l"/>
            <a:r>
              <a:rPr lang="en-US" altLang="zh-CN" sz="3600" dirty="0">
                <a:ea typeface="微软雅黑" panose="020B0503020204020204" pitchFamily="34" charset="-122"/>
              </a:rPr>
              <a:t>And what agreement has the temple of God with idols? For you are the temple of the living God. As God has </a:t>
            </a:r>
            <a:r>
              <a:rPr lang="en-US" altLang="zh-CN" sz="3600" dirty="0" err="1">
                <a:ea typeface="微软雅黑" panose="020B0503020204020204" pitchFamily="34" charset="-122"/>
              </a:rPr>
              <a:t>said:"I</a:t>
            </a:r>
            <a:r>
              <a:rPr lang="en-US" altLang="zh-CN" sz="3600" dirty="0">
                <a:ea typeface="微软雅黑" panose="020B0503020204020204" pitchFamily="34" charset="-122"/>
              </a:rPr>
              <a:t> will dwell in them And walk among them. I will be their God, And they shall be My people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696471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哥林多后书</a:t>
            </a:r>
            <a:r>
              <a:rPr lang="en-US" altLang="zh-CN" sz="3600" dirty="0">
                <a:ea typeface="微软雅黑" panose="020B0503020204020204" pitchFamily="34" charset="-122"/>
              </a:rPr>
              <a:t>6:16-18</a:t>
            </a:r>
            <a:r>
              <a:rPr lang="zh-CN" altLang="en-US" sz="3600" dirty="0">
                <a:ea typeface="微软雅黑" panose="020B0503020204020204" pitchFamily="34" charset="-122"/>
              </a:rPr>
              <a:t>；</a:t>
            </a:r>
            <a:r>
              <a:rPr lang="en-US" altLang="zh-CN" sz="3600" dirty="0">
                <a:ea typeface="微软雅黑" panose="020B0503020204020204" pitchFamily="34" charset="-122"/>
              </a:rPr>
              <a:t>7</a:t>
            </a:r>
            <a:r>
              <a:rPr lang="zh-CN" altLang="en-US" sz="3600" dirty="0">
                <a:ea typeface="微软雅黑" panose="020B0503020204020204" pitchFamily="34" charset="-122"/>
              </a:rPr>
              <a:t>：</a:t>
            </a:r>
            <a:r>
              <a:rPr lang="en-US" altLang="zh-CN" sz="3600" dirty="0">
                <a:ea typeface="微软雅黑" panose="020B0503020204020204" pitchFamily="34" charset="-122"/>
              </a:rPr>
              <a:t>1】</a:t>
            </a:r>
          </a:p>
          <a:p>
            <a:pPr algn="l"/>
            <a:r>
              <a:rPr lang="en-US" altLang="zh-CN" sz="3600" dirty="0" smtClean="0">
                <a:ea typeface="微软雅黑" panose="020B0503020204020204" pitchFamily="34" charset="-122"/>
              </a:rPr>
              <a:t>17 </a:t>
            </a:r>
            <a:r>
              <a:rPr lang="zh-CN" altLang="en-US" sz="3600" dirty="0">
                <a:ea typeface="微软雅黑" panose="020B0503020204020204" pitchFamily="34" charset="-122"/>
              </a:rPr>
              <a:t>又说：“你们务要从他们中间出来，与他们分别，不要沾不洁净的物，我就收纳你们。</a:t>
            </a:r>
          </a:p>
          <a:p>
            <a:pPr algn="l"/>
            <a:r>
              <a:rPr lang="en-US" altLang="zh-CN" sz="3600" dirty="0" err="1">
                <a:ea typeface="微软雅黑" panose="020B0503020204020204" pitchFamily="34" charset="-122"/>
              </a:rPr>
              <a:t>Therefore"Come</a:t>
            </a:r>
            <a:r>
              <a:rPr lang="en-US" altLang="zh-CN" sz="3600" dirty="0">
                <a:ea typeface="微软雅黑" panose="020B0503020204020204" pitchFamily="34" charset="-122"/>
              </a:rPr>
              <a:t> out from among them And be separate, says the Lord. Do not touch what is unclean, And I will receive you."</a:t>
            </a:r>
          </a:p>
          <a:p>
            <a:pPr algn="l"/>
            <a:r>
              <a:rPr lang="en-US" altLang="zh-CN" sz="3600" dirty="0">
                <a:ea typeface="微软雅黑" panose="020B0503020204020204" pitchFamily="34" charset="-122"/>
              </a:rPr>
              <a:t>18 </a:t>
            </a:r>
            <a:r>
              <a:rPr lang="zh-CN" altLang="en-US" sz="3600" dirty="0">
                <a:ea typeface="微软雅黑" panose="020B0503020204020204" pitchFamily="34" charset="-122"/>
              </a:rPr>
              <a:t>我要作你们的父，你们要作我的儿女。”这是全能的主说的</a:t>
            </a:r>
            <a:r>
              <a:rPr lang="zh-CN" altLang="en-US" sz="3600" dirty="0" smtClean="0">
                <a:ea typeface="微软雅黑" panose="020B0503020204020204" pitchFamily="34" charset="-122"/>
              </a:rPr>
              <a:t>。 </a:t>
            </a:r>
            <a:r>
              <a:rPr lang="en-US" altLang="zh-CN" sz="3600" dirty="0" smtClean="0">
                <a:ea typeface="微软雅黑" panose="020B0503020204020204" pitchFamily="34" charset="-122"/>
              </a:rPr>
              <a:t>"</a:t>
            </a:r>
            <a:r>
              <a:rPr lang="en-US" altLang="zh-CN" sz="3600" dirty="0">
                <a:ea typeface="微软雅黑" panose="020B0503020204020204" pitchFamily="34" charset="-122"/>
              </a:rPr>
              <a:t>I will be a Father to you, And you shall be My sons and daughters, Says the LORD Almighty</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079610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哥林多后书</a:t>
            </a:r>
            <a:r>
              <a:rPr lang="en-US" altLang="zh-CN" sz="3600" dirty="0">
                <a:ea typeface="微软雅黑" panose="020B0503020204020204" pitchFamily="34" charset="-122"/>
              </a:rPr>
              <a:t>6:16-18</a:t>
            </a:r>
            <a:r>
              <a:rPr lang="zh-CN" altLang="en-US" sz="3600" dirty="0">
                <a:ea typeface="微软雅黑" panose="020B0503020204020204" pitchFamily="34" charset="-122"/>
              </a:rPr>
              <a:t>；</a:t>
            </a:r>
            <a:r>
              <a:rPr lang="en-US" altLang="zh-CN" sz="3600" dirty="0">
                <a:ea typeface="微软雅黑" panose="020B0503020204020204" pitchFamily="34" charset="-122"/>
              </a:rPr>
              <a:t>7</a:t>
            </a:r>
            <a:r>
              <a:rPr lang="zh-CN" altLang="en-US" sz="3600" dirty="0">
                <a:ea typeface="微软雅黑" panose="020B0503020204020204" pitchFamily="34" charset="-122"/>
              </a:rPr>
              <a:t>：</a:t>
            </a:r>
            <a:r>
              <a:rPr lang="en-US" altLang="zh-CN" sz="3600" dirty="0">
                <a:ea typeface="微软雅黑" panose="020B0503020204020204" pitchFamily="34" charset="-122"/>
              </a:rPr>
              <a:t>1】</a:t>
            </a:r>
          </a:p>
          <a:p>
            <a:pPr algn="l"/>
            <a:r>
              <a:rPr lang="en-US" altLang="zh-CN" sz="3600" dirty="0" smtClean="0">
                <a:ea typeface="微软雅黑" panose="020B0503020204020204" pitchFamily="34" charset="-122"/>
              </a:rPr>
              <a:t>7:1 </a:t>
            </a:r>
            <a:r>
              <a:rPr lang="zh-CN" altLang="en-US" sz="3600" dirty="0">
                <a:ea typeface="微软雅黑" panose="020B0503020204020204" pitchFamily="34" charset="-122"/>
              </a:rPr>
              <a:t>亲爱的弟兄啊，我们既有这等应许，就当洁净自己，除去身体、灵魂一切的污秽，敬畏　神，得以成圣。</a:t>
            </a:r>
          </a:p>
          <a:p>
            <a:pPr algn="l"/>
            <a:r>
              <a:rPr lang="en-US" altLang="zh-CN" sz="3600" dirty="0">
                <a:ea typeface="微软雅黑" panose="020B0503020204020204" pitchFamily="34" charset="-122"/>
              </a:rPr>
              <a:t>Therefore, having these promises, beloved, let us cleanse ourselves from all filthiness of the flesh and spirit, perfecting holiness in the fear of God.</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148482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箴言</a:t>
            </a:r>
            <a:r>
              <a:rPr lang="en-US" altLang="zh-CN" sz="3600" dirty="0">
                <a:ea typeface="微软雅黑" panose="020B0503020204020204" pitchFamily="34" charset="-122"/>
              </a:rPr>
              <a:t>Proverbs 27:5-6】</a:t>
            </a:r>
          </a:p>
          <a:p>
            <a:pPr algn="l"/>
            <a:r>
              <a:rPr lang="en-US" altLang="zh-CN" sz="3600" dirty="0">
                <a:ea typeface="微软雅黑" panose="020B0503020204020204" pitchFamily="34" charset="-122"/>
              </a:rPr>
              <a:t>5</a:t>
            </a:r>
            <a:r>
              <a:rPr lang="zh-CN" altLang="en-US" sz="3600" dirty="0">
                <a:ea typeface="微软雅黑" panose="020B0503020204020204" pitchFamily="34" charset="-122"/>
              </a:rPr>
              <a:t>当面的责备，强如背地的爱情。</a:t>
            </a:r>
          </a:p>
          <a:p>
            <a:pPr algn="l"/>
            <a:r>
              <a:rPr lang="en-US" altLang="zh-CN" sz="3600" dirty="0">
                <a:ea typeface="微软雅黑" panose="020B0503020204020204" pitchFamily="34" charset="-122"/>
              </a:rPr>
              <a:t>Open rebuke is better Than love carefully concealed.</a:t>
            </a:r>
          </a:p>
          <a:p>
            <a:pPr algn="l"/>
            <a:r>
              <a:rPr lang="en-US" altLang="zh-CN" sz="3600" dirty="0">
                <a:ea typeface="微软雅黑" panose="020B0503020204020204" pitchFamily="34" charset="-122"/>
              </a:rPr>
              <a:t>6 </a:t>
            </a:r>
            <a:r>
              <a:rPr lang="zh-CN" altLang="en-US" sz="3600" dirty="0">
                <a:ea typeface="微软雅黑" panose="020B0503020204020204" pitchFamily="34" charset="-122"/>
              </a:rPr>
              <a:t>朋友加的伤痕，出于忠诚；仇敌连连亲嘴，却是多余。</a:t>
            </a:r>
          </a:p>
          <a:p>
            <a:pPr algn="l"/>
            <a:r>
              <a:rPr lang="en-US" altLang="zh-CN" sz="3600" dirty="0">
                <a:ea typeface="微软雅黑" panose="020B0503020204020204" pitchFamily="34" charset="-122"/>
              </a:rPr>
              <a:t>Faithful are the wounds of a friend, But the kisses of an enemy are deceitful.</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3673555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哥林多后书</a:t>
            </a:r>
            <a:r>
              <a:rPr lang="en-US" altLang="zh-CN" sz="3600" dirty="0">
                <a:ea typeface="微软雅黑" panose="020B0503020204020204" pitchFamily="34" charset="-122"/>
              </a:rPr>
              <a:t>7:8-11】</a:t>
            </a:r>
          </a:p>
          <a:p>
            <a:pPr algn="l"/>
            <a:r>
              <a:rPr lang="en-US" altLang="zh-CN" sz="3600" dirty="0">
                <a:ea typeface="微软雅黑" panose="020B0503020204020204" pitchFamily="34" charset="-122"/>
              </a:rPr>
              <a:t>8 </a:t>
            </a:r>
            <a:r>
              <a:rPr lang="zh-CN" altLang="en-US" sz="3600" dirty="0">
                <a:ea typeface="微软雅黑" panose="020B0503020204020204" pitchFamily="34" charset="-122"/>
              </a:rPr>
              <a:t>我先前写信叫你们忧愁，我后来虽然懊悔，如今却不懊悔，因我知道那信叫你们忧愁，不过是暂时的。</a:t>
            </a:r>
          </a:p>
          <a:p>
            <a:pPr algn="l"/>
            <a:r>
              <a:rPr lang="en-US" altLang="zh-CN" sz="3600" dirty="0">
                <a:ea typeface="微软雅黑" panose="020B0503020204020204" pitchFamily="34" charset="-122"/>
              </a:rPr>
              <a:t>For even if I made you sorry with my letter, I do not regret it; though I did regret it. For I perceive that the same epistle made you sorry, though only for a while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9000892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哥林多后书</a:t>
            </a:r>
            <a:r>
              <a:rPr lang="en-US" altLang="zh-CN" sz="3600" dirty="0">
                <a:ea typeface="微软雅黑" panose="020B0503020204020204" pitchFamily="34" charset="-122"/>
              </a:rPr>
              <a:t>7:8-11】</a:t>
            </a:r>
          </a:p>
          <a:p>
            <a:pPr algn="l"/>
            <a:r>
              <a:rPr lang="en-US" altLang="zh-CN" sz="3600" dirty="0" smtClean="0">
                <a:ea typeface="微软雅黑" panose="020B0503020204020204" pitchFamily="34" charset="-122"/>
              </a:rPr>
              <a:t>9 </a:t>
            </a:r>
            <a:r>
              <a:rPr lang="zh-CN" altLang="en-US" sz="3600" dirty="0">
                <a:ea typeface="微软雅黑" panose="020B0503020204020204" pitchFamily="34" charset="-122"/>
              </a:rPr>
              <a:t>如今我欢喜，不是因你们忧愁，是因你们从忧愁中生出懊悔来。你们依着　神的意思忧愁，凡事就不至于因我们受亏损了。</a:t>
            </a:r>
          </a:p>
          <a:p>
            <a:pPr algn="l"/>
            <a:r>
              <a:rPr lang="en-US" altLang="zh-CN" sz="3600" dirty="0">
                <a:ea typeface="微软雅黑" panose="020B0503020204020204" pitchFamily="34" charset="-122"/>
              </a:rPr>
              <a:t>Now I rejoice, not that you were made sorry, but that your sorrow led to repentance. For you were made sorry in a godly manner, that you might suffer loss from us in nothing</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721106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哥林多后书</a:t>
            </a:r>
            <a:r>
              <a:rPr lang="en-US" altLang="zh-CN" sz="3600" dirty="0">
                <a:ea typeface="微软雅黑" panose="020B0503020204020204" pitchFamily="34" charset="-122"/>
              </a:rPr>
              <a:t>7:8-11】</a:t>
            </a:r>
          </a:p>
          <a:p>
            <a:pPr algn="l"/>
            <a:r>
              <a:rPr lang="en-US" altLang="zh-CN" sz="3600" dirty="0" smtClean="0">
                <a:ea typeface="微软雅黑" panose="020B0503020204020204" pitchFamily="34" charset="-122"/>
              </a:rPr>
              <a:t>10 </a:t>
            </a:r>
            <a:r>
              <a:rPr lang="zh-CN" altLang="en-US" sz="3600" dirty="0">
                <a:ea typeface="微软雅黑" panose="020B0503020204020204" pitchFamily="34" charset="-122"/>
              </a:rPr>
              <a:t>因为依着　神的意思忧愁，就生出没有后悔的懊悔来，以致得救；但世俗的忧愁是叫人死。</a:t>
            </a:r>
          </a:p>
          <a:p>
            <a:pPr algn="l"/>
            <a:r>
              <a:rPr lang="en-US" altLang="zh-CN" sz="3600" dirty="0">
                <a:ea typeface="微软雅黑" panose="020B0503020204020204" pitchFamily="34" charset="-122"/>
              </a:rPr>
              <a:t>For godly sorrow produces repentance leading to salvation, not to be regretted; but the sorrow of the world produces death</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7666845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哥林多后书</a:t>
            </a:r>
            <a:r>
              <a:rPr lang="en-US" altLang="zh-CN" sz="3600" dirty="0" smtClean="0">
                <a:ea typeface="微软雅黑" panose="020B0503020204020204" pitchFamily="34" charset="-122"/>
              </a:rPr>
              <a:t>7:8-11】11 </a:t>
            </a:r>
            <a:r>
              <a:rPr lang="zh-CN" altLang="en-US" sz="3600" dirty="0">
                <a:ea typeface="微软雅黑" panose="020B0503020204020204" pitchFamily="34" charset="-122"/>
              </a:rPr>
              <a:t>你看，你们依着　神的意思忧愁，从此就生出何等的殷勤、自诉、自恨、恐惧、想念、热心、责罚（或作“自责”）。在这一切事上，你们都表明自己是洁净的。 </a:t>
            </a:r>
          </a:p>
          <a:p>
            <a:pPr algn="l"/>
            <a:r>
              <a:rPr lang="en-US" altLang="zh-CN" sz="3600" dirty="0">
                <a:ea typeface="微软雅黑" panose="020B0503020204020204" pitchFamily="34" charset="-122"/>
              </a:rPr>
              <a:t>For observe this very thing, that you sorrowed in a godly manner: What diligence it produced in you, what clearing of yourselves, what indignation, what fear, what vehement desire, what zeal, what vindication! In all things you proved yourselves to be clear in this matter.</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4301862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18:15】 </a:t>
            </a:r>
            <a:endParaRPr lang="en-US" altLang="zh-CN" sz="3600" dirty="0" smtClean="0">
              <a:ea typeface="微软雅黑" panose="020B0503020204020204" pitchFamily="34" charset="-122"/>
            </a:endParaRPr>
          </a:p>
          <a:p>
            <a:pPr algn="l"/>
            <a:r>
              <a:rPr lang="en-US" altLang="zh-CN" sz="3600" dirty="0" smtClean="0">
                <a:ea typeface="微软雅黑" panose="020B0503020204020204" pitchFamily="34" charset="-122"/>
              </a:rPr>
              <a:t>“</a:t>
            </a:r>
            <a:r>
              <a:rPr lang="zh-CN" altLang="en-US" sz="3600" dirty="0">
                <a:ea typeface="微软雅黑" panose="020B0503020204020204" pitchFamily="34" charset="-122"/>
              </a:rPr>
              <a:t>倘若你的弟兄得罪你，你就去趁着只有他和你在一处的时候，指出他的错来。他若听你，你便得了你的弟兄；</a:t>
            </a:r>
          </a:p>
          <a:p>
            <a:pPr algn="l"/>
            <a:r>
              <a:rPr lang="en-US" altLang="zh-CN" sz="3600" dirty="0">
                <a:ea typeface="微软雅黑" panose="020B0503020204020204" pitchFamily="34" charset="-122"/>
              </a:rPr>
              <a:t>"Moreover if your brother sins against you, go and tell him his fault between you and him alone. If he hears you, you have gained your brother.</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1443666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18:16】</a:t>
            </a:r>
          </a:p>
          <a:p>
            <a:pPr algn="l"/>
            <a:r>
              <a:rPr lang="zh-CN" altLang="en-US" sz="3600" dirty="0">
                <a:ea typeface="微软雅黑" panose="020B0503020204020204" pitchFamily="34" charset="-122"/>
              </a:rPr>
              <a:t>他若不听，你就另外带一两个人同去，要凭两三个人的口作见证，句句都可定准。</a:t>
            </a:r>
          </a:p>
          <a:p>
            <a:pPr algn="l"/>
            <a:r>
              <a:rPr lang="en-US" altLang="zh-CN" sz="3600" dirty="0">
                <a:ea typeface="微软雅黑" panose="020B0503020204020204" pitchFamily="34" charset="-122"/>
              </a:rPr>
              <a:t>But if he will not hear, take with you one or two more, that "by the mouth of two or three witnesses every word may be established.'</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293348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18:15-17】</a:t>
            </a:r>
          </a:p>
          <a:p>
            <a:pPr algn="l"/>
            <a:r>
              <a:rPr lang="en-US" altLang="zh-CN" sz="3600" dirty="0" smtClean="0">
                <a:ea typeface="微软雅黑" panose="020B0503020204020204" pitchFamily="34" charset="-122"/>
              </a:rPr>
              <a:t>16 </a:t>
            </a:r>
            <a:r>
              <a:rPr lang="zh-CN" altLang="en-US" sz="3600" dirty="0">
                <a:ea typeface="微软雅黑" panose="020B0503020204020204" pitchFamily="34" charset="-122"/>
              </a:rPr>
              <a:t>他若不听，你就另外带一两个人同去，要凭两三个人的口作见证，句句都可定准。</a:t>
            </a:r>
          </a:p>
          <a:p>
            <a:pPr algn="l"/>
            <a:r>
              <a:rPr lang="en-US" altLang="zh-CN" sz="3600" dirty="0">
                <a:ea typeface="微软雅黑" panose="020B0503020204020204" pitchFamily="34" charset="-122"/>
              </a:rPr>
              <a:t>But if he will not hear, take with you one or two more, that "by the mouth of two or three witnesses every word may be established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2096296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18:17】</a:t>
            </a:r>
          </a:p>
          <a:p>
            <a:pPr algn="l"/>
            <a:r>
              <a:rPr lang="zh-CN" altLang="en-US" sz="3600" dirty="0">
                <a:ea typeface="微软雅黑" panose="020B0503020204020204" pitchFamily="34" charset="-122"/>
              </a:rPr>
              <a:t>若是不听他们，就告诉教会；若是不听教会，就看他像外邦人和税吏一样。</a:t>
            </a:r>
          </a:p>
          <a:p>
            <a:pPr algn="l"/>
            <a:r>
              <a:rPr lang="en-US" altLang="zh-CN" sz="3600" dirty="0">
                <a:ea typeface="微软雅黑" panose="020B0503020204020204" pitchFamily="34" charset="-122"/>
              </a:rPr>
              <a:t>And if he refuses to hear them, tell it to the church. But if he refuses even to hear the church, let him be to you like a heathen and a tax collector.</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2227339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帖撒罗尼迦后书 </a:t>
            </a:r>
            <a:r>
              <a:rPr lang="en-US" altLang="zh-CN" sz="3600" dirty="0">
                <a:ea typeface="微软雅黑" panose="020B0503020204020204" pitchFamily="34" charset="-122"/>
              </a:rPr>
              <a:t>2 Thessalonians  3:14-15】</a:t>
            </a:r>
          </a:p>
          <a:p>
            <a:pPr algn="l"/>
            <a:r>
              <a:rPr lang="en-US" altLang="zh-CN" sz="3600" dirty="0">
                <a:ea typeface="微软雅黑" panose="020B0503020204020204" pitchFamily="34" charset="-122"/>
              </a:rPr>
              <a:t>14 </a:t>
            </a:r>
            <a:r>
              <a:rPr lang="zh-CN" altLang="en-US" sz="3600" dirty="0">
                <a:ea typeface="微软雅黑" panose="020B0503020204020204" pitchFamily="34" charset="-122"/>
              </a:rPr>
              <a:t>若有人不听从我们这信上的话、要记下他、不和他交往、叫他自觉羞愧。</a:t>
            </a:r>
          </a:p>
          <a:p>
            <a:pPr algn="l"/>
            <a:r>
              <a:rPr lang="en-US" altLang="zh-CN" sz="3600" dirty="0">
                <a:ea typeface="微软雅黑" panose="020B0503020204020204" pitchFamily="34" charset="-122"/>
              </a:rPr>
              <a:t>And if anyone does not obey our word in this epistle, note that person and do not keep company with him, that he may be ashamed.</a:t>
            </a:r>
          </a:p>
          <a:p>
            <a:pPr algn="l"/>
            <a:r>
              <a:rPr lang="en-US" altLang="zh-CN" sz="3600" dirty="0">
                <a:ea typeface="微软雅黑" panose="020B0503020204020204" pitchFamily="34" charset="-122"/>
              </a:rPr>
              <a:t>15 </a:t>
            </a:r>
            <a:r>
              <a:rPr lang="zh-CN" altLang="en-US" sz="3600" dirty="0">
                <a:ea typeface="微软雅黑" panose="020B0503020204020204" pitchFamily="34" charset="-122"/>
              </a:rPr>
              <a:t>但不要以他为仇人、要劝他如弟兄。 ”</a:t>
            </a:r>
          </a:p>
          <a:p>
            <a:pPr algn="l"/>
            <a:r>
              <a:rPr lang="en-US" altLang="zh-CN" sz="3600" dirty="0">
                <a:ea typeface="微软雅黑" panose="020B0503020204020204" pitchFamily="34" charset="-122"/>
              </a:rPr>
              <a:t>Yet do not count him as an enemy, but admonish him as a brother.</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0276655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雅各</a:t>
            </a:r>
            <a:r>
              <a:rPr lang="en-US" altLang="zh-CN" sz="3600" dirty="0">
                <a:ea typeface="微软雅黑" panose="020B0503020204020204" pitchFamily="34" charset="-122"/>
              </a:rPr>
              <a:t>James 5:19-20】</a:t>
            </a:r>
          </a:p>
          <a:p>
            <a:pPr algn="l"/>
            <a:r>
              <a:rPr lang="en-US" altLang="zh-CN" sz="3600" dirty="0">
                <a:ea typeface="微软雅黑" panose="020B0503020204020204" pitchFamily="34" charset="-122"/>
              </a:rPr>
              <a:t>19 </a:t>
            </a:r>
            <a:r>
              <a:rPr lang="zh-CN" altLang="en-US" sz="3600" dirty="0">
                <a:ea typeface="微软雅黑" panose="020B0503020204020204" pitchFamily="34" charset="-122"/>
              </a:rPr>
              <a:t>我的弟兄们，你们中间若有失迷真道的，有人使他回转。</a:t>
            </a:r>
          </a:p>
          <a:p>
            <a:pPr algn="l"/>
            <a:r>
              <a:rPr lang="en-US" altLang="zh-CN" sz="3600" dirty="0">
                <a:ea typeface="微软雅黑" panose="020B0503020204020204" pitchFamily="34" charset="-122"/>
              </a:rPr>
              <a:t>Brethren, if anyone among you wanders from the truth, and someone turns him back,</a:t>
            </a:r>
          </a:p>
          <a:p>
            <a:pPr algn="l"/>
            <a:r>
              <a:rPr lang="en-US" altLang="zh-CN" sz="3600" dirty="0">
                <a:ea typeface="微软雅黑" panose="020B0503020204020204" pitchFamily="34" charset="-122"/>
              </a:rPr>
              <a:t>20 </a:t>
            </a:r>
            <a:r>
              <a:rPr lang="zh-CN" altLang="en-US" sz="3600" dirty="0">
                <a:ea typeface="微软雅黑" panose="020B0503020204020204" pitchFamily="34" charset="-122"/>
              </a:rPr>
              <a:t>这人该知道叫一个罪人从迷路上转回，便是救一个灵魂不死，并且遮盖许多的罪。</a:t>
            </a:r>
          </a:p>
          <a:p>
            <a:pPr algn="l"/>
            <a:r>
              <a:rPr lang="en-US" altLang="zh-CN" sz="3600" dirty="0">
                <a:ea typeface="微软雅黑" panose="020B0503020204020204" pitchFamily="34" charset="-122"/>
              </a:rPr>
              <a:t>let him know that he who turns a sinner from the error of his way will save a soul from death and cover a multitude of sins.</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0956800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以西结</a:t>
            </a:r>
            <a:r>
              <a:rPr lang="en-US" altLang="zh-CN" sz="3600" dirty="0">
                <a:ea typeface="微软雅黑" panose="020B0503020204020204" pitchFamily="34" charset="-122"/>
              </a:rPr>
              <a:t>Ezekiel 18</a:t>
            </a:r>
            <a:r>
              <a:rPr lang="zh-CN" altLang="en-US" sz="3600" dirty="0">
                <a:ea typeface="微软雅黑" panose="020B0503020204020204" pitchFamily="34" charset="-122"/>
              </a:rPr>
              <a:t>：</a:t>
            </a:r>
            <a:r>
              <a:rPr lang="en-US" altLang="zh-CN" sz="3600" dirty="0">
                <a:ea typeface="微软雅黑" panose="020B0503020204020204" pitchFamily="34" charset="-122"/>
              </a:rPr>
              <a:t>23】</a:t>
            </a:r>
          </a:p>
          <a:p>
            <a:pPr algn="l"/>
            <a:r>
              <a:rPr lang="zh-CN" altLang="en-US" sz="3600" dirty="0">
                <a:ea typeface="微软雅黑" panose="020B0503020204020204" pitchFamily="34" charset="-122"/>
              </a:rPr>
              <a:t>主耶和华说：恶人死亡，岂是我喜悦的吗？不是喜悦他回头离开所行的道存活吗？</a:t>
            </a:r>
          </a:p>
          <a:p>
            <a:pPr algn="l"/>
            <a:r>
              <a:rPr lang="en-US" altLang="zh-CN" sz="3600" dirty="0">
                <a:ea typeface="微软雅黑" panose="020B0503020204020204" pitchFamily="34" charset="-122"/>
              </a:rPr>
              <a:t>Do I have any pleasure at all that the wicked should die?" says the Lord GOD, "and not that he should turn from his ways and live?</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645303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18:15-17】</a:t>
            </a:r>
          </a:p>
          <a:p>
            <a:pPr algn="l"/>
            <a:r>
              <a:rPr lang="en-US" altLang="zh-CN" sz="3600" dirty="0" smtClean="0">
                <a:ea typeface="微软雅黑" panose="020B0503020204020204" pitchFamily="34" charset="-122"/>
              </a:rPr>
              <a:t>17 </a:t>
            </a:r>
            <a:r>
              <a:rPr lang="zh-CN" altLang="en-US" sz="3600" dirty="0">
                <a:ea typeface="微软雅黑" panose="020B0503020204020204" pitchFamily="34" charset="-122"/>
              </a:rPr>
              <a:t>若是不听他们，就告诉教会；若是不听教会，就看他像外邦人和税吏一样。</a:t>
            </a:r>
          </a:p>
          <a:p>
            <a:pPr algn="l"/>
            <a:r>
              <a:rPr lang="en-US" altLang="zh-CN" sz="3600" dirty="0">
                <a:ea typeface="微软雅黑" panose="020B0503020204020204" pitchFamily="34" charset="-122"/>
              </a:rPr>
              <a:t>And if he refuses to hear them, tell it to the church. But if he refuses even to hear the church, let him be to you like a heathen and a tax collector.</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96129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18:21-22】</a:t>
            </a:r>
          </a:p>
          <a:p>
            <a:pPr algn="l"/>
            <a:r>
              <a:rPr lang="en-US" altLang="zh-CN" sz="3600" dirty="0">
                <a:ea typeface="微软雅黑" panose="020B0503020204020204" pitchFamily="34" charset="-122"/>
              </a:rPr>
              <a:t>21 </a:t>
            </a:r>
            <a:r>
              <a:rPr lang="zh-CN" altLang="en-US" sz="3600" dirty="0">
                <a:ea typeface="微软雅黑" panose="020B0503020204020204" pitchFamily="34" charset="-122"/>
              </a:rPr>
              <a:t>那时彼得进前来，对耶稣说：“主啊，我弟兄得罪我，我当饶恕他几次呢？到七次可以吗？” </a:t>
            </a:r>
          </a:p>
          <a:p>
            <a:pPr algn="l"/>
            <a:r>
              <a:rPr lang="en-US" altLang="zh-CN" sz="3600" dirty="0">
                <a:ea typeface="微软雅黑" panose="020B0503020204020204" pitchFamily="34" charset="-122"/>
              </a:rPr>
              <a:t>Then Peter came to Him and said, "Lord, how often shall my brother sin against me, and I forgive him? Up to seven times?"</a:t>
            </a:r>
          </a:p>
          <a:p>
            <a:pPr algn="l"/>
            <a:r>
              <a:rPr lang="en-US" altLang="zh-CN" sz="3600" dirty="0">
                <a:ea typeface="微软雅黑" panose="020B0503020204020204" pitchFamily="34" charset="-122"/>
              </a:rPr>
              <a:t>22 </a:t>
            </a:r>
            <a:r>
              <a:rPr lang="zh-CN" altLang="en-US" sz="3600" dirty="0">
                <a:ea typeface="微软雅黑" panose="020B0503020204020204" pitchFamily="34" charset="-122"/>
              </a:rPr>
              <a:t>耶稣说：“我对你说：不是到七次，乃是到七十个七次</a:t>
            </a:r>
            <a:r>
              <a:rPr lang="zh-CN" altLang="en-US" sz="3600" dirty="0" smtClean="0">
                <a:ea typeface="微软雅黑" panose="020B0503020204020204" pitchFamily="34" charset="-122"/>
              </a:rPr>
              <a:t>。 </a:t>
            </a:r>
            <a:r>
              <a:rPr lang="en-US" altLang="zh-CN" sz="3600" dirty="0" smtClean="0">
                <a:ea typeface="微软雅黑" panose="020B0503020204020204" pitchFamily="34" charset="-122"/>
              </a:rPr>
              <a:t>Jesus </a:t>
            </a:r>
            <a:r>
              <a:rPr lang="en-US" altLang="zh-CN" sz="3600" dirty="0">
                <a:ea typeface="微软雅黑" panose="020B0503020204020204" pitchFamily="34" charset="-122"/>
              </a:rPr>
              <a:t>said to him, "I do not say to you, up to seven times, but up to seventy times seven.</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618573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18:15】 </a:t>
            </a:r>
            <a:endParaRPr lang="en-US" altLang="zh-CN" sz="3600" dirty="0" smtClean="0">
              <a:ea typeface="微软雅黑" panose="020B0503020204020204" pitchFamily="34" charset="-122"/>
            </a:endParaRPr>
          </a:p>
          <a:p>
            <a:pPr algn="l"/>
            <a:r>
              <a:rPr lang="en-US" altLang="zh-CN" sz="3600" dirty="0" smtClean="0">
                <a:ea typeface="微软雅黑" panose="020B0503020204020204" pitchFamily="34" charset="-122"/>
              </a:rPr>
              <a:t>“</a:t>
            </a:r>
            <a:r>
              <a:rPr lang="zh-CN" altLang="en-US" sz="3600" dirty="0">
                <a:ea typeface="微软雅黑" panose="020B0503020204020204" pitchFamily="34" charset="-122"/>
              </a:rPr>
              <a:t>倘若你的弟兄得罪你，你就去趁着只有他和你在一处的时候，指出他的错来。他若听你，你便得了你的弟兄；</a:t>
            </a:r>
          </a:p>
          <a:p>
            <a:pPr algn="l"/>
            <a:r>
              <a:rPr lang="en-US" altLang="zh-CN" sz="3600" dirty="0">
                <a:ea typeface="微软雅黑" panose="020B0503020204020204" pitchFamily="34" charset="-122"/>
              </a:rPr>
              <a:t>"Moreover if your brother sins against you, go and tell him his fault between you and him alone. If he hears you, you have gained your brother.</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557538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17:3-4】</a:t>
            </a:r>
          </a:p>
          <a:p>
            <a:pPr algn="l"/>
            <a:r>
              <a:rPr lang="en-US" altLang="zh-CN" sz="3600" dirty="0">
                <a:ea typeface="微软雅黑" panose="020B0503020204020204" pitchFamily="34" charset="-122"/>
              </a:rPr>
              <a:t>3 </a:t>
            </a:r>
            <a:r>
              <a:rPr lang="zh-CN" altLang="en-US" sz="3600" dirty="0">
                <a:ea typeface="微软雅黑" panose="020B0503020204020204" pitchFamily="34" charset="-122"/>
              </a:rPr>
              <a:t>你们要谨慎。若是你的弟兄得罪你，就劝戒他；他若懊悔，就饶恕他。</a:t>
            </a:r>
          </a:p>
          <a:p>
            <a:pPr algn="l"/>
            <a:r>
              <a:rPr lang="en-US" altLang="zh-CN" sz="3600" dirty="0">
                <a:ea typeface="微软雅黑" panose="020B0503020204020204" pitchFamily="34" charset="-122"/>
              </a:rPr>
              <a:t>Take heed to yourselves. If your brother sins against you, rebuke him; and if he repents, forgive him.</a:t>
            </a:r>
          </a:p>
          <a:p>
            <a:pPr algn="l"/>
            <a:r>
              <a:rPr lang="en-US" altLang="zh-CN" sz="3600" dirty="0">
                <a:ea typeface="微软雅黑" panose="020B0503020204020204" pitchFamily="34" charset="-122"/>
              </a:rPr>
              <a:t>4 </a:t>
            </a:r>
            <a:r>
              <a:rPr lang="zh-CN" altLang="en-US" sz="3600" dirty="0">
                <a:ea typeface="微软雅黑" panose="020B0503020204020204" pitchFamily="34" charset="-122"/>
              </a:rPr>
              <a:t>倘若他一天七次得罪你，又七次回转，说：‘我懊悔了’，你总要饶恕他。”</a:t>
            </a:r>
          </a:p>
          <a:p>
            <a:pPr algn="l"/>
            <a:r>
              <a:rPr lang="en-US" altLang="zh-CN" sz="3600" dirty="0">
                <a:ea typeface="微软雅黑" panose="020B0503020204020204" pitchFamily="34" charset="-122"/>
              </a:rPr>
              <a:t>And if he sins against you seven times in a day, and seven times in a day returns to you, saying, "I repent,' you shall forgive him."</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322634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18:15-17】</a:t>
            </a:r>
          </a:p>
          <a:p>
            <a:pPr algn="l"/>
            <a:r>
              <a:rPr lang="en-US" altLang="zh-CN" sz="3600" dirty="0">
                <a:ea typeface="微软雅黑" panose="020B0503020204020204" pitchFamily="34" charset="-122"/>
              </a:rPr>
              <a:t>15 “</a:t>
            </a:r>
            <a:r>
              <a:rPr lang="zh-CN" altLang="en-US" sz="3600" dirty="0">
                <a:ea typeface="微软雅黑" panose="020B0503020204020204" pitchFamily="34" charset="-122"/>
              </a:rPr>
              <a:t>倘若你的弟兄得罪你，你就去趁着只有他和你在一处的时候，指出他的错来。他若听你，你便得了你的弟兄；</a:t>
            </a:r>
          </a:p>
          <a:p>
            <a:pPr algn="l"/>
            <a:r>
              <a:rPr lang="en-US" altLang="zh-CN" sz="3600" dirty="0">
                <a:ea typeface="微软雅黑" panose="020B0503020204020204" pitchFamily="34" charset="-122"/>
              </a:rPr>
              <a:t>"Moreover if your brother sins against you, go and tell him his fault between you and him alone. If he hears you, you have gained your brother</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1327468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18:15-17】</a:t>
            </a:r>
          </a:p>
          <a:p>
            <a:pPr algn="l"/>
            <a:r>
              <a:rPr lang="en-US" altLang="zh-CN" sz="3600" dirty="0" smtClean="0">
                <a:ea typeface="微软雅黑" panose="020B0503020204020204" pitchFamily="34" charset="-122"/>
              </a:rPr>
              <a:t>16 </a:t>
            </a:r>
            <a:r>
              <a:rPr lang="zh-CN" altLang="en-US" sz="3600" dirty="0">
                <a:ea typeface="微软雅黑" panose="020B0503020204020204" pitchFamily="34" charset="-122"/>
              </a:rPr>
              <a:t>他若不听，你就另外带一两个人同去，要凭两三个人的口作见证，句句都可定准。</a:t>
            </a:r>
          </a:p>
          <a:p>
            <a:pPr algn="l"/>
            <a:r>
              <a:rPr lang="en-US" altLang="zh-CN" sz="3600" dirty="0">
                <a:ea typeface="微软雅黑" panose="020B0503020204020204" pitchFamily="34" charset="-122"/>
              </a:rPr>
              <a:t>But if he will not hear, take with you one or two more, that "by the mouth of two or three witnesses every word may be established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273227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18:15-17】</a:t>
            </a:r>
          </a:p>
          <a:p>
            <a:pPr algn="l"/>
            <a:r>
              <a:rPr lang="en-US" altLang="zh-CN" sz="3600" dirty="0" smtClean="0">
                <a:ea typeface="微软雅黑" panose="020B0503020204020204" pitchFamily="34" charset="-122"/>
              </a:rPr>
              <a:t>17 </a:t>
            </a:r>
            <a:r>
              <a:rPr lang="zh-CN" altLang="en-US" sz="3600" dirty="0">
                <a:ea typeface="微软雅黑" panose="020B0503020204020204" pitchFamily="34" charset="-122"/>
              </a:rPr>
              <a:t>若是不听他们，就告诉教会；若是不听</a:t>
            </a:r>
            <a:r>
              <a:rPr lang="zh-CN" altLang="en-US" sz="3600" u="sng" dirty="0">
                <a:solidFill>
                  <a:srgbClr val="FF0000"/>
                </a:solidFill>
                <a:ea typeface="微软雅黑" panose="020B0503020204020204" pitchFamily="34" charset="-122"/>
              </a:rPr>
              <a:t>教会</a:t>
            </a:r>
            <a:r>
              <a:rPr lang="zh-CN" altLang="en-US" sz="3600" dirty="0">
                <a:ea typeface="微软雅黑" panose="020B0503020204020204" pitchFamily="34" charset="-122"/>
              </a:rPr>
              <a:t>，就看他像外邦人和税吏一样。</a:t>
            </a:r>
          </a:p>
          <a:p>
            <a:pPr algn="l"/>
            <a:r>
              <a:rPr lang="en-US" altLang="zh-CN" sz="3600" dirty="0">
                <a:ea typeface="微软雅黑" panose="020B0503020204020204" pitchFamily="34" charset="-122"/>
              </a:rPr>
              <a:t>And if he refuses to hear them, tell it to the church. But if he refuses even to hear the church, let him be to you like a heathen and a tax collector.</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113074953"/>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352</TotalTime>
  <Words>1485</Words>
  <Application>Microsoft Office PowerPoint</Application>
  <PresentationFormat>全屏显示(4:3)</PresentationFormat>
  <Paragraphs>78</Paragraphs>
  <Slides>23</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23</vt:i4>
      </vt:variant>
    </vt:vector>
  </HeadingPairs>
  <TitlesOfParts>
    <vt:vector size="29"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75</cp:revision>
  <dcterms:created xsi:type="dcterms:W3CDTF">2018-02-16T18:09:56Z</dcterms:created>
  <dcterms:modified xsi:type="dcterms:W3CDTF">2018-09-02T07:54:02Z</dcterms:modified>
</cp:coreProperties>
</file>