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44" r:id="rId2"/>
    <p:sldId id="801" r:id="rId3"/>
    <p:sldId id="816" r:id="rId4"/>
    <p:sldId id="817" r:id="rId5"/>
    <p:sldId id="818" r:id="rId6"/>
    <p:sldId id="829" r:id="rId7"/>
    <p:sldId id="820" r:id="rId8"/>
    <p:sldId id="819" r:id="rId9"/>
    <p:sldId id="821" r:id="rId10"/>
    <p:sldId id="830"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2018/11/25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2018/11/25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21:22</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你们</a:t>
            </a:r>
            <a:r>
              <a:rPr lang="zh-CN" altLang="en-US" sz="3600" dirty="0">
                <a:ea typeface="微软雅黑" panose="020B0503020204020204" pitchFamily="34" charset="-122"/>
              </a:rPr>
              <a:t>祷告，无论求什么，只要信，就必得着。” </a:t>
            </a:r>
          </a:p>
          <a:p>
            <a:pPr algn="l"/>
            <a:r>
              <a:rPr lang="en-US" altLang="zh-CN" sz="3600" dirty="0">
                <a:ea typeface="微软雅黑" panose="020B0503020204020204" pitchFamily="34" charset="-122"/>
              </a:rPr>
              <a:t>And whatever things you ask in prayer, believing, you will receive."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64701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26:39</a:t>
            </a:r>
            <a:r>
              <a:rPr lang="zh-CN" altLang="en-US" sz="3600" dirty="0">
                <a:ea typeface="微软雅黑" panose="020B0503020204020204" pitchFamily="34" charset="-122"/>
              </a:rPr>
              <a:t>，</a:t>
            </a:r>
            <a:r>
              <a:rPr lang="en-US" altLang="zh-CN" sz="3600" dirty="0">
                <a:ea typeface="微软雅黑" panose="020B0503020204020204" pitchFamily="34" charset="-122"/>
              </a:rPr>
              <a:t>42</a:t>
            </a:r>
            <a:r>
              <a:rPr lang="zh-CN" altLang="en-US" sz="3600" dirty="0">
                <a:ea typeface="微软雅黑" panose="020B0503020204020204" pitchFamily="34" charset="-122"/>
              </a:rPr>
              <a:t>，</a:t>
            </a:r>
            <a:r>
              <a:rPr lang="en-US" altLang="zh-CN" sz="3600" dirty="0">
                <a:ea typeface="微软雅黑" panose="020B0503020204020204" pitchFamily="34" charset="-122"/>
              </a:rPr>
              <a:t>44】</a:t>
            </a:r>
          </a:p>
          <a:p>
            <a:pPr algn="l"/>
            <a:r>
              <a:rPr lang="en-US" altLang="zh-CN" sz="3600" dirty="0" smtClean="0">
                <a:ea typeface="微软雅黑" panose="020B0503020204020204" pitchFamily="34" charset="-122"/>
              </a:rPr>
              <a:t>42 </a:t>
            </a:r>
            <a:r>
              <a:rPr lang="zh-CN" altLang="en-US" sz="3600" dirty="0">
                <a:ea typeface="微软雅黑" panose="020B0503020204020204" pitchFamily="34" charset="-122"/>
              </a:rPr>
              <a:t>第二次又去祷告说：“我父啊，这杯若不能离开我，必要我喝，就愿你的意旨成全。” </a:t>
            </a:r>
            <a:r>
              <a:rPr lang="en-US" altLang="zh-CN" sz="3600" dirty="0">
                <a:ea typeface="微软雅黑" panose="020B0503020204020204" pitchFamily="34" charset="-122"/>
              </a:rPr>
              <a:t>Again, a second time, He went away and prayed, saying, "O My Father, if this cup cannot pass away from Me unless I drink it, Your will be done."</a:t>
            </a:r>
          </a:p>
          <a:p>
            <a:pPr algn="l"/>
            <a:r>
              <a:rPr lang="en-US" altLang="zh-CN" sz="3600" dirty="0">
                <a:ea typeface="微软雅黑" panose="020B0503020204020204" pitchFamily="34" charset="-122"/>
              </a:rPr>
              <a:t>44 </a:t>
            </a:r>
            <a:r>
              <a:rPr lang="zh-CN" altLang="en-US" sz="3600" dirty="0">
                <a:ea typeface="微软雅黑" panose="020B0503020204020204" pitchFamily="34" charset="-122"/>
              </a:rPr>
              <a:t>耶稣又</a:t>
            </a:r>
            <a:r>
              <a:rPr lang="zh-CN" altLang="en-US" sz="3600" dirty="0" smtClean="0">
                <a:ea typeface="微软雅黑" panose="020B0503020204020204" pitchFamily="34" charset="-122"/>
              </a:rPr>
              <a:t>离开他们</a:t>
            </a:r>
            <a:r>
              <a:rPr lang="zh-CN" altLang="en-US" sz="3600" dirty="0">
                <a:ea typeface="微软雅黑" panose="020B0503020204020204" pitchFamily="34" charset="-122"/>
              </a:rPr>
              <a:t>去了。第三次祷告，说的话还是与先前一样。</a:t>
            </a:r>
          </a:p>
          <a:p>
            <a:pPr algn="l"/>
            <a:r>
              <a:rPr lang="en-US" altLang="zh-CN" sz="3600" dirty="0">
                <a:ea typeface="微软雅黑" panose="020B0503020204020204" pitchFamily="34" charset="-122"/>
              </a:rPr>
              <a:t>And He came and found them asleep again, for their eyes were heavy.</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68493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10:17</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可见</a:t>
            </a:r>
            <a:r>
              <a:rPr lang="zh-CN" altLang="en-US" sz="3600" dirty="0">
                <a:ea typeface="微软雅黑" panose="020B0503020204020204" pitchFamily="34" charset="-122"/>
              </a:rPr>
              <a:t>信道是从听道来的，听道是从基督的话来的。</a:t>
            </a:r>
          </a:p>
          <a:p>
            <a:pPr algn="l"/>
            <a:r>
              <a:rPr lang="en-US" altLang="zh-CN" sz="3600" dirty="0">
                <a:ea typeface="微软雅黑" panose="020B0503020204020204" pitchFamily="34" charset="-122"/>
              </a:rPr>
              <a:t>So then faith comes by hearing, and hearing by the word of God.</a:t>
            </a:r>
          </a:p>
        </p:txBody>
      </p:sp>
    </p:spTree>
    <p:extLst>
      <p:ext uri="{BB962C8B-B14F-4D97-AF65-F5344CB8AC3E}">
        <p14:creationId xmlns:p14="http://schemas.microsoft.com/office/powerpoint/2010/main" val="1341121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14:13-14】</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你们奉我的名无论求什么，我必成就，叫父因儿子得荣耀。</a:t>
            </a:r>
          </a:p>
          <a:p>
            <a:pPr algn="l"/>
            <a:r>
              <a:rPr lang="en-US" altLang="zh-CN" sz="3600" dirty="0">
                <a:ea typeface="微软雅黑" panose="020B0503020204020204" pitchFamily="34" charset="-122"/>
              </a:rPr>
              <a:t>And whatever you ask in My name, that I will do, that the Father may be glorified in the Son.</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你们若奉我的名求什么，我必成就。”</a:t>
            </a:r>
          </a:p>
          <a:p>
            <a:pPr algn="l"/>
            <a:r>
              <a:rPr lang="en-US" altLang="zh-CN" sz="3600" dirty="0">
                <a:ea typeface="微软雅黑" panose="020B0503020204020204" pitchFamily="34" charset="-122"/>
              </a:rPr>
              <a:t>If you ask anything in My name, I will do it.</a:t>
            </a:r>
          </a:p>
        </p:txBody>
      </p:sp>
    </p:spTree>
    <p:extLst>
      <p:ext uri="{BB962C8B-B14F-4D97-AF65-F5344CB8AC3E}">
        <p14:creationId xmlns:p14="http://schemas.microsoft.com/office/powerpoint/2010/main" val="542655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约壹</a:t>
            </a:r>
            <a:r>
              <a:rPr lang="en-US" altLang="zh-CN" sz="3600" dirty="0">
                <a:ea typeface="微软雅黑" panose="020B0503020204020204" pitchFamily="34" charset="-122"/>
              </a:rPr>
              <a:t>1 John 5:14-15】</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我们若</a:t>
            </a:r>
            <a:r>
              <a:rPr lang="zh-CN" altLang="en-US" sz="3600" dirty="0" smtClean="0">
                <a:ea typeface="微软雅黑" panose="020B0503020204020204" pitchFamily="34" charset="-122"/>
              </a:rPr>
              <a:t>照祂的</a:t>
            </a:r>
            <a:r>
              <a:rPr lang="zh-CN" altLang="en-US" sz="3600" dirty="0">
                <a:ea typeface="微软雅黑" panose="020B0503020204020204" pitchFamily="34" charset="-122"/>
              </a:rPr>
              <a:t>旨意求什么</a:t>
            </a:r>
            <a:r>
              <a:rPr lang="zh-CN" altLang="en-US" sz="3600" dirty="0" smtClean="0">
                <a:ea typeface="微软雅黑" panose="020B0503020204020204" pitchFamily="34" charset="-122"/>
              </a:rPr>
              <a:t>，祂就</a:t>
            </a:r>
            <a:r>
              <a:rPr lang="zh-CN" altLang="en-US" sz="3600" dirty="0">
                <a:ea typeface="微软雅黑" panose="020B0503020204020204" pitchFamily="34" charset="-122"/>
              </a:rPr>
              <a:t>听我们，这是我们</a:t>
            </a:r>
            <a:r>
              <a:rPr lang="zh-CN" altLang="en-US" sz="3600" dirty="0" smtClean="0">
                <a:ea typeface="微软雅黑" panose="020B0503020204020204" pitchFamily="34" charset="-122"/>
              </a:rPr>
              <a:t>向祂所</a:t>
            </a:r>
            <a:r>
              <a:rPr lang="zh-CN" altLang="en-US" sz="3600" dirty="0">
                <a:ea typeface="微软雅黑" panose="020B0503020204020204" pitchFamily="34" charset="-122"/>
              </a:rPr>
              <a:t>存坦然无惧的心。</a:t>
            </a:r>
          </a:p>
          <a:p>
            <a:pPr algn="l"/>
            <a:r>
              <a:rPr lang="en-US" altLang="zh-CN" sz="3600" dirty="0">
                <a:ea typeface="微软雅黑" panose="020B0503020204020204" pitchFamily="34" charset="-122"/>
              </a:rPr>
              <a:t>Now this is the confidence that we have in Him, that if we ask anything according to His will, He hears us.</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既然</a:t>
            </a:r>
            <a:r>
              <a:rPr lang="zh-CN" altLang="en-US" sz="3600" dirty="0" smtClean="0">
                <a:ea typeface="微软雅黑" panose="020B0503020204020204" pitchFamily="34" charset="-122"/>
              </a:rPr>
              <a:t>知道祂听</a:t>
            </a:r>
            <a:r>
              <a:rPr lang="zh-CN" altLang="en-US" sz="3600" dirty="0">
                <a:ea typeface="微软雅黑" panose="020B0503020204020204" pitchFamily="34" charset="-122"/>
              </a:rPr>
              <a:t>我们一切所求的，就知道我们所求</a:t>
            </a:r>
            <a:r>
              <a:rPr lang="zh-CN" altLang="en-US" sz="3600" dirty="0" smtClean="0">
                <a:ea typeface="微软雅黑" panose="020B0503020204020204" pitchFamily="34" charset="-122"/>
              </a:rPr>
              <a:t>于祂的</a:t>
            </a:r>
            <a:r>
              <a:rPr lang="zh-CN" altLang="en-US" sz="3600" dirty="0">
                <a:ea typeface="微软雅黑" panose="020B0503020204020204" pitchFamily="34" charset="-122"/>
              </a:rPr>
              <a:t>，无不得着。 </a:t>
            </a:r>
          </a:p>
          <a:p>
            <a:pPr algn="l"/>
            <a:r>
              <a:rPr lang="en-US" altLang="zh-CN" sz="3600" dirty="0">
                <a:ea typeface="微软雅黑" panose="020B0503020204020204" pitchFamily="34" charset="-122"/>
              </a:rPr>
              <a:t>And if we know that He hears us, whatever we ask, we know that we have the petitions that we have asked of Him.</a:t>
            </a:r>
          </a:p>
        </p:txBody>
      </p:sp>
    </p:spTree>
    <p:extLst>
      <p:ext uri="{BB962C8B-B14F-4D97-AF65-F5344CB8AC3E}">
        <p14:creationId xmlns:p14="http://schemas.microsoft.com/office/powerpoint/2010/main" val="20721789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a:t>
            </a:r>
            <a:r>
              <a:rPr lang="en-US" altLang="zh-CN" sz="3600" dirty="0">
                <a:ea typeface="微软雅黑" panose="020B0503020204020204" pitchFamily="34" charset="-122"/>
              </a:rPr>
              <a:t>John 15:7,8,16】</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你们若常在我里面，我的话也常在你们里面；凡你们所愿意的，祈求就给你们成就。</a:t>
            </a:r>
          </a:p>
          <a:p>
            <a:pPr algn="l"/>
            <a:r>
              <a:rPr lang="en-US" altLang="zh-CN" sz="3600" dirty="0">
                <a:ea typeface="微软雅黑" panose="020B0503020204020204" pitchFamily="34" charset="-122"/>
              </a:rPr>
              <a:t>If you abide in Me, and My words abide in you, you will ask what you desire, and it shall be done for you.</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你们多结果子，我父就因此得荣耀，你们也就是我的门徒了。</a:t>
            </a:r>
          </a:p>
          <a:p>
            <a:pPr algn="l"/>
            <a:r>
              <a:rPr lang="en-US" altLang="zh-CN" sz="3600" dirty="0">
                <a:ea typeface="微软雅黑" panose="020B0503020204020204" pitchFamily="34" charset="-122"/>
              </a:rPr>
              <a:t>By this My Father is glorified, that you bear much fruit; so you will be My disciples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050857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a:t>
            </a:r>
            <a:r>
              <a:rPr lang="en-US" altLang="zh-CN" sz="3600" dirty="0">
                <a:ea typeface="微软雅黑" panose="020B0503020204020204" pitchFamily="34" charset="-122"/>
              </a:rPr>
              <a:t>John 15:7,8,16】</a:t>
            </a:r>
          </a:p>
          <a:p>
            <a:pPr algn="l"/>
            <a:r>
              <a:rPr lang="en-US" altLang="zh-CN" sz="3600" dirty="0" smtClean="0">
                <a:ea typeface="微软雅黑" panose="020B0503020204020204" pitchFamily="34" charset="-122"/>
              </a:rPr>
              <a:t>16 </a:t>
            </a:r>
            <a:r>
              <a:rPr lang="zh-CN" altLang="en-US" sz="3600" dirty="0">
                <a:ea typeface="微软雅黑" panose="020B0503020204020204" pitchFamily="34" charset="-122"/>
              </a:rPr>
              <a:t>不是你们拣选了我，是我拣选了你们；并且分派你们去结果子，叫你们的果子常存，使你们奉我的名，无论向父求什么</a:t>
            </a:r>
            <a:r>
              <a:rPr lang="zh-CN" altLang="en-US" sz="3600" dirty="0" smtClean="0">
                <a:ea typeface="微软雅黑" panose="020B0503020204020204" pitchFamily="34" charset="-122"/>
              </a:rPr>
              <a:t>，祂就</a:t>
            </a:r>
            <a:r>
              <a:rPr lang="zh-CN" altLang="en-US" sz="3600" dirty="0">
                <a:ea typeface="微软雅黑" panose="020B0503020204020204" pitchFamily="34" charset="-122"/>
              </a:rPr>
              <a:t>赐给你们。</a:t>
            </a:r>
          </a:p>
          <a:p>
            <a:pPr algn="l"/>
            <a:r>
              <a:rPr lang="en-US" altLang="zh-CN" sz="3600" dirty="0">
                <a:ea typeface="微软雅黑" panose="020B0503020204020204" pitchFamily="34" charset="-122"/>
              </a:rPr>
              <a:t>You did not choose Me, but I chose you and appointed you that you should go and bear fruit, and that your fruit should remain, that whatever you ask the Father in My name He may give you.</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74631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创世纪 </a:t>
            </a:r>
            <a:r>
              <a:rPr lang="en-US" altLang="zh-CN" sz="3600" dirty="0">
                <a:ea typeface="微软雅黑" panose="020B0503020204020204" pitchFamily="34" charset="-122"/>
              </a:rPr>
              <a:t>Genesis 49</a:t>
            </a:r>
            <a:r>
              <a:rPr lang="zh-CN" altLang="en-US" sz="3600" dirty="0">
                <a:ea typeface="微软雅黑" panose="020B0503020204020204" pitchFamily="34" charset="-122"/>
              </a:rPr>
              <a:t>：</a:t>
            </a:r>
            <a:r>
              <a:rPr lang="en-US" altLang="zh-CN" sz="3600" dirty="0">
                <a:ea typeface="微软雅黑" panose="020B0503020204020204" pitchFamily="34" charset="-122"/>
              </a:rPr>
              <a:t>22</a:t>
            </a:r>
            <a:r>
              <a:rPr lang="en-US" altLang="zh-CN" sz="3600" dirty="0" smtClean="0">
                <a:ea typeface="微软雅黑" panose="020B0503020204020204" pitchFamily="34" charset="-122"/>
              </a:rPr>
              <a:t>】</a:t>
            </a:r>
          </a:p>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约瑟是多结果子的树枝，是泉旁多结果的枝子</a:t>
            </a:r>
            <a:r>
              <a:rPr lang="zh-CN" altLang="en-US" sz="3600" dirty="0" smtClean="0">
                <a:ea typeface="微软雅黑" panose="020B0503020204020204" pitchFamily="34" charset="-122"/>
              </a:rPr>
              <a:t>，他的</a:t>
            </a:r>
            <a:r>
              <a:rPr lang="zh-CN" altLang="en-US" sz="3600" dirty="0">
                <a:ea typeface="微软雅黑" panose="020B0503020204020204" pitchFamily="34" charset="-122"/>
              </a:rPr>
              <a:t>枝条探出墙外。</a:t>
            </a:r>
          </a:p>
          <a:p>
            <a:pPr algn="l"/>
            <a:r>
              <a:rPr lang="en-US" altLang="zh-CN" sz="3600" dirty="0">
                <a:ea typeface="微软雅黑" panose="020B0503020204020204" pitchFamily="34" charset="-122"/>
              </a:rPr>
              <a:t>"Joseph is a fruitful bough, A fruitful bough by a well; His branches run over the wall.</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91646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5:22-23】</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圣灵所结的果子，就是仁爱、喜乐、和平、忍耐、恩慈、良善、信实、</a:t>
            </a:r>
          </a:p>
          <a:p>
            <a:pPr algn="l"/>
            <a:r>
              <a:rPr lang="en-US" altLang="zh-CN" sz="3600" dirty="0">
                <a:ea typeface="微软雅黑" panose="020B0503020204020204" pitchFamily="34" charset="-122"/>
              </a:rPr>
              <a:t>But the fruit of the Spirit is love, joy, peace, longsuffering, kindness, goodness, faithfulness,</a:t>
            </a:r>
          </a:p>
          <a:p>
            <a:pPr algn="l"/>
            <a:r>
              <a:rPr lang="en-US" altLang="zh-CN" sz="3600" dirty="0">
                <a:ea typeface="微软雅黑" panose="020B0503020204020204" pitchFamily="34" charset="-122"/>
              </a:rPr>
              <a:t>23 </a:t>
            </a:r>
            <a:r>
              <a:rPr lang="zh-CN" altLang="en-US" sz="3600" dirty="0">
                <a:ea typeface="微软雅黑" panose="020B0503020204020204" pitchFamily="34" charset="-122"/>
              </a:rPr>
              <a:t>温柔、节制。这样的事，没有律法禁止。</a:t>
            </a:r>
          </a:p>
          <a:p>
            <a:pPr algn="l"/>
            <a:r>
              <a:rPr lang="en-US" altLang="zh-CN" sz="3600" dirty="0">
                <a:ea typeface="微软雅黑" panose="020B0503020204020204" pitchFamily="34" charset="-122"/>
              </a:rPr>
              <a:t>gentleness, self-control. Against such there is no law.</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77323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26:39</a:t>
            </a:r>
            <a:r>
              <a:rPr lang="zh-CN" altLang="en-US" sz="3600" dirty="0">
                <a:ea typeface="微软雅黑" panose="020B0503020204020204" pitchFamily="34" charset="-122"/>
              </a:rPr>
              <a:t>，</a:t>
            </a:r>
            <a:r>
              <a:rPr lang="en-US" altLang="zh-CN" sz="3600" dirty="0">
                <a:ea typeface="微软雅黑" panose="020B0503020204020204" pitchFamily="34" charset="-122"/>
              </a:rPr>
              <a:t>42</a:t>
            </a:r>
            <a:r>
              <a:rPr lang="zh-CN" altLang="en-US" sz="3600" dirty="0">
                <a:ea typeface="微软雅黑" panose="020B0503020204020204" pitchFamily="34" charset="-122"/>
              </a:rPr>
              <a:t>，</a:t>
            </a:r>
            <a:r>
              <a:rPr lang="en-US" altLang="zh-CN" sz="3600" dirty="0">
                <a:ea typeface="微软雅黑" panose="020B0503020204020204" pitchFamily="34" charset="-122"/>
              </a:rPr>
              <a:t>44】</a:t>
            </a:r>
          </a:p>
          <a:p>
            <a:pPr algn="l"/>
            <a:r>
              <a:rPr lang="en-US" altLang="zh-CN" sz="3600" dirty="0">
                <a:ea typeface="微软雅黑" panose="020B0503020204020204" pitchFamily="34" charset="-122"/>
              </a:rPr>
              <a:t>39 </a:t>
            </a:r>
            <a:r>
              <a:rPr lang="zh-CN" altLang="en-US" sz="3600" dirty="0" smtClean="0">
                <a:ea typeface="微软雅黑" panose="020B0503020204020204" pitchFamily="34" charset="-122"/>
              </a:rPr>
              <a:t>祂就</a:t>
            </a:r>
            <a:r>
              <a:rPr lang="zh-CN" altLang="en-US" sz="3600" dirty="0">
                <a:ea typeface="微软雅黑" panose="020B0503020204020204" pitchFamily="34" charset="-122"/>
              </a:rPr>
              <a:t>稍往前走，俯伏在地祷告说：“我父啊，倘若可行，求你叫这杯离开我；然而，不要照我的意思，只要照你的意思。” </a:t>
            </a:r>
          </a:p>
          <a:p>
            <a:pPr algn="l"/>
            <a:r>
              <a:rPr lang="en-US" altLang="zh-CN" sz="3600" dirty="0">
                <a:ea typeface="微软雅黑" panose="020B0503020204020204" pitchFamily="34" charset="-122"/>
              </a:rPr>
              <a:t>He went a little farther and fell on His face, and prayed, saying, "O My Father, if it is possible, let this cup pass from Me; nevertheless, not as I will, but as You will</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0977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540</TotalTime>
  <Words>771</Words>
  <Application>Microsoft Office PowerPoint</Application>
  <PresentationFormat>全屏显示(4:3)</PresentationFormat>
  <Paragraphs>40</Paragraphs>
  <Slides>10</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108</cp:revision>
  <dcterms:created xsi:type="dcterms:W3CDTF">2018-02-16T18:09:56Z</dcterms:created>
  <dcterms:modified xsi:type="dcterms:W3CDTF">2018-11-25T07:20:50Z</dcterms:modified>
</cp:coreProperties>
</file>