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831" r:id="rId3"/>
    <p:sldId id="832" r:id="rId4"/>
    <p:sldId id="833" r:id="rId5"/>
    <p:sldId id="801" r:id="rId6"/>
    <p:sldId id="816" r:id="rId7"/>
    <p:sldId id="817" r:id="rId8"/>
    <p:sldId id="834" r:id="rId9"/>
    <p:sldId id="818" r:id="rId10"/>
    <p:sldId id="829" r:id="rId11"/>
    <p:sldId id="820" r:id="rId12"/>
    <p:sldId id="835" r:id="rId13"/>
    <p:sldId id="819" r:id="rId14"/>
    <p:sldId id="836" r:id="rId15"/>
    <p:sldId id="821" r:id="rId16"/>
    <p:sldId id="837" r:id="rId17"/>
    <p:sldId id="838" r:id="rId18"/>
    <p:sldId id="839" r:id="rId19"/>
    <p:sldId id="840" r:id="rId20"/>
    <p:sldId id="841" r:id="rId21"/>
    <p:sldId id="842"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2" d="100"/>
          <a:sy n="72" d="100"/>
        </p:scale>
        <p:origin x="84" y="13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2018/12/2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endParaRPr lang="en-US" altLang="zh-CN" sz="3600" dirty="0" smtClean="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21:23-27】</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耶稣进了殿，正教训人的时候，祭司长和民间的长老来问祂说：“你仗着什么权柄作这些事？给你这权柄的是谁呢？” </a:t>
            </a:r>
          </a:p>
          <a:p>
            <a:pPr algn="l"/>
            <a:r>
              <a:rPr lang="en-US" altLang="zh-CN" sz="3600" dirty="0">
                <a:ea typeface="微软雅黑" panose="020B0503020204020204" pitchFamily="34" charset="-122"/>
              </a:rPr>
              <a:t>Now when He came into the temple, the chief priests and the elders of the people confronted Him as He was teaching, and said, "By what authority are You doing these things? And who gave You this authority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创世纪 </a:t>
            </a:r>
            <a:r>
              <a:rPr lang="en-US" altLang="zh-CN" sz="3600" dirty="0">
                <a:ea typeface="微软雅黑" panose="020B0503020204020204" pitchFamily="34" charset="-122"/>
              </a:rPr>
              <a:t>Gen 1:27】</a:t>
            </a:r>
            <a:r>
              <a:rPr lang="zh-CN" altLang="en-US" sz="3600" dirty="0">
                <a:ea typeface="微软雅黑" panose="020B0503020204020204" pitchFamily="34" charset="-122"/>
              </a:rPr>
              <a:t>　</a:t>
            </a:r>
            <a:endParaRPr lang="en-US" altLang="zh-CN" sz="3600" dirty="0" smtClean="0">
              <a:ea typeface="微软雅黑" panose="020B0503020204020204" pitchFamily="34" charset="-122"/>
            </a:endParaRPr>
          </a:p>
          <a:p>
            <a:pPr algn="l"/>
            <a:r>
              <a:rPr lang="zh-CN" altLang="en-US" sz="3600" dirty="0" smtClean="0">
                <a:ea typeface="微软雅黑" panose="020B0503020204020204" pitchFamily="34" charset="-122"/>
              </a:rPr>
              <a:t>神</a:t>
            </a:r>
            <a:r>
              <a:rPr lang="zh-CN" altLang="en-US" sz="3600" dirty="0">
                <a:ea typeface="微软雅黑" panose="020B0503020204020204" pitchFamily="34" charset="-122"/>
              </a:rPr>
              <a:t>就照着自己的形像造人，乃是照着祂的形像造男造女。</a:t>
            </a:r>
          </a:p>
          <a:p>
            <a:pPr algn="l"/>
            <a:r>
              <a:rPr lang="en-US" altLang="zh-CN" sz="3600" dirty="0">
                <a:ea typeface="微软雅黑" panose="020B0503020204020204" pitchFamily="34" charset="-122"/>
              </a:rPr>
              <a:t>So God created man in His own image; in the image of God He created him; male and female He created them.</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传道书</a:t>
            </a:r>
            <a:r>
              <a:rPr lang="en-US" altLang="zh-CN" sz="3600" dirty="0">
                <a:ea typeface="微软雅黑" panose="020B0503020204020204" pitchFamily="34" charset="-122"/>
              </a:rPr>
              <a:t>Ecclesiastes  3:11a】</a:t>
            </a:r>
            <a:r>
              <a:rPr lang="zh-CN" altLang="en-US" sz="3600" dirty="0">
                <a:ea typeface="微软雅黑" panose="020B0503020204020204" pitchFamily="34" charset="-122"/>
              </a:rPr>
              <a:t>　</a:t>
            </a:r>
          </a:p>
          <a:p>
            <a:pPr algn="l"/>
            <a:r>
              <a:rPr lang="zh-CN" altLang="en-US" sz="3600" dirty="0">
                <a:ea typeface="微软雅黑" panose="020B0503020204020204" pitchFamily="34" charset="-122"/>
              </a:rPr>
              <a:t>神造万物，各按其时成为美好，又将永生安置在世人心里（“永生”原文作“永远”）</a:t>
            </a:r>
            <a:r>
              <a:rPr lang="en-US" altLang="zh-CN" sz="3600" dirty="0" smtClean="0">
                <a:ea typeface="微软雅黑" panose="020B0503020204020204" pitchFamily="34" charset="-122"/>
              </a:rPr>
              <a:t>……He </a:t>
            </a:r>
            <a:r>
              <a:rPr lang="en-US" altLang="zh-CN" sz="3600" dirty="0">
                <a:ea typeface="微软雅黑" panose="020B0503020204020204" pitchFamily="34" charset="-122"/>
              </a:rPr>
              <a:t>has made everything beautiful in its time. Also He has put eternity in their hearts….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74631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3:10-12】</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就如经上所记：“没有义人，连一个也没有</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As </a:t>
            </a:r>
            <a:r>
              <a:rPr lang="en-US" altLang="zh-CN" sz="3600" dirty="0">
                <a:ea typeface="微软雅黑" panose="020B0503020204020204" pitchFamily="34" charset="-122"/>
              </a:rPr>
              <a:t>it is </a:t>
            </a:r>
            <a:r>
              <a:rPr lang="en-US" altLang="zh-CN" sz="3600" dirty="0" err="1">
                <a:ea typeface="微软雅黑" panose="020B0503020204020204" pitchFamily="34" charset="-122"/>
              </a:rPr>
              <a:t>written:"There</a:t>
            </a:r>
            <a:r>
              <a:rPr lang="en-US" altLang="zh-CN" sz="3600" dirty="0">
                <a:ea typeface="微软雅黑" panose="020B0503020204020204" pitchFamily="34" charset="-122"/>
              </a:rPr>
              <a:t> is none righteous, no, not one;</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没有明白的，没有寻求　神的；</a:t>
            </a:r>
          </a:p>
          <a:p>
            <a:pPr algn="l"/>
            <a:r>
              <a:rPr lang="en-US" altLang="zh-CN" sz="3600" dirty="0">
                <a:ea typeface="微软雅黑" panose="020B0503020204020204" pitchFamily="34" charset="-122"/>
              </a:rPr>
              <a:t>There is none who understands; There is none who seeks after God.</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都是偏离正路，一同变为无用。没有行善的，连一个也没有。</a:t>
            </a:r>
          </a:p>
          <a:p>
            <a:pPr algn="l"/>
            <a:r>
              <a:rPr lang="en-US" altLang="zh-CN" sz="3600" dirty="0">
                <a:ea typeface="微软雅黑" panose="020B0503020204020204" pitchFamily="34" charset="-122"/>
              </a:rPr>
              <a:t>They have all turned aside; They have together become unprofitable; There is none who does good, no, not one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916460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3:23】</a:t>
            </a:r>
          </a:p>
          <a:p>
            <a:pPr algn="l"/>
            <a:r>
              <a:rPr lang="zh-CN" altLang="en-US" sz="3600" dirty="0">
                <a:ea typeface="微软雅黑" panose="020B0503020204020204" pitchFamily="34" charset="-122"/>
              </a:rPr>
              <a:t>因为世人都犯了罪，亏缺了神的荣耀，</a:t>
            </a:r>
            <a:r>
              <a:rPr lang="en-US" altLang="zh-CN" sz="3600" dirty="0">
                <a:ea typeface="微软雅黑" panose="020B0503020204020204" pitchFamily="34" charset="-122"/>
              </a:rPr>
              <a:t>for all have sinned and fall short of the glory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71833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a:t>
            </a:r>
            <a:r>
              <a:rPr lang="en-US" altLang="zh-CN" sz="3600" dirty="0" err="1">
                <a:ea typeface="微软雅黑" panose="020B0503020204020204" pitchFamily="34" charset="-122"/>
              </a:rPr>
              <a:t>Jhn</a:t>
            </a:r>
            <a:r>
              <a:rPr lang="en-US" altLang="zh-CN" sz="3600" dirty="0">
                <a:ea typeface="微软雅黑" panose="020B0503020204020204" pitchFamily="34" charset="-122"/>
              </a:rPr>
              <a:t> 14:6</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耶稣</a:t>
            </a:r>
            <a:r>
              <a:rPr lang="zh-CN" altLang="en-US" sz="3600" dirty="0">
                <a:ea typeface="微软雅黑" panose="020B0503020204020204" pitchFamily="34" charset="-122"/>
              </a:rPr>
              <a:t>说：“我就是道路、真理、生命；若不藉着我，没有人能到父那里去。</a:t>
            </a:r>
          </a:p>
          <a:p>
            <a:pPr algn="l"/>
            <a:r>
              <a:rPr lang="en-US" altLang="zh-CN" sz="3600" dirty="0">
                <a:ea typeface="微软雅黑" panose="020B0503020204020204" pitchFamily="34" charset="-122"/>
              </a:rPr>
              <a:t>Jesus said to him, "I am the way, the truth, and the life. No one comes to the Father except through Me.</a:t>
            </a:r>
          </a:p>
          <a:p>
            <a:pPr algn="l"/>
            <a:r>
              <a:rPr lang="en-US" altLang="zh-CN" sz="3600" dirty="0">
                <a:ea typeface="微软雅黑" panose="020B0503020204020204" pitchFamily="34" charset="-122"/>
              </a:rPr>
              <a:t>【</a:t>
            </a:r>
            <a:r>
              <a:rPr lang="zh-CN" altLang="en-US" sz="3600" dirty="0">
                <a:ea typeface="微软雅黑" panose="020B0503020204020204" pitchFamily="34" charset="-122"/>
              </a:rPr>
              <a:t>徒</a:t>
            </a:r>
            <a:r>
              <a:rPr lang="en-US" altLang="zh-CN" sz="3600" dirty="0">
                <a:ea typeface="微软雅黑" panose="020B0503020204020204" pitchFamily="34" charset="-122"/>
              </a:rPr>
              <a:t>Act 4:12】</a:t>
            </a:r>
          </a:p>
          <a:p>
            <a:pPr algn="l"/>
            <a:r>
              <a:rPr lang="zh-CN" altLang="en-US" sz="3600" dirty="0">
                <a:ea typeface="微软雅黑" panose="020B0503020204020204" pitchFamily="34" charset="-122"/>
              </a:rPr>
              <a:t>除祂以外，别无拯救。因为在天下人间，没有赐下别的名，我们可以靠着得救。” </a:t>
            </a:r>
          </a:p>
          <a:p>
            <a:pPr algn="l"/>
            <a:r>
              <a:rPr lang="en-US" altLang="zh-CN" sz="3600" dirty="0">
                <a:ea typeface="微软雅黑" panose="020B0503020204020204" pitchFamily="34" charset="-122"/>
              </a:rPr>
              <a:t>Nor is there salvation in any other, for there is no other name under heaven given among men by which we must be saved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77323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6:23</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因为</a:t>
            </a:r>
            <a:r>
              <a:rPr lang="zh-CN" altLang="en-US" sz="3600" dirty="0">
                <a:ea typeface="微软雅黑" panose="020B0503020204020204" pitchFamily="34" charset="-122"/>
              </a:rPr>
              <a:t>罪的工价乃是死；惟有神的恩赐，在我们的主基督耶稣里，乃是永生。</a:t>
            </a:r>
          </a:p>
          <a:p>
            <a:pPr algn="l"/>
            <a:r>
              <a:rPr lang="en-US" altLang="zh-CN" sz="3600" dirty="0">
                <a:ea typeface="微软雅黑" panose="020B0503020204020204" pitchFamily="34" charset="-122"/>
              </a:rPr>
              <a:t>For the wages of sin is death, but the gift of God is eternal life in Christ Jesus our Lord.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983693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这样，我们可说什么呢？难道　神有什么不公平吗？断乎没有！</a:t>
            </a:r>
          </a:p>
          <a:p>
            <a:pPr algn="l"/>
            <a:r>
              <a:rPr lang="en-US" altLang="zh-CN" sz="3600" dirty="0">
                <a:ea typeface="微软雅黑" panose="020B0503020204020204" pitchFamily="34" charset="-122"/>
              </a:rPr>
              <a:t>What shall we say then? Is there unrighteousness with God? Certainly not!</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因他对摩西说：“我要怜悯谁，就怜悯谁；要恩待谁，就恩待谁。” </a:t>
            </a:r>
          </a:p>
          <a:p>
            <a:pPr algn="l"/>
            <a:r>
              <a:rPr lang="en-US" altLang="zh-CN" sz="3600" dirty="0">
                <a:ea typeface="微软雅黑" panose="020B0503020204020204" pitchFamily="34" charset="-122"/>
              </a:rPr>
              <a:t>For He says to Moses, "I will have mercy on whomever I will have mercy, and I will have compassion on whomever I will have compassion."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09778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据此看来，这不在乎那定意的，也不在乎那奔跑的，只在乎发怜悯的　神。</a:t>
            </a:r>
          </a:p>
          <a:p>
            <a:pPr algn="l"/>
            <a:r>
              <a:rPr lang="en-US" altLang="zh-CN" sz="3600" dirty="0">
                <a:ea typeface="微软雅黑" panose="020B0503020204020204" pitchFamily="34" charset="-122"/>
              </a:rPr>
              <a:t>So then it is not of him who wills, nor of him who runs, but of God who shows mercy.</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因为经上有话向法老说：“我将你兴起来，特要在你身上彰显我的权能，并要使我的名传遍天下。” </a:t>
            </a:r>
          </a:p>
          <a:p>
            <a:pPr algn="l"/>
            <a:r>
              <a:rPr lang="en-US" altLang="zh-CN" sz="3600" dirty="0">
                <a:ea typeface="微软雅黑" panose="020B0503020204020204" pitchFamily="34" charset="-122"/>
              </a:rPr>
              <a:t>For the Scripture says to the Pharaoh, "For this very purpose I have raised you up, that I may show My power in you, and that My name may be declared in all the earth."</a:t>
            </a:r>
          </a:p>
        </p:txBody>
      </p:sp>
    </p:spTree>
    <p:extLst>
      <p:ext uri="{BB962C8B-B14F-4D97-AF65-F5344CB8AC3E}">
        <p14:creationId xmlns:p14="http://schemas.microsoft.com/office/powerpoint/2010/main" val="32549870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如此看来，　神要怜悯谁，就怜悯谁；要叫谁刚硬，就叫谁刚硬。</a:t>
            </a:r>
          </a:p>
          <a:p>
            <a:pPr algn="l"/>
            <a:r>
              <a:rPr lang="en-US" altLang="zh-CN" sz="3600" dirty="0">
                <a:ea typeface="微软雅黑" panose="020B0503020204020204" pitchFamily="34" charset="-122"/>
              </a:rPr>
              <a:t>Therefore He has mercy on whom He wills, and whom He wills He hardens.</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这样，你必对我说：“他为什么还指责人呢？有谁抗拒他的旨意呢？” </a:t>
            </a:r>
          </a:p>
          <a:p>
            <a:pPr algn="l"/>
            <a:r>
              <a:rPr lang="en-US" altLang="zh-CN" sz="3600" dirty="0">
                <a:ea typeface="微软雅黑" panose="020B0503020204020204" pitchFamily="34" charset="-122"/>
              </a:rPr>
              <a:t>You will say to me then, "Why does He still find fault? For who has resisted His will?"</a:t>
            </a:r>
          </a:p>
        </p:txBody>
      </p:sp>
    </p:spTree>
    <p:extLst>
      <p:ext uri="{BB962C8B-B14F-4D97-AF65-F5344CB8AC3E}">
        <p14:creationId xmlns:p14="http://schemas.microsoft.com/office/powerpoint/2010/main" val="23600000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你这个人哪，你是谁，竟敢向　神强嘴呢？受造之物岂能对造他的说：“你为什么这样造我呢？” </a:t>
            </a:r>
          </a:p>
          <a:p>
            <a:pPr algn="l"/>
            <a:r>
              <a:rPr lang="en-US" altLang="zh-CN" sz="3600" dirty="0">
                <a:ea typeface="微软雅黑" panose="020B0503020204020204" pitchFamily="34" charset="-122"/>
              </a:rPr>
              <a:t>But indeed, O man, who are you to reply against God? Will the thing formed say to him who formed it, "Why have you made me like this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689049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窑匠难道没有权柄从一团泥里拿一块作成贵重的器皿，又拿一块作成卑贱的器皿吗</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Does </a:t>
            </a:r>
            <a:r>
              <a:rPr lang="en-US" altLang="zh-CN" sz="3600" dirty="0">
                <a:ea typeface="微软雅黑" panose="020B0503020204020204" pitchFamily="34" charset="-122"/>
              </a:rPr>
              <a:t>not the potter have power over the clay, from the same lump to make one vessel for honor and another for dishonor</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579420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endParaRPr lang="en-US" altLang="zh-CN" sz="3600" dirty="0" smtClean="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21:23-27】</a:t>
            </a:r>
          </a:p>
          <a:p>
            <a:pPr algn="l"/>
            <a:r>
              <a:rPr lang="en-US" altLang="zh-CN" sz="3600" dirty="0" smtClean="0">
                <a:ea typeface="微软雅黑" panose="020B0503020204020204" pitchFamily="34" charset="-122"/>
              </a:rPr>
              <a:t>24 </a:t>
            </a:r>
            <a:r>
              <a:rPr lang="zh-CN" altLang="en-US" sz="3600" dirty="0">
                <a:ea typeface="微软雅黑" panose="020B0503020204020204" pitchFamily="34" charset="-122"/>
              </a:rPr>
              <a:t>耶稣回答说：“我也要问你们一句话，你们若告诉我，我就告诉你们我仗着什么权柄作这些事。</a:t>
            </a:r>
          </a:p>
          <a:p>
            <a:pPr algn="l"/>
            <a:r>
              <a:rPr lang="en-US" altLang="zh-CN" sz="3600" dirty="0">
                <a:ea typeface="微软雅黑" panose="020B0503020204020204" pitchFamily="34" charset="-122"/>
              </a:rPr>
              <a:t>But Jesus answered and said to them, "I also will ask you one thing, which if you tell Me, I likewise will tell you by what authority I do these things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878569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倘若　神要显明他的忿怒，彰显他的权能，就多多忍耐宽容那可怒、预备遭毁灭的器皿；</a:t>
            </a:r>
          </a:p>
          <a:p>
            <a:pPr algn="l"/>
            <a:r>
              <a:rPr lang="en-US" altLang="zh-CN" sz="3600" dirty="0">
                <a:ea typeface="微软雅黑" panose="020B0503020204020204" pitchFamily="34" charset="-122"/>
              </a:rPr>
              <a:t>What if God, wanting to show His wrath and to make His power known, endured with much longsuffering the vessels of wrath prepared for destruction,</a:t>
            </a:r>
          </a:p>
        </p:txBody>
      </p:sp>
    </p:spTree>
    <p:extLst>
      <p:ext uri="{BB962C8B-B14F-4D97-AF65-F5344CB8AC3E}">
        <p14:creationId xmlns:p14="http://schemas.microsoft.com/office/powerpoint/2010/main" val="8269377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a:t>
            </a:r>
            <a:r>
              <a:rPr lang="en-US" altLang="zh-CN" sz="3600" dirty="0">
                <a:ea typeface="微软雅黑" panose="020B0503020204020204" pitchFamily="34" charset="-122"/>
              </a:rPr>
              <a:t>Rom 9:14-24】</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又要将他丰盛的荣耀彰显在那蒙怜悯、早预备得荣耀的器皿上。</a:t>
            </a:r>
          </a:p>
          <a:p>
            <a:pPr algn="l"/>
            <a:r>
              <a:rPr lang="en-US" altLang="zh-CN" sz="3600" dirty="0">
                <a:ea typeface="微软雅黑" panose="020B0503020204020204" pitchFamily="34" charset="-122"/>
              </a:rPr>
              <a:t>and that He might make known the riches of His glory on the vessels of mercy, which He had prepared beforehand for glory,</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这器皿就是我们被　神所召的，不但是从犹太人中，也是从外邦人中。这有什么不可呢？ </a:t>
            </a:r>
          </a:p>
          <a:p>
            <a:pPr algn="l"/>
            <a:r>
              <a:rPr lang="en-US" altLang="zh-CN" sz="3600" dirty="0">
                <a:ea typeface="微软雅黑" panose="020B0503020204020204" pitchFamily="34" charset="-122"/>
              </a:rPr>
              <a:t>even us whom He called, not of the Jews only, but also of the Gentiles?</a:t>
            </a:r>
          </a:p>
        </p:txBody>
      </p:sp>
    </p:spTree>
    <p:extLst>
      <p:ext uri="{BB962C8B-B14F-4D97-AF65-F5344CB8AC3E}">
        <p14:creationId xmlns:p14="http://schemas.microsoft.com/office/powerpoint/2010/main" val="2515995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endParaRPr lang="en-US" altLang="zh-CN" sz="3600" dirty="0" smtClean="0">
              <a:ea typeface="微软雅黑" panose="020B0503020204020204" pitchFamily="34" charset="-122"/>
            </a:endParaRPr>
          </a:p>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21:23-27】</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约翰的洗礼是从哪里来的？是从天上来的？是从人间来的呢？”他们彼此商议说：“我们若说‘从天上来’，祂必对我们说，‘这样，你们为什么不信他呢？’</a:t>
            </a:r>
          </a:p>
          <a:p>
            <a:pPr algn="l"/>
            <a:r>
              <a:rPr lang="en-US" altLang="zh-CN" sz="3600" dirty="0">
                <a:ea typeface="微软雅黑" panose="020B0503020204020204" pitchFamily="34" charset="-122"/>
              </a:rPr>
              <a:t>The baptism of John--where was it from? From heaven or from men?" And they reasoned among themselves, saying, "If we say, "From heaven,' He will say to us, "Why then did you not believe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79934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21:23-27】</a:t>
            </a:r>
          </a:p>
          <a:p>
            <a:pPr algn="l"/>
            <a:r>
              <a:rPr lang="en-US" altLang="zh-CN" sz="3600" dirty="0" smtClean="0">
                <a:ea typeface="微软雅黑" panose="020B0503020204020204" pitchFamily="34" charset="-122"/>
              </a:rPr>
              <a:t>26 </a:t>
            </a:r>
            <a:r>
              <a:rPr lang="zh-CN" altLang="en-US" sz="3600" dirty="0">
                <a:ea typeface="微软雅黑" panose="020B0503020204020204" pitchFamily="34" charset="-122"/>
              </a:rPr>
              <a:t>若说‘从人间来’，我们又怕百姓，因为他们都以约翰为先知。” </a:t>
            </a:r>
          </a:p>
          <a:p>
            <a:pPr algn="l"/>
            <a:r>
              <a:rPr lang="en-US" altLang="zh-CN" sz="3600" dirty="0">
                <a:ea typeface="微软雅黑" panose="020B0503020204020204" pitchFamily="34" charset="-122"/>
              </a:rPr>
              <a:t>But if we say, "From men,' we fear the multitude, for all count John as a prophet."</a:t>
            </a:r>
          </a:p>
          <a:p>
            <a:pPr algn="l"/>
            <a:r>
              <a:rPr lang="en-US" altLang="zh-CN" sz="3600" dirty="0">
                <a:ea typeface="微软雅黑" panose="020B0503020204020204" pitchFamily="34" charset="-122"/>
              </a:rPr>
              <a:t>27 </a:t>
            </a:r>
            <a:r>
              <a:rPr lang="zh-CN" altLang="en-US" sz="3600" dirty="0">
                <a:ea typeface="微软雅黑" panose="020B0503020204020204" pitchFamily="34" charset="-122"/>
              </a:rPr>
              <a:t>于是回答耶稣说：“我们不知道。”耶稣说：“我也不告诉你们我仗着什么权柄作这些事。”</a:t>
            </a:r>
          </a:p>
          <a:p>
            <a:pPr algn="l"/>
            <a:r>
              <a:rPr lang="en-US" altLang="zh-CN" sz="3600" dirty="0">
                <a:ea typeface="微软雅黑" panose="020B0503020204020204" pitchFamily="34" charset="-122"/>
              </a:rPr>
              <a:t>So they answered Jesus and said, "We do not know." And He said to them, "Neither will I tell you by what authority I do these things.</a:t>
            </a:r>
          </a:p>
        </p:txBody>
      </p:sp>
    </p:spTree>
    <p:extLst>
      <p:ext uri="{BB962C8B-B14F-4D97-AF65-F5344CB8AC3E}">
        <p14:creationId xmlns:p14="http://schemas.microsoft.com/office/powerpoint/2010/main" val="2161518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7:28-29】</a:t>
            </a:r>
          </a:p>
          <a:p>
            <a:pPr algn="l"/>
            <a:r>
              <a:rPr lang="en-US" altLang="zh-CN" sz="3600" dirty="0">
                <a:ea typeface="微软雅黑" panose="020B0503020204020204" pitchFamily="34" charset="-122"/>
              </a:rPr>
              <a:t>28 </a:t>
            </a:r>
            <a:r>
              <a:rPr lang="zh-CN" altLang="en-US" sz="3600" dirty="0">
                <a:ea typeface="微软雅黑" panose="020B0503020204020204" pitchFamily="34" charset="-122"/>
              </a:rPr>
              <a:t>耶稣讲完了这些话，众人都希奇祂的教训，</a:t>
            </a:r>
          </a:p>
          <a:p>
            <a:pPr algn="l"/>
            <a:r>
              <a:rPr lang="en-US" altLang="zh-CN" sz="3600" dirty="0">
                <a:ea typeface="微软雅黑" panose="020B0503020204020204" pitchFamily="34" charset="-122"/>
              </a:rPr>
              <a:t>And so it was, when Jesus had ended these sayings, that the people were astonished at His teaching,</a:t>
            </a:r>
          </a:p>
          <a:p>
            <a:pPr algn="l"/>
            <a:r>
              <a:rPr lang="en-US" altLang="zh-CN" sz="3600" dirty="0">
                <a:ea typeface="微软雅黑" panose="020B0503020204020204" pitchFamily="34" charset="-122"/>
              </a:rPr>
              <a:t>29 </a:t>
            </a:r>
            <a:r>
              <a:rPr lang="zh-CN" altLang="en-US" sz="3600" dirty="0">
                <a:ea typeface="微软雅黑" panose="020B0503020204020204" pitchFamily="34" charset="-122"/>
              </a:rPr>
              <a:t>因为祂教训他们，正像有权柄的人，不像他们的文士。</a:t>
            </a:r>
          </a:p>
          <a:p>
            <a:pPr algn="l"/>
            <a:r>
              <a:rPr lang="en-US" altLang="zh-CN" sz="3600" dirty="0">
                <a:ea typeface="微软雅黑" panose="020B0503020204020204" pitchFamily="34" charset="-122"/>
              </a:rPr>
              <a:t>for He taught them as one having authority, and not as the scribes.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341121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提前</a:t>
            </a:r>
            <a:r>
              <a:rPr lang="en-US" altLang="zh-CN" sz="3600" dirty="0">
                <a:ea typeface="微软雅黑" panose="020B0503020204020204" pitchFamily="34" charset="-122"/>
              </a:rPr>
              <a:t>1 </a:t>
            </a:r>
            <a:r>
              <a:rPr lang="en-US" altLang="zh-CN" sz="3600" dirty="0" err="1">
                <a:ea typeface="微软雅黑" panose="020B0503020204020204" pitchFamily="34" charset="-122"/>
              </a:rPr>
              <a:t>Ti</a:t>
            </a:r>
            <a:r>
              <a:rPr lang="en-US" altLang="zh-CN" sz="3600" dirty="0">
                <a:ea typeface="微软雅黑" panose="020B0503020204020204" pitchFamily="34" charset="-122"/>
              </a:rPr>
              <a:t> 6:4-5】</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他是自高自大，一无所知，专好问难，争辩言词，从此就生出嫉妒、纷争、毁谤、妄疑，</a:t>
            </a:r>
            <a:r>
              <a:rPr lang="en-US" altLang="zh-CN" sz="3600" dirty="0">
                <a:ea typeface="微软雅黑" panose="020B0503020204020204" pitchFamily="34" charset="-122"/>
              </a:rPr>
              <a:t>he is proud, knowing nothing, but is obsessed with disputes and arguments over words, from which come envy, strife, reviling, evil suspicions,</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并那坏了心术、失丧真理之人的争竞。他们以敬虔为得利的门路。</a:t>
            </a:r>
          </a:p>
          <a:p>
            <a:pPr algn="l"/>
            <a:r>
              <a:rPr lang="en-US" altLang="zh-CN" sz="3600" dirty="0">
                <a:ea typeface="微软雅黑" panose="020B0503020204020204" pitchFamily="34" charset="-122"/>
              </a:rPr>
              <a:t>useless </a:t>
            </a:r>
            <a:r>
              <a:rPr lang="en-US" altLang="zh-CN" sz="3600" dirty="0" err="1">
                <a:ea typeface="微软雅黑" panose="020B0503020204020204" pitchFamily="34" charset="-122"/>
              </a:rPr>
              <a:t>wranglings</a:t>
            </a:r>
            <a:r>
              <a:rPr lang="en-US" altLang="zh-CN" sz="3600" dirty="0">
                <a:ea typeface="微软雅黑" panose="020B0503020204020204" pitchFamily="34" charset="-122"/>
              </a:rPr>
              <a:t> of men of corrupt minds and destitute of the truth, who suppose that godliness is a means of gain. From such withdraw yourself.</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42655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3:16-18】</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神爱世人，甚至将祂的独生子赐给他们，叫一切信祂的，不至灭亡，反得永生</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For </a:t>
            </a:r>
            <a:r>
              <a:rPr lang="en-US" altLang="zh-CN" sz="3600" dirty="0">
                <a:ea typeface="微软雅黑" panose="020B0503020204020204" pitchFamily="34" charset="-122"/>
              </a:rPr>
              <a:t>God so loved the world that He gave His only begotten Son, that whoever believes in Him should not perish but have everlasting life.</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因为神差祂的儿子降世，不是要定世人的罪（或作“审判世人”。下同），乃是要叫世人因祂得救。</a:t>
            </a:r>
          </a:p>
          <a:p>
            <a:pPr algn="l"/>
            <a:r>
              <a:rPr lang="en-US" altLang="zh-CN" sz="3600" dirty="0">
                <a:ea typeface="微软雅黑" panose="020B0503020204020204" pitchFamily="34" charset="-122"/>
              </a:rPr>
              <a:t>For God did not send His Son into the world to condemn the world, but that the world through Him might be saved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721789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约翰福音 </a:t>
            </a:r>
            <a:r>
              <a:rPr lang="en-US" altLang="zh-CN" sz="3600" dirty="0">
                <a:ea typeface="微软雅黑" panose="020B0503020204020204" pitchFamily="34" charset="-122"/>
              </a:rPr>
              <a:t>John 3:16-18】</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信祂的人，不被定罪；不信的人，罪已经定了，因为他不信　神独生子的名。</a:t>
            </a:r>
          </a:p>
          <a:p>
            <a:pPr algn="l"/>
            <a:r>
              <a:rPr lang="en-US" altLang="zh-CN" sz="3600" dirty="0">
                <a:ea typeface="微软雅黑" panose="020B0503020204020204" pitchFamily="34" charset="-122"/>
              </a:rPr>
              <a:t>"He who believes in Him is not condemned; but he who does not believe is condemned already, because he has not believed in the name of the only begotten Son of God.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738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99393" y="115614"/>
            <a:ext cx="8345214"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雅各书 </a:t>
            </a:r>
            <a:r>
              <a:rPr lang="en-US" altLang="zh-CN" sz="3600" dirty="0">
                <a:ea typeface="微软雅黑" panose="020B0503020204020204" pitchFamily="34" charset="-122"/>
              </a:rPr>
              <a:t>James 1:15</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私欲</a:t>
            </a:r>
            <a:r>
              <a:rPr lang="zh-CN" altLang="en-US" sz="3600" dirty="0">
                <a:ea typeface="微软雅黑" panose="020B0503020204020204" pitchFamily="34" charset="-122"/>
              </a:rPr>
              <a:t>既怀了胎，就生出罪来；罪既长成，就生出死来。</a:t>
            </a:r>
          </a:p>
          <a:p>
            <a:pPr algn="l"/>
            <a:r>
              <a:rPr lang="en-US" altLang="zh-CN" sz="3600" dirty="0">
                <a:ea typeface="微软雅黑" panose="020B0503020204020204" pitchFamily="34" charset="-122"/>
              </a:rPr>
              <a:t>Then, when desire has conceived, it gives birth to sin; and sin, when it is full-grown, brings forth death.</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05085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548</TotalTime>
  <Words>1121</Words>
  <Application>Microsoft Office PowerPoint</Application>
  <PresentationFormat>全屏显示(4:3)</PresentationFormat>
  <Paragraphs>88</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109</cp:revision>
  <dcterms:created xsi:type="dcterms:W3CDTF">2018-02-16T18:09:56Z</dcterms:created>
  <dcterms:modified xsi:type="dcterms:W3CDTF">2018-12-02T11:17:45Z</dcterms:modified>
</cp:coreProperties>
</file>