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44" r:id="rId2"/>
    <p:sldId id="843" r:id="rId3"/>
    <p:sldId id="844" r:id="rId4"/>
    <p:sldId id="831" r:id="rId5"/>
    <p:sldId id="832" r:id="rId6"/>
    <p:sldId id="833" r:id="rId7"/>
    <p:sldId id="801" r:id="rId8"/>
    <p:sldId id="845" r:id="rId9"/>
    <p:sldId id="816" r:id="rId10"/>
    <p:sldId id="817" r:id="rId11"/>
    <p:sldId id="846" r:id="rId12"/>
    <p:sldId id="834" r:id="rId13"/>
    <p:sldId id="847" r:id="rId14"/>
    <p:sldId id="848" r:id="rId15"/>
    <p:sldId id="849" r:id="rId16"/>
    <p:sldId id="850" r:id="rId17"/>
    <p:sldId id="851" r:id="rId18"/>
    <p:sldId id="818" r:id="rId19"/>
    <p:sldId id="852" r:id="rId20"/>
    <p:sldId id="829" r:id="rId21"/>
    <p:sldId id="853" r:id="rId22"/>
    <p:sldId id="820" r:id="rId23"/>
    <p:sldId id="854" r:id="rId24"/>
    <p:sldId id="855" r:id="rId25"/>
    <p:sldId id="856" r:id="rId2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6" autoAdjust="0"/>
    <p:restoredTop sz="94660"/>
  </p:normalViewPr>
  <p:slideViewPr>
    <p:cSldViewPr snapToGrid="0">
      <p:cViewPr varScale="1">
        <p:scale>
          <a:sx n="74" d="100"/>
          <a:sy n="74" d="100"/>
        </p:scale>
        <p:origin x="86" y="1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2018/12/9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太</a:t>
            </a:r>
            <a:r>
              <a:rPr lang="en-US" altLang="zh-CN" sz="3600" dirty="0">
                <a:ea typeface="微软雅黑" panose="020B0503020204020204" pitchFamily="34" charset="-122"/>
              </a:rPr>
              <a:t>Mat 21:28-32】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28 </a:t>
            </a:r>
            <a:r>
              <a:rPr lang="zh-CN" altLang="en-US" sz="3600" dirty="0">
                <a:ea typeface="微软雅黑" panose="020B0503020204020204" pitchFamily="34" charset="-122"/>
              </a:rPr>
              <a:t>又说：“一个人有两个儿子。他来对大儿子说：‘我儿，你今天到葡萄园里去作工。’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"But what do you think? A man had two sons, and he came to the first and said, "Son, go, work today in my vineyard.'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29 </a:t>
            </a:r>
            <a:r>
              <a:rPr lang="zh-CN" altLang="en-US" sz="3600" dirty="0">
                <a:ea typeface="微软雅黑" panose="020B0503020204020204" pitchFamily="34" charset="-122"/>
              </a:rPr>
              <a:t>他回答说，‘我不去’，以后自己懊悔，就去了。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He answered and said, "I will not,' but afterward he regretted it and went.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6470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林前</a:t>
            </a:r>
            <a:r>
              <a:rPr lang="en-US" altLang="zh-CN" sz="3600" dirty="0">
                <a:ea typeface="微软雅黑" panose="020B0503020204020204" pitchFamily="34" charset="-122"/>
              </a:rPr>
              <a:t>1Co 7:12</a:t>
            </a:r>
            <a:r>
              <a:rPr lang="zh-CN" altLang="en-US" sz="3600" dirty="0">
                <a:ea typeface="微软雅黑" panose="020B0503020204020204" pitchFamily="34" charset="-122"/>
              </a:rPr>
              <a:t>，</a:t>
            </a:r>
            <a:r>
              <a:rPr lang="en-US" altLang="zh-CN" sz="3600" dirty="0">
                <a:ea typeface="微软雅黑" panose="020B0503020204020204" pitchFamily="34" charset="-122"/>
              </a:rPr>
              <a:t>13</a:t>
            </a:r>
            <a:r>
              <a:rPr lang="zh-CN" altLang="en-US" sz="3600" dirty="0">
                <a:ea typeface="微软雅黑" panose="020B0503020204020204" pitchFamily="34" charset="-122"/>
              </a:rPr>
              <a:t>，</a:t>
            </a:r>
            <a:r>
              <a:rPr lang="en-US" altLang="zh-CN" sz="3600" dirty="0">
                <a:ea typeface="微软雅黑" panose="020B0503020204020204" pitchFamily="34" charset="-122"/>
              </a:rPr>
              <a:t>16】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12 </a:t>
            </a:r>
            <a:r>
              <a:rPr lang="zh-CN" altLang="en-US" sz="3600" dirty="0">
                <a:ea typeface="微软雅黑" panose="020B0503020204020204" pitchFamily="34" charset="-122"/>
              </a:rPr>
              <a:t>我对其余的人说，不是主说，倘若某弟兄有不信的妻子，妻子也情愿和他同住，他就不要离弃妻子；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But to the rest I, not the Lord, say: If any brother has a wife who does not believe, and she is willing to live with him, let him not divorce her.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13 </a:t>
            </a:r>
            <a:r>
              <a:rPr lang="zh-CN" altLang="en-US" sz="3600" dirty="0">
                <a:ea typeface="微软雅黑" panose="020B0503020204020204" pitchFamily="34" charset="-122"/>
              </a:rPr>
              <a:t>妻子有不信的丈夫，丈夫也情愿和她同住，她就不要离弃丈夫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。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And </a:t>
            </a:r>
            <a:r>
              <a:rPr lang="en-US" altLang="zh-CN" sz="3600" dirty="0">
                <a:ea typeface="微软雅黑" panose="020B0503020204020204" pitchFamily="34" charset="-122"/>
              </a:rPr>
              <a:t>a woman who has a husband who does not believe, if he is willing to live with her, let her not divorce him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7217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林前</a:t>
            </a:r>
            <a:r>
              <a:rPr lang="en-US" altLang="zh-CN" sz="3600" dirty="0">
                <a:ea typeface="微软雅黑" panose="020B0503020204020204" pitchFamily="34" charset="-122"/>
              </a:rPr>
              <a:t>1Co 7:12</a:t>
            </a:r>
            <a:r>
              <a:rPr lang="zh-CN" altLang="en-US" sz="3600" dirty="0">
                <a:ea typeface="微软雅黑" panose="020B0503020204020204" pitchFamily="34" charset="-122"/>
              </a:rPr>
              <a:t>，</a:t>
            </a:r>
            <a:r>
              <a:rPr lang="en-US" altLang="zh-CN" sz="3600" dirty="0">
                <a:ea typeface="微软雅黑" panose="020B0503020204020204" pitchFamily="34" charset="-122"/>
              </a:rPr>
              <a:t>13</a:t>
            </a:r>
            <a:r>
              <a:rPr lang="zh-CN" altLang="en-US" sz="3600" dirty="0">
                <a:ea typeface="微软雅黑" panose="020B0503020204020204" pitchFamily="34" charset="-122"/>
              </a:rPr>
              <a:t>，</a:t>
            </a:r>
            <a:r>
              <a:rPr lang="en-US" altLang="zh-CN" sz="3600" dirty="0">
                <a:ea typeface="微软雅黑" panose="020B0503020204020204" pitchFamily="34" charset="-122"/>
              </a:rPr>
              <a:t>16】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16 </a:t>
            </a:r>
            <a:r>
              <a:rPr lang="zh-CN" altLang="en-US" sz="3600" dirty="0">
                <a:ea typeface="微软雅黑" panose="020B0503020204020204" pitchFamily="34" charset="-122"/>
              </a:rPr>
              <a:t>你这作妻子的，怎么知道不能救你的丈夫呢？你这作丈夫的，怎么知道不能救你的妻子呢？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how do you know, O wife, whether you will save your husband? Or how do you know, O husband, whether you will save your </a:t>
            </a:r>
            <a:r>
              <a:rPr lang="en-US" altLang="zh-CN" sz="3600" dirty="0" err="1">
                <a:ea typeface="微软雅黑" panose="020B0503020204020204" pitchFamily="34" charset="-122"/>
              </a:rPr>
              <a:t>wife?Live</a:t>
            </a:r>
            <a:r>
              <a:rPr lang="en-US" altLang="zh-CN" sz="3600" dirty="0">
                <a:ea typeface="微软雅黑" panose="020B0503020204020204" pitchFamily="34" charset="-122"/>
              </a:rPr>
              <a:t> as You Are Called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3956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路</a:t>
            </a:r>
            <a:r>
              <a:rPr lang="en-US" altLang="zh-CN" sz="3600" dirty="0" err="1">
                <a:ea typeface="微软雅黑" panose="020B0503020204020204" pitchFamily="34" charset="-122"/>
              </a:rPr>
              <a:t>Luk</a:t>
            </a:r>
            <a:r>
              <a:rPr lang="en-US" altLang="zh-CN" sz="3600" dirty="0">
                <a:ea typeface="微软雅黑" panose="020B0503020204020204" pitchFamily="34" charset="-122"/>
              </a:rPr>
              <a:t> 3:10-14】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10 </a:t>
            </a:r>
            <a:r>
              <a:rPr lang="zh-CN" altLang="en-US" sz="3600" dirty="0">
                <a:ea typeface="微软雅黑" panose="020B0503020204020204" pitchFamily="34" charset="-122"/>
              </a:rPr>
              <a:t>众人问他说：“这样，我们当作什么呢？”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So the people asked him, saying, "What shall we do then?"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11 </a:t>
            </a:r>
            <a:r>
              <a:rPr lang="zh-CN" altLang="en-US" sz="3600" dirty="0">
                <a:ea typeface="微软雅黑" panose="020B0503020204020204" pitchFamily="34" charset="-122"/>
              </a:rPr>
              <a:t>约翰回答说：“有两件衣裳的，就分给那没有的；有食物的，也当这样行。”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He answered and said to them, "He who has two tunics, let him give to him who has none; and he who has food, let him do likewise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73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路</a:t>
            </a:r>
            <a:r>
              <a:rPr lang="en-US" altLang="zh-CN" sz="3600" dirty="0" err="1">
                <a:ea typeface="微软雅黑" panose="020B0503020204020204" pitchFamily="34" charset="-122"/>
              </a:rPr>
              <a:t>Luk</a:t>
            </a:r>
            <a:r>
              <a:rPr lang="en-US" altLang="zh-CN" sz="3600" dirty="0">
                <a:ea typeface="微软雅黑" panose="020B0503020204020204" pitchFamily="34" charset="-122"/>
              </a:rPr>
              <a:t> 3:10-14】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12 </a:t>
            </a:r>
            <a:r>
              <a:rPr lang="zh-CN" altLang="en-US" sz="3600" dirty="0">
                <a:ea typeface="微软雅黑" panose="020B0503020204020204" pitchFamily="34" charset="-122"/>
              </a:rPr>
              <a:t>又有税吏来要受洗，问他说：“夫子，我们当作什么呢？”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tax collectors also came to be baptized, and said to him, "Teacher, what shall we do?"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13 </a:t>
            </a:r>
            <a:r>
              <a:rPr lang="zh-CN" altLang="en-US" sz="3600" dirty="0">
                <a:ea typeface="微软雅黑" panose="020B0503020204020204" pitchFamily="34" charset="-122"/>
              </a:rPr>
              <a:t>约翰说：“除了例定的数目，不要多取。”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And he said to them, "Collect no more than what is appointed for you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347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路</a:t>
            </a:r>
            <a:r>
              <a:rPr lang="en-US" altLang="zh-CN" sz="3600" dirty="0" err="1">
                <a:ea typeface="微软雅黑" panose="020B0503020204020204" pitchFamily="34" charset="-122"/>
              </a:rPr>
              <a:t>Luk</a:t>
            </a:r>
            <a:r>
              <a:rPr lang="en-US" altLang="zh-CN" sz="3600" dirty="0">
                <a:ea typeface="微软雅黑" panose="020B0503020204020204" pitchFamily="34" charset="-122"/>
              </a:rPr>
              <a:t> 3:10-14】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14 </a:t>
            </a:r>
            <a:r>
              <a:rPr lang="zh-CN" altLang="en-US" sz="3600" dirty="0">
                <a:ea typeface="微软雅黑" panose="020B0503020204020204" pitchFamily="34" charset="-122"/>
              </a:rPr>
              <a:t>又有兵丁问他说：“我们当作什么呢？”约翰说：“不要以强暴待人，也不要讹诈人，自己有钱粮就当知足。”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Likewise the soldiers asked him, saying, "And what shall we do?" So he said to them, "Do not intimidate anyone or accuse falsely, and be content with your wages."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1797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太</a:t>
            </a:r>
            <a:r>
              <a:rPr lang="en-US" altLang="zh-CN" sz="3600" dirty="0">
                <a:ea typeface="微软雅黑" panose="020B0503020204020204" pitchFamily="34" charset="-122"/>
              </a:rPr>
              <a:t>Mat 23:23】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“</a:t>
            </a:r>
            <a:r>
              <a:rPr lang="zh-CN" altLang="en-US" sz="3600" dirty="0">
                <a:ea typeface="微软雅黑" panose="020B0503020204020204" pitchFamily="34" charset="-122"/>
              </a:rPr>
              <a:t>你们这假冒为善的文士和法利赛人有祸了！因为你们将薄荷、茴香、芹菜，献上十分之一，那律法上更重的事，就是公义、怜悯、信实，反倒不行了。这更重的是你们当行的；那也是不可不行的。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"Woe to you, scribes and Pharisees, hypocrites! For you pay tithe of mint and anise and </a:t>
            </a:r>
            <a:r>
              <a:rPr lang="en-US" altLang="zh-CN" sz="3600" dirty="0" err="1">
                <a:ea typeface="微软雅黑" panose="020B0503020204020204" pitchFamily="34" charset="-122"/>
              </a:rPr>
              <a:t>cummin</a:t>
            </a:r>
            <a:r>
              <a:rPr lang="en-US" altLang="zh-CN" sz="3600" dirty="0">
                <a:ea typeface="微软雅黑" panose="020B0503020204020204" pitchFamily="34" charset="-122"/>
              </a:rPr>
              <a:t>, and have neglected the weightier matters of the law: justice and mercy and faith. These you ought to have done, without leaving the others undone.</a:t>
            </a:r>
          </a:p>
        </p:txBody>
      </p:sp>
    </p:spTree>
    <p:extLst>
      <p:ext uri="{BB962C8B-B14F-4D97-AF65-F5344CB8AC3E}">
        <p14:creationId xmlns:p14="http://schemas.microsoft.com/office/powerpoint/2010/main" val="70210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太</a:t>
            </a:r>
            <a:r>
              <a:rPr lang="en-US" altLang="zh-CN" sz="3600" dirty="0">
                <a:ea typeface="微软雅黑" panose="020B0503020204020204" pitchFamily="34" charset="-122"/>
              </a:rPr>
              <a:t>Mat 21:31-32】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31 </a:t>
            </a:r>
            <a:r>
              <a:rPr lang="zh-CN" altLang="en-US" sz="3600" dirty="0">
                <a:ea typeface="微软雅黑" panose="020B0503020204020204" pitchFamily="34" charset="-122"/>
              </a:rPr>
              <a:t>你们想这两个儿子，是哪一个遵行父命呢？”他们说：“大儿子。”耶稣说：“我实在告诉你们：税吏和娼妓倒比你们先进　神的国。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Which of the two did the will of his father?" They said to Him, "The first." Jesus said to them, "Assuredly, I say to you that tax collectors and harlots enter the kingdom of God before you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11121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太</a:t>
            </a:r>
            <a:r>
              <a:rPr lang="en-US" altLang="zh-CN" sz="3600" dirty="0">
                <a:ea typeface="微软雅黑" panose="020B0503020204020204" pitchFamily="34" charset="-122"/>
              </a:rPr>
              <a:t>Mat 21:31-32】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32 </a:t>
            </a:r>
            <a:r>
              <a:rPr lang="zh-CN" altLang="en-US" sz="3600" dirty="0">
                <a:ea typeface="微软雅黑" panose="020B0503020204020204" pitchFamily="34" charset="-122"/>
              </a:rPr>
              <a:t>因为约翰遵着义路到你们这里来，你们却不信他；税吏和娼妓倒信他。你们看见了，后来还是不懊悔去信他。”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John came to you in the way of righteousness, and you did not believe him; but tax collectors and harlots believed him; and when you saw it, you did not afterward relent and believe him.</a:t>
            </a:r>
          </a:p>
        </p:txBody>
      </p:sp>
    </p:spTree>
    <p:extLst>
      <p:ext uri="{BB962C8B-B14F-4D97-AF65-F5344CB8AC3E}">
        <p14:creationId xmlns:p14="http://schemas.microsoft.com/office/powerpoint/2010/main" val="1012148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徒</a:t>
            </a:r>
            <a:r>
              <a:rPr lang="en-US" altLang="zh-CN" sz="3600" dirty="0">
                <a:ea typeface="微软雅黑" panose="020B0503020204020204" pitchFamily="34" charset="-122"/>
              </a:rPr>
              <a:t>Act 2:37-38】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37 </a:t>
            </a:r>
            <a:r>
              <a:rPr lang="zh-CN" altLang="en-US" sz="3600" dirty="0">
                <a:ea typeface="微软雅黑" panose="020B0503020204020204" pitchFamily="34" charset="-122"/>
              </a:rPr>
              <a:t>众人听见这话，觉得扎心，就对彼得和其余的使徒说：“弟兄们，我们当怎样行？”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Now when they heard this, they were cut to the heart, and said to Peter and the rest of the apostles, "Men and brethren, what shall we do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?"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5085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徒</a:t>
            </a:r>
            <a:r>
              <a:rPr lang="en-US" altLang="zh-CN" sz="3600" dirty="0">
                <a:ea typeface="微软雅黑" panose="020B0503020204020204" pitchFamily="34" charset="-122"/>
              </a:rPr>
              <a:t>Act 2:37-38】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38 </a:t>
            </a:r>
            <a:r>
              <a:rPr lang="zh-CN" altLang="en-US" sz="3600" dirty="0">
                <a:ea typeface="微软雅黑" panose="020B0503020204020204" pitchFamily="34" charset="-122"/>
              </a:rPr>
              <a:t>彼得说：“你们各人要悔改，奉耶稣基督的名受洗，叫你们的罪得赦，就必领受所赐的圣灵；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Peter said to them, "Repent, and let every one of you be baptized in the name of Jesus Christ for the remission of sins; and you shall receive the gift of the Holy Spirit.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515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6858000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太</a:t>
            </a:r>
            <a:r>
              <a:rPr lang="en-US" altLang="zh-CN" sz="3600" dirty="0">
                <a:ea typeface="微软雅黑" panose="020B0503020204020204" pitchFamily="34" charset="-122"/>
              </a:rPr>
              <a:t>Mat 21:28-32】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30 </a:t>
            </a:r>
            <a:r>
              <a:rPr lang="zh-CN" altLang="en-US" sz="3600" dirty="0">
                <a:ea typeface="微软雅黑" panose="020B0503020204020204" pitchFamily="34" charset="-122"/>
              </a:rPr>
              <a:t>又来对小儿子也是这样说。他回答说‘父啊，我去’，他却不去</a:t>
            </a:r>
            <a:r>
              <a:rPr lang="zh-CN" altLang="en-US" sz="3600" dirty="0" smtClean="0">
                <a:ea typeface="微软雅黑" panose="020B0503020204020204" pitchFamily="34" charset="-122"/>
              </a:rPr>
              <a:t>。 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Then </a:t>
            </a:r>
            <a:r>
              <a:rPr lang="en-US" altLang="zh-CN" sz="3600" dirty="0">
                <a:ea typeface="微软雅黑" panose="020B0503020204020204" pitchFamily="34" charset="-122"/>
              </a:rPr>
              <a:t>he came to the second and said likewise. And he answered and said, "I go, sir,' but he did not go.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31 </a:t>
            </a:r>
            <a:r>
              <a:rPr lang="zh-CN" altLang="en-US" sz="3600" dirty="0">
                <a:ea typeface="微软雅黑" panose="020B0503020204020204" pitchFamily="34" charset="-122"/>
              </a:rPr>
              <a:t>你们想这两个儿子，是哪一个遵行父命呢？”他们说：“大儿子。”耶稣说：“我实在告诉你们：税吏和娼妓倒比你们先进　神的国。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Which of the two did the will of his father?" They said to Him, "The first." Jesus said to them, "Assuredly, I say to you that tax collectors and harlots enter the kingdom of God before you.</a:t>
            </a:r>
          </a:p>
        </p:txBody>
      </p:sp>
    </p:spTree>
    <p:extLst>
      <p:ext uri="{BB962C8B-B14F-4D97-AF65-F5344CB8AC3E}">
        <p14:creationId xmlns:p14="http://schemas.microsoft.com/office/powerpoint/2010/main" val="360335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约</a:t>
            </a:r>
            <a:r>
              <a:rPr lang="en-US" altLang="zh-CN" sz="3600" dirty="0" err="1">
                <a:ea typeface="微软雅黑" panose="020B0503020204020204" pitchFamily="34" charset="-122"/>
              </a:rPr>
              <a:t>Jhn</a:t>
            </a:r>
            <a:r>
              <a:rPr lang="en-US" altLang="zh-CN" sz="3600" dirty="0">
                <a:ea typeface="微软雅黑" panose="020B0503020204020204" pitchFamily="34" charset="-122"/>
              </a:rPr>
              <a:t> 8:28-29】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28 </a:t>
            </a:r>
            <a:r>
              <a:rPr lang="zh-CN" altLang="en-US" sz="3600" dirty="0">
                <a:ea typeface="微软雅黑" panose="020B0503020204020204" pitchFamily="34" charset="-122"/>
              </a:rPr>
              <a:t>所以耶稣说：“你们举起人子以后，必知道我是基督，并且知道我没有一件事是凭着自己作的。我说这些话，乃是照着父所教训我的。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Jesus said to them, "When you lift up the Son of Man, then you will know that I am He, and that I do nothing of Myself; but as My Father taught Me, I speak these things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463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约</a:t>
            </a:r>
            <a:r>
              <a:rPr lang="en-US" altLang="zh-CN" sz="3600" dirty="0" err="1">
                <a:ea typeface="微软雅黑" panose="020B0503020204020204" pitchFamily="34" charset="-122"/>
              </a:rPr>
              <a:t>Jhn</a:t>
            </a:r>
            <a:r>
              <a:rPr lang="en-US" altLang="zh-CN" sz="3600" dirty="0">
                <a:ea typeface="微软雅黑" panose="020B0503020204020204" pitchFamily="34" charset="-122"/>
              </a:rPr>
              <a:t> 8:28-29】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29 </a:t>
            </a:r>
            <a:r>
              <a:rPr lang="zh-CN" altLang="en-US" sz="3600" dirty="0">
                <a:ea typeface="微软雅黑" panose="020B0503020204020204" pitchFamily="34" charset="-122"/>
              </a:rPr>
              <a:t>那差我来的，是与我同在；祂没有撇下我独自在这里，因为我常作祂所喜悦的事。”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And He who sent Me is with Me. The Father has not left Me alone, for I always do those things that please Him."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8121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约</a:t>
            </a:r>
            <a:r>
              <a:rPr lang="en-US" altLang="zh-CN" sz="3600" dirty="0" err="1">
                <a:ea typeface="微软雅黑" panose="020B0503020204020204" pitchFamily="34" charset="-122"/>
              </a:rPr>
              <a:t>Jhn</a:t>
            </a:r>
            <a:r>
              <a:rPr lang="en-US" altLang="zh-CN" sz="3600" dirty="0">
                <a:ea typeface="微软雅黑" panose="020B0503020204020204" pitchFamily="34" charset="-122"/>
              </a:rPr>
              <a:t> 14:21】</a:t>
            </a:r>
          </a:p>
          <a:p>
            <a:pPr algn="l"/>
            <a:r>
              <a:rPr lang="zh-CN" altLang="en-US" sz="3600" dirty="0">
                <a:ea typeface="微软雅黑" panose="020B0503020204020204" pitchFamily="34" charset="-122"/>
              </a:rPr>
              <a:t>有了我的命令又遵守的，这人就是爱我的；爱我的必蒙我父爱他，我也要爱他，并且要向他显现。”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He who has My commandments and keeps them, it is he who loves Me. And he who loves Me will be loved by My Father, and I will love him and manifest Myself to him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164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约壹</a:t>
            </a:r>
            <a:r>
              <a:rPr lang="en-US" altLang="zh-CN" sz="3600" dirty="0">
                <a:ea typeface="微软雅黑" panose="020B0503020204020204" pitchFamily="34" charset="-122"/>
              </a:rPr>
              <a:t>1Jn 2:3-5】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 </a:t>
            </a:r>
            <a:r>
              <a:rPr lang="zh-CN" altLang="en-US" sz="3600" dirty="0">
                <a:ea typeface="微软雅黑" panose="020B0503020204020204" pitchFamily="34" charset="-122"/>
              </a:rPr>
              <a:t>我们若遵守祂的诫命，就晓得是认识祂。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Now by this we know that we know Him, if we keep His commandments.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4 </a:t>
            </a:r>
            <a:r>
              <a:rPr lang="zh-CN" altLang="en-US" sz="3600" dirty="0">
                <a:ea typeface="微软雅黑" panose="020B0503020204020204" pitchFamily="34" charset="-122"/>
              </a:rPr>
              <a:t>人若说“我认识祂”，却不遵守祂的诫命，便是说谎话的，真理也不在他心里了。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He who says, "I know Him," and does not keep His commandments, is a liar, and the truth is not in him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53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约壹</a:t>
            </a:r>
            <a:r>
              <a:rPr lang="en-US" altLang="zh-CN" sz="3600" dirty="0">
                <a:ea typeface="微软雅黑" panose="020B0503020204020204" pitchFamily="34" charset="-122"/>
              </a:rPr>
              <a:t>1Jn 2:3-5】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5 </a:t>
            </a:r>
            <a:r>
              <a:rPr lang="zh-CN" altLang="en-US" sz="3600" dirty="0">
                <a:ea typeface="微软雅黑" panose="020B0503020204020204" pitchFamily="34" charset="-122"/>
              </a:rPr>
              <a:t>凡遵守主道的，爱　神的心在他里面实在是完全的。从此我们知道我们是在主里面。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But whoever keeps His word, truly the love of God is perfected in him. By this we know that we are in Him.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158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约壹</a:t>
            </a:r>
            <a:r>
              <a:rPr lang="en-US" altLang="zh-CN" sz="3600" dirty="0">
                <a:ea typeface="微软雅黑" panose="020B0503020204020204" pitchFamily="34" charset="-122"/>
              </a:rPr>
              <a:t>1Jn 5:3】</a:t>
            </a:r>
            <a:r>
              <a:rPr lang="zh-CN" altLang="en-US" sz="3600" dirty="0">
                <a:ea typeface="微软雅黑" panose="020B0503020204020204" pitchFamily="34" charset="-122"/>
              </a:rPr>
              <a:t>我们遵守　神的诫命，这就是爱祂了，并且祂的诫命不是难守的。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this is the love of God, that we keep His commandments. And His commandments are not burdensome.</a:t>
            </a:r>
          </a:p>
          <a:p>
            <a:pPr algn="l"/>
            <a:endParaRPr lang="en-US" altLang="zh-CN" sz="3600" dirty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林前</a:t>
            </a:r>
            <a:r>
              <a:rPr lang="en-US" altLang="zh-CN" sz="3600" dirty="0">
                <a:ea typeface="微软雅黑" panose="020B0503020204020204" pitchFamily="34" charset="-122"/>
              </a:rPr>
              <a:t>1Co 16:22】</a:t>
            </a:r>
            <a:r>
              <a:rPr lang="zh-CN" altLang="en-US" sz="3600" dirty="0">
                <a:ea typeface="微软雅黑" panose="020B0503020204020204" pitchFamily="34" charset="-122"/>
              </a:rPr>
              <a:t>若有人不爱主，这人可诅可咒。主必要来。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If anyone does not love the Lord Jesus Christ, let him be accursed. O Lord, come!</a:t>
            </a:r>
          </a:p>
        </p:txBody>
      </p:sp>
    </p:spTree>
    <p:extLst>
      <p:ext uri="{BB962C8B-B14F-4D97-AF65-F5344CB8AC3E}">
        <p14:creationId xmlns:p14="http://schemas.microsoft.com/office/powerpoint/2010/main" val="11052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太</a:t>
            </a:r>
            <a:r>
              <a:rPr lang="en-US" altLang="zh-CN" sz="3600" dirty="0">
                <a:ea typeface="微软雅黑" panose="020B0503020204020204" pitchFamily="34" charset="-122"/>
              </a:rPr>
              <a:t>Mat 21:28-32】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32 </a:t>
            </a:r>
            <a:r>
              <a:rPr lang="zh-CN" altLang="en-US" sz="3600" dirty="0">
                <a:ea typeface="微软雅黑" panose="020B0503020204020204" pitchFamily="34" charset="-122"/>
              </a:rPr>
              <a:t>因为约翰遵着义路到你们这里来，你们却不信他；税吏和娼妓倒信他。你们看见了，后来还是不懊悔去信他。”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John came to you in the way of righteousness, and you did not believe him; but tax collectors and harlots believed him; and when you saw it, you did not afterward relent and believe him.</a:t>
            </a:r>
          </a:p>
        </p:txBody>
      </p:sp>
    </p:spTree>
    <p:extLst>
      <p:ext uri="{BB962C8B-B14F-4D97-AF65-F5344CB8AC3E}">
        <p14:creationId xmlns:p14="http://schemas.microsoft.com/office/powerpoint/2010/main" val="2067492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endParaRPr lang="en-US" altLang="zh-CN" sz="3600" dirty="0" smtClean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出</a:t>
            </a:r>
            <a:r>
              <a:rPr lang="en-US" altLang="zh-CN" sz="3600" dirty="0">
                <a:ea typeface="微软雅黑" panose="020B0503020204020204" pitchFamily="34" charset="-122"/>
              </a:rPr>
              <a:t>Exo 7:16b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……</a:t>
            </a:r>
            <a:r>
              <a:rPr lang="zh-CN" altLang="en-US" sz="3600" dirty="0">
                <a:ea typeface="微软雅黑" panose="020B0503020204020204" pitchFamily="34" charset="-122"/>
              </a:rPr>
              <a:t>容我的百姓去，好在旷野侍奉我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……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….Let </a:t>
            </a:r>
            <a:r>
              <a:rPr lang="en-US" altLang="zh-CN" sz="3600" dirty="0">
                <a:ea typeface="微软雅黑" panose="020B0503020204020204" pitchFamily="34" charset="-122"/>
              </a:rPr>
              <a:t>My people go, that they may serve Me in the wilderness….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8785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endParaRPr lang="en-US" altLang="zh-CN" sz="3600" dirty="0" smtClean="0">
              <a:ea typeface="微软雅黑" panose="020B0503020204020204" pitchFamily="34" charset="-122"/>
            </a:endParaRP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腓</a:t>
            </a:r>
            <a:r>
              <a:rPr lang="en-US" altLang="zh-CN" sz="3600" dirty="0" err="1">
                <a:ea typeface="微软雅黑" panose="020B0503020204020204" pitchFamily="34" charset="-122"/>
              </a:rPr>
              <a:t>Phl</a:t>
            </a:r>
            <a:r>
              <a:rPr lang="en-US" altLang="zh-CN" sz="3600" dirty="0">
                <a:ea typeface="微软雅黑" panose="020B0503020204020204" pitchFamily="34" charset="-122"/>
              </a:rPr>
              <a:t> 1:29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zh-CN" altLang="en-US" sz="3600" dirty="0" smtClean="0">
                <a:ea typeface="微软雅黑" panose="020B0503020204020204" pitchFamily="34" charset="-122"/>
              </a:rPr>
              <a:t>因为</a:t>
            </a:r>
            <a:r>
              <a:rPr lang="zh-CN" altLang="en-US" sz="3600" dirty="0">
                <a:ea typeface="微软雅黑" panose="020B0503020204020204" pitchFamily="34" charset="-122"/>
              </a:rPr>
              <a:t>你们蒙恩，不但得以信服基督，并要为祂受苦。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For to you it has been granted on behalf of Christ, not only to believe in Him, but also to suffer for His sake,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79934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弗</a:t>
            </a:r>
            <a:r>
              <a:rPr lang="en-US" altLang="zh-CN" sz="3600" dirty="0" err="1">
                <a:ea typeface="微软雅黑" panose="020B0503020204020204" pitchFamily="34" charset="-122"/>
              </a:rPr>
              <a:t>Eph</a:t>
            </a:r>
            <a:r>
              <a:rPr lang="en-US" altLang="zh-CN" sz="3600" dirty="0">
                <a:ea typeface="微软雅黑" panose="020B0503020204020204" pitchFamily="34" charset="-122"/>
              </a:rPr>
              <a:t> 4:28b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……</a:t>
            </a:r>
            <a:r>
              <a:rPr lang="zh-CN" altLang="en-US" sz="3600" dirty="0">
                <a:ea typeface="微软雅黑" panose="020B0503020204020204" pitchFamily="34" charset="-122"/>
              </a:rPr>
              <a:t>总要劳力，亲手作正经事，就可有余，分给那缺少的人。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….but rather let him labor, working with his hands what is good, that he may have something to give him who has need.</a:t>
            </a:r>
          </a:p>
        </p:txBody>
      </p:sp>
    </p:spTree>
    <p:extLst>
      <p:ext uri="{BB962C8B-B14F-4D97-AF65-F5344CB8AC3E}">
        <p14:creationId xmlns:p14="http://schemas.microsoft.com/office/powerpoint/2010/main" val="216151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太</a:t>
            </a:r>
            <a:r>
              <a:rPr lang="en-US" altLang="zh-CN" sz="3600" dirty="0">
                <a:ea typeface="微软雅黑" panose="020B0503020204020204" pitchFamily="34" charset="-122"/>
              </a:rPr>
              <a:t>Mat 9:36-38】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36 </a:t>
            </a:r>
            <a:r>
              <a:rPr lang="zh-CN" altLang="en-US" sz="3600" dirty="0">
                <a:ea typeface="微软雅黑" panose="020B0503020204020204" pitchFamily="34" charset="-122"/>
              </a:rPr>
              <a:t>祂看见许多的人，就怜悯他们，因为他们困苦流离，如同羊没有牧人一般。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But when He saw the multitudes, He was moved with compassion for them, because they were weary and scattered, like sheep having no shepherd.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37 </a:t>
            </a:r>
            <a:r>
              <a:rPr lang="zh-CN" altLang="en-US" sz="3600" dirty="0">
                <a:ea typeface="微软雅黑" panose="020B0503020204020204" pitchFamily="34" charset="-122"/>
              </a:rPr>
              <a:t>于是对门徒说：“要收的庄稼多，作工的人少。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Then He said to His disciples, "The harvest truly is plentiful, but the laborers are few</a:t>
            </a:r>
            <a:r>
              <a:rPr lang="en-US" altLang="zh-CN" sz="3600" dirty="0" smtClean="0">
                <a:ea typeface="微软雅黑" panose="020B0503020204020204" pitchFamily="34" charset="-122"/>
              </a:rPr>
              <a:t>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112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太</a:t>
            </a:r>
            <a:r>
              <a:rPr lang="en-US" altLang="zh-CN" sz="3600" dirty="0">
                <a:ea typeface="微软雅黑" panose="020B0503020204020204" pitchFamily="34" charset="-122"/>
              </a:rPr>
              <a:t>Mat 9:36-38】</a:t>
            </a:r>
          </a:p>
          <a:p>
            <a:pPr algn="l"/>
            <a:r>
              <a:rPr lang="en-US" altLang="zh-CN" sz="3600" dirty="0" smtClean="0">
                <a:ea typeface="微软雅黑" panose="020B0503020204020204" pitchFamily="34" charset="-122"/>
              </a:rPr>
              <a:t>38 </a:t>
            </a:r>
            <a:r>
              <a:rPr lang="zh-CN" altLang="en-US" sz="3600" dirty="0">
                <a:ea typeface="微软雅黑" panose="020B0503020204020204" pitchFamily="34" charset="-122"/>
              </a:rPr>
              <a:t>所以你们当求庄稼的主，打发工人出去收祂的庄稼。” 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Therefore pray the Lord of the harvest to send out laborers into His harvest."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5473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399393" y="115614"/>
            <a:ext cx="8345214" cy="6742386"/>
          </a:xfrm>
        </p:spPr>
        <p:txBody>
          <a:bodyPr>
            <a:noAutofit/>
          </a:bodyPr>
          <a:lstStyle/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【</a:t>
            </a:r>
            <a:r>
              <a:rPr lang="zh-CN" altLang="en-US" sz="3600" dirty="0">
                <a:ea typeface="微软雅黑" panose="020B0503020204020204" pitchFamily="34" charset="-122"/>
              </a:rPr>
              <a:t>西</a:t>
            </a:r>
            <a:r>
              <a:rPr lang="en-US" altLang="zh-CN" sz="3600" dirty="0">
                <a:ea typeface="微软雅黑" panose="020B0503020204020204" pitchFamily="34" charset="-122"/>
              </a:rPr>
              <a:t>Col 1:28-29】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28 </a:t>
            </a:r>
            <a:r>
              <a:rPr lang="zh-CN" altLang="en-US" sz="3600" dirty="0">
                <a:ea typeface="微软雅黑" panose="020B0503020204020204" pitchFamily="34" charset="-122"/>
              </a:rPr>
              <a:t>我们传扬祂，是用诸般的智慧劝戒各人、教导各人，要把各人在基督里完完全全地引到　神面前。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Him we preach, warning every man and teaching every man in all wisdom, that we may present every man perfect in Christ Jesus.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29 </a:t>
            </a:r>
            <a:r>
              <a:rPr lang="zh-CN" altLang="en-US" sz="3600" dirty="0">
                <a:ea typeface="微软雅黑" panose="020B0503020204020204" pitchFamily="34" charset="-122"/>
              </a:rPr>
              <a:t>我也为此劳苦，照着祂在我里面运用的大能尽心竭力。</a:t>
            </a:r>
          </a:p>
          <a:p>
            <a:pPr algn="l"/>
            <a:r>
              <a:rPr lang="en-US" altLang="zh-CN" sz="3600" dirty="0">
                <a:ea typeface="微软雅黑" panose="020B0503020204020204" pitchFamily="34" charset="-122"/>
              </a:rPr>
              <a:t>To this end I also labor, striving according to His working which works in me mightily.</a:t>
            </a:r>
            <a:endParaRPr lang="en-US" altLang="zh-CN" sz="3600" dirty="0"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4265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558</TotalTime>
  <Words>1718</Words>
  <Application>Microsoft Office PowerPoint</Application>
  <PresentationFormat>全屏显示(4:3)</PresentationFormat>
  <Paragraphs>93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1" baseType="lpstr"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111</cp:revision>
  <dcterms:created xsi:type="dcterms:W3CDTF">2018-02-16T18:09:56Z</dcterms:created>
  <dcterms:modified xsi:type="dcterms:W3CDTF">2018-12-09T10:00:23Z</dcterms:modified>
</cp:coreProperties>
</file>