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644" r:id="rId2"/>
    <p:sldId id="857" r:id="rId3"/>
    <p:sldId id="858" r:id="rId4"/>
    <p:sldId id="859" r:id="rId5"/>
    <p:sldId id="860" r:id="rId6"/>
    <p:sldId id="861" r:id="rId7"/>
    <p:sldId id="862" r:id="rId8"/>
    <p:sldId id="863" r:id="rId9"/>
    <p:sldId id="864" r:id="rId10"/>
    <p:sldId id="865" r:id="rId11"/>
    <p:sldId id="866" r:id="rId12"/>
    <p:sldId id="867" r:id="rId13"/>
    <p:sldId id="875" r:id="rId14"/>
    <p:sldId id="876" r:id="rId15"/>
    <p:sldId id="877" r:id="rId16"/>
    <p:sldId id="878" r:id="rId17"/>
    <p:sldId id="882" r:id="rId18"/>
    <p:sldId id="879" r:id="rId19"/>
    <p:sldId id="880" r:id="rId20"/>
    <p:sldId id="883" r:id="rId21"/>
    <p:sldId id="881" r:id="rId22"/>
    <p:sldId id="868" r:id="rId23"/>
    <p:sldId id="869" r:id="rId24"/>
    <p:sldId id="870" r:id="rId25"/>
    <p:sldId id="871" r:id="rId26"/>
    <p:sldId id="872" r:id="rId27"/>
    <p:sldId id="873" r:id="rId28"/>
    <p:sldId id="874" r:id="rId29"/>
    <p:sldId id="843" r:id="rId30"/>
    <p:sldId id="844" r:id="rId31"/>
    <p:sldId id="831" r:id="rId32"/>
    <p:sldId id="884" r:id="rId33"/>
    <p:sldId id="832" r:id="rId34"/>
    <p:sldId id="885" r:id="rId35"/>
    <p:sldId id="833" r:id="rId36"/>
    <p:sldId id="886" r:id="rId37"/>
    <p:sldId id="801" r:id="rId38"/>
    <p:sldId id="887" r:id="rId39"/>
    <p:sldId id="845" r:id="rId40"/>
    <p:sldId id="888" r:id="rId41"/>
    <p:sldId id="889" r:id="rId42"/>
    <p:sldId id="816" r:id="rId43"/>
    <p:sldId id="890" r:id="rId44"/>
    <p:sldId id="817" r:id="rId45"/>
    <p:sldId id="846" r:id="rId46"/>
    <p:sldId id="891" r:id="rId47"/>
    <p:sldId id="892" r:id="rId48"/>
    <p:sldId id="893" r:id="rId49"/>
    <p:sldId id="894" r:id="rId50"/>
    <p:sldId id="834" r:id="rId5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4" d="100"/>
          <a:sy n="74" d="100"/>
        </p:scale>
        <p:origin x="86" y="1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2018/12/16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2018/12/16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2018/12/16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2018/12/16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2018/12/16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2018/12/16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2018/12/16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21:33-46】</a:t>
            </a:r>
          </a:p>
          <a:p>
            <a:pPr algn="l"/>
            <a:r>
              <a:rPr lang="en-US" altLang="zh-CN" sz="3600" dirty="0">
                <a:ea typeface="微软雅黑" panose="020B0503020204020204" pitchFamily="34" charset="-122"/>
              </a:rPr>
              <a:t>33 “</a:t>
            </a:r>
            <a:r>
              <a:rPr lang="zh-CN" altLang="en-US" sz="3600" dirty="0">
                <a:ea typeface="微软雅黑" panose="020B0503020204020204" pitchFamily="34" charset="-122"/>
              </a:rPr>
              <a:t>你们再听一个比喻：有个家主，栽了一个葡萄园，周围圈上篱笆，里面挖了一个压酒池，盖了一座楼，租给园户，就往外国去了。</a:t>
            </a:r>
          </a:p>
          <a:p>
            <a:pPr algn="l"/>
            <a:r>
              <a:rPr lang="en-US" altLang="zh-CN" sz="3600" dirty="0">
                <a:ea typeface="微软雅黑" panose="020B0503020204020204" pitchFamily="34" charset="-122"/>
              </a:rPr>
              <a:t>"Hear another parable: There was a certain landowner who planted a vineyard and set a hedge around it, dug a winepress in it and built a tower. And he leased it to vinedressers and went into a far country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164701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申命记</a:t>
            </a:r>
            <a:r>
              <a:rPr lang="en-US" altLang="zh-CN" sz="3600" dirty="0">
                <a:ea typeface="微软雅黑" panose="020B0503020204020204" pitchFamily="34" charset="-122"/>
              </a:rPr>
              <a:t>Deuteronomy 6:10-12】</a:t>
            </a:r>
          </a:p>
          <a:p>
            <a:pPr algn="l"/>
            <a:r>
              <a:rPr lang="en-US" altLang="zh-CN" sz="3600" dirty="0">
                <a:ea typeface="微软雅黑" panose="020B0503020204020204" pitchFamily="34" charset="-122"/>
              </a:rPr>
              <a:t>11 </a:t>
            </a:r>
            <a:r>
              <a:rPr lang="zh-CN" altLang="en-US" sz="3600" dirty="0">
                <a:ea typeface="微软雅黑" panose="020B0503020204020204" pitchFamily="34" charset="-122"/>
              </a:rPr>
              <a:t>有房屋，装满各样美物，非你所装满的；有凿成的水井，非你所凿成的；还有葡萄园、橄榄园，非你所栽种的，你吃了而且饱足。</a:t>
            </a:r>
          </a:p>
          <a:p>
            <a:pPr algn="l"/>
            <a:r>
              <a:rPr lang="en-US" altLang="zh-CN" sz="3600" dirty="0">
                <a:ea typeface="微软雅黑" panose="020B0503020204020204" pitchFamily="34" charset="-122"/>
              </a:rPr>
              <a:t>houses full of all good things, which you did not fill, hewn-out wells which you did not dig, vineyards and olive trees which you did not plant--when you have eaten and are full--</a:t>
            </a:r>
          </a:p>
        </p:txBody>
      </p:sp>
    </p:spTree>
    <p:extLst>
      <p:ext uri="{BB962C8B-B14F-4D97-AF65-F5344CB8AC3E}">
        <p14:creationId xmlns:p14="http://schemas.microsoft.com/office/powerpoint/2010/main" val="26862406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申命记</a:t>
            </a:r>
            <a:r>
              <a:rPr lang="en-US" altLang="zh-CN" sz="3600" dirty="0">
                <a:ea typeface="微软雅黑" panose="020B0503020204020204" pitchFamily="34" charset="-122"/>
              </a:rPr>
              <a:t>Deuteronomy 6:10-12】</a:t>
            </a:r>
          </a:p>
          <a:p>
            <a:pPr algn="l"/>
            <a:r>
              <a:rPr lang="en-US" altLang="zh-CN" sz="3600" dirty="0">
                <a:ea typeface="微软雅黑" panose="020B0503020204020204" pitchFamily="34" charset="-122"/>
              </a:rPr>
              <a:t>12 </a:t>
            </a:r>
            <a:r>
              <a:rPr lang="zh-CN" altLang="en-US" sz="3600" dirty="0">
                <a:ea typeface="微软雅黑" panose="020B0503020204020204" pitchFamily="34" charset="-122"/>
              </a:rPr>
              <a:t>那时你要谨慎，免得你忘记将你从埃及地为奴之家领出来的耶和华。</a:t>
            </a:r>
          </a:p>
          <a:p>
            <a:pPr algn="l"/>
            <a:r>
              <a:rPr lang="en-US" altLang="zh-CN" sz="3600" dirty="0">
                <a:ea typeface="微软雅黑" panose="020B0503020204020204" pitchFamily="34" charset="-122"/>
              </a:rPr>
              <a:t>then beware, lest you forget the LORD who brought you out of the land of Egypt, from the house of bondage.</a:t>
            </a:r>
          </a:p>
        </p:txBody>
      </p:sp>
    </p:spTree>
    <p:extLst>
      <p:ext uri="{BB962C8B-B14F-4D97-AF65-F5344CB8AC3E}">
        <p14:creationId xmlns:p14="http://schemas.microsoft.com/office/powerpoint/2010/main" val="32309333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55864" y="115614"/>
            <a:ext cx="8749145"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尼希米记 </a:t>
            </a:r>
            <a:r>
              <a:rPr lang="en-US" altLang="zh-CN" sz="3600" dirty="0">
                <a:ea typeface="微软雅黑" panose="020B0503020204020204" pitchFamily="34" charset="-122"/>
              </a:rPr>
              <a:t>Nehemiah </a:t>
            </a:r>
            <a:r>
              <a:rPr lang="en-US" altLang="zh-CN" sz="3600" dirty="0" smtClean="0">
                <a:ea typeface="微软雅黑" panose="020B0503020204020204" pitchFamily="34" charset="-122"/>
              </a:rPr>
              <a:t>9:20,21,25,26,29,30</a:t>
            </a:r>
            <a:r>
              <a:rPr lang="en-US" altLang="zh-CN" sz="3600" dirty="0">
                <a:ea typeface="微软雅黑" panose="020B0503020204020204" pitchFamily="34" charset="-122"/>
              </a:rPr>
              <a:t>】</a:t>
            </a:r>
          </a:p>
          <a:p>
            <a:pPr algn="l"/>
            <a:r>
              <a:rPr lang="en-US" altLang="zh-CN" sz="3600" dirty="0">
                <a:ea typeface="微软雅黑" panose="020B0503020204020204" pitchFamily="34" charset="-122"/>
              </a:rPr>
              <a:t>20 </a:t>
            </a:r>
            <a:r>
              <a:rPr lang="zh-CN" altLang="en-US" sz="3600" dirty="0">
                <a:ea typeface="微软雅黑" panose="020B0503020204020204" pitchFamily="34" charset="-122"/>
              </a:rPr>
              <a:t>你也赐下你良善的灵教训他们，未尝不赐吗哪使他们糊口，并赐水解他们的渴。</a:t>
            </a:r>
          </a:p>
          <a:p>
            <a:pPr algn="l"/>
            <a:r>
              <a:rPr lang="en-US" altLang="zh-CN" sz="3600" dirty="0">
                <a:ea typeface="微软雅黑" panose="020B0503020204020204" pitchFamily="34" charset="-122"/>
              </a:rPr>
              <a:t>You also gave Your good Spirit to instruct them, And did not withhold Your manna from their mouth, And gave them water for their thirst.</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在旷野四十年，你养育他们，他们就一无所缺，衣服没有穿破，脚也没有肿。</a:t>
            </a:r>
          </a:p>
          <a:p>
            <a:pPr algn="l"/>
            <a:r>
              <a:rPr lang="en-US" altLang="zh-CN" sz="3600" dirty="0">
                <a:ea typeface="微软雅黑" panose="020B0503020204020204" pitchFamily="34" charset="-122"/>
              </a:rPr>
              <a:t>Forty years You sustained them in the wilderness; They lacked nothing; Their clothes did not wear out And their feet did not swell.</a:t>
            </a:r>
          </a:p>
        </p:txBody>
      </p:sp>
    </p:spTree>
    <p:extLst>
      <p:ext uri="{BB962C8B-B14F-4D97-AF65-F5344CB8AC3E}">
        <p14:creationId xmlns:p14="http://schemas.microsoft.com/office/powerpoint/2010/main" val="7258869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55864" y="115614"/>
            <a:ext cx="8749145"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尼希米记 </a:t>
            </a:r>
            <a:r>
              <a:rPr lang="en-US" altLang="zh-CN" sz="3600" dirty="0">
                <a:ea typeface="微软雅黑" panose="020B0503020204020204" pitchFamily="34" charset="-122"/>
              </a:rPr>
              <a:t>Nehemiah </a:t>
            </a:r>
            <a:r>
              <a:rPr lang="en-US" altLang="zh-CN" sz="3600" dirty="0" smtClean="0">
                <a:ea typeface="微软雅黑" panose="020B0503020204020204" pitchFamily="34" charset="-122"/>
              </a:rPr>
              <a:t>9:20,21,25,26,29,30</a:t>
            </a:r>
            <a:r>
              <a:rPr lang="en-US" altLang="zh-CN" sz="3600" dirty="0">
                <a:ea typeface="微软雅黑" panose="020B0503020204020204" pitchFamily="34" charset="-122"/>
              </a:rPr>
              <a:t>】</a:t>
            </a:r>
          </a:p>
          <a:p>
            <a:pPr algn="l"/>
            <a:r>
              <a:rPr lang="en-US" altLang="zh-CN" sz="3600" dirty="0">
                <a:ea typeface="微软雅黑" panose="020B0503020204020204" pitchFamily="34" charset="-122"/>
              </a:rPr>
              <a:t>25 </a:t>
            </a:r>
            <a:r>
              <a:rPr lang="zh-CN" altLang="en-US" sz="3600" dirty="0">
                <a:ea typeface="微软雅黑" panose="020B0503020204020204" pitchFamily="34" charset="-122"/>
              </a:rPr>
              <a:t>他们得了坚固的城邑，肥美的地土，充满各样美物的房屋，凿成的水井、葡萄园、橄榄园，并许多果木树。他们就吃而得饱，身体肥胖，因你的大恩，心中快乐。</a:t>
            </a:r>
          </a:p>
          <a:p>
            <a:pPr algn="l"/>
            <a:r>
              <a:rPr lang="en-US" altLang="zh-CN" sz="3600" dirty="0">
                <a:ea typeface="微软雅黑" panose="020B0503020204020204" pitchFamily="34" charset="-122"/>
              </a:rPr>
              <a:t>And they took strong cities and a rich land, And possessed houses full of all goods, Cisterns already dug, vineyards, olive groves, And fruit trees in abundance. So they ate and were filled and grew fat, And delighted themselves in Your great goodness.</a:t>
            </a:r>
          </a:p>
        </p:txBody>
      </p:sp>
    </p:spTree>
    <p:extLst>
      <p:ext uri="{BB962C8B-B14F-4D97-AF65-F5344CB8AC3E}">
        <p14:creationId xmlns:p14="http://schemas.microsoft.com/office/powerpoint/2010/main" val="4242174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55864" y="115614"/>
            <a:ext cx="8749145"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尼希米记 </a:t>
            </a:r>
            <a:r>
              <a:rPr lang="en-US" altLang="zh-CN" sz="3600" dirty="0">
                <a:ea typeface="微软雅黑" panose="020B0503020204020204" pitchFamily="34" charset="-122"/>
              </a:rPr>
              <a:t>Nehemiah </a:t>
            </a:r>
            <a:r>
              <a:rPr lang="en-US" altLang="zh-CN" sz="3600" dirty="0" smtClean="0">
                <a:ea typeface="微软雅黑" panose="020B0503020204020204" pitchFamily="34" charset="-122"/>
              </a:rPr>
              <a:t>9:20,21,25,26,29,30</a:t>
            </a:r>
            <a:r>
              <a:rPr lang="en-US" altLang="zh-CN" sz="3600" dirty="0">
                <a:ea typeface="微软雅黑" panose="020B0503020204020204" pitchFamily="34" charset="-122"/>
              </a:rPr>
              <a:t>】</a:t>
            </a:r>
          </a:p>
          <a:p>
            <a:pPr algn="l"/>
            <a:r>
              <a:rPr lang="en-US" altLang="zh-CN" sz="3600" dirty="0">
                <a:ea typeface="微软雅黑" panose="020B0503020204020204" pitchFamily="34" charset="-122"/>
              </a:rPr>
              <a:t>26 “</a:t>
            </a:r>
            <a:r>
              <a:rPr lang="zh-CN" altLang="en-US" sz="3600" dirty="0">
                <a:ea typeface="微软雅黑" panose="020B0503020204020204" pitchFamily="34" charset="-122"/>
              </a:rPr>
              <a:t>然而，他们不顺从，竟背叛你，将你的律法丢在背后，杀害那劝他们归向你的众先知，大大惹动你的怒气。</a:t>
            </a:r>
          </a:p>
          <a:p>
            <a:pPr algn="l"/>
            <a:r>
              <a:rPr lang="en-US" altLang="zh-CN" sz="3600" dirty="0">
                <a:ea typeface="微软雅黑" panose="020B0503020204020204" pitchFamily="34" charset="-122"/>
              </a:rPr>
              <a:t>"Nevertheless they were disobedient And rebelled against You, Cast Your law behind their backs And killed Your prophets, who testified against them To turn them to Yourself; And they worked great provocations.</a:t>
            </a:r>
          </a:p>
        </p:txBody>
      </p:sp>
    </p:spTree>
    <p:extLst>
      <p:ext uri="{BB962C8B-B14F-4D97-AF65-F5344CB8AC3E}">
        <p14:creationId xmlns:p14="http://schemas.microsoft.com/office/powerpoint/2010/main" val="17244248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55864" y="115614"/>
            <a:ext cx="8749145"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尼希米记 </a:t>
            </a:r>
            <a:r>
              <a:rPr lang="en-US" altLang="zh-CN" sz="3600" dirty="0">
                <a:ea typeface="微软雅黑" panose="020B0503020204020204" pitchFamily="34" charset="-122"/>
              </a:rPr>
              <a:t>Nehemiah </a:t>
            </a:r>
            <a:r>
              <a:rPr lang="en-US" altLang="zh-CN" sz="3600" dirty="0" smtClean="0">
                <a:ea typeface="微软雅黑" panose="020B0503020204020204" pitchFamily="34" charset="-122"/>
              </a:rPr>
              <a:t>9:20,21,25,26,29,30</a:t>
            </a:r>
            <a:r>
              <a:rPr lang="en-US" altLang="zh-CN" sz="3600" dirty="0">
                <a:ea typeface="微软雅黑" panose="020B0503020204020204" pitchFamily="34" charset="-122"/>
              </a:rPr>
              <a:t>】</a:t>
            </a:r>
          </a:p>
          <a:p>
            <a:pPr algn="l"/>
            <a:r>
              <a:rPr lang="en-US" altLang="zh-CN" sz="3600" dirty="0">
                <a:ea typeface="微软雅黑" panose="020B0503020204020204" pitchFamily="34" charset="-122"/>
              </a:rPr>
              <a:t>29 </a:t>
            </a:r>
            <a:r>
              <a:rPr lang="zh-CN" altLang="en-US" sz="3600" dirty="0">
                <a:ea typeface="微软雅黑" panose="020B0503020204020204" pitchFamily="34" charset="-122"/>
              </a:rPr>
              <a:t>又警戒他们，要使他们归服你的律法。他们却行事狂傲，不听从你的诫命，干犯你的典章（人若遵行就必因此活着），扭转肩头，硬着颈项，不肯听从。</a:t>
            </a:r>
          </a:p>
          <a:p>
            <a:pPr algn="l"/>
            <a:r>
              <a:rPr lang="en-US" altLang="zh-CN" sz="3600" dirty="0">
                <a:ea typeface="微软雅黑" panose="020B0503020204020204" pitchFamily="34" charset="-122"/>
              </a:rPr>
              <a:t>And testified against them, That You might bring them back to Your law. Yet they acted proudly, And did not heed Your commandments, But sinned against Your judgments, "Which if a man does, he shall live by them.' And they shrugged their shoulders, Stiffened their necks, And would not hear.</a:t>
            </a:r>
          </a:p>
        </p:txBody>
      </p:sp>
    </p:spTree>
    <p:extLst>
      <p:ext uri="{BB962C8B-B14F-4D97-AF65-F5344CB8AC3E}">
        <p14:creationId xmlns:p14="http://schemas.microsoft.com/office/powerpoint/2010/main" val="27310790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55864" y="115614"/>
            <a:ext cx="8749145"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创世记 </a:t>
            </a:r>
            <a:r>
              <a:rPr lang="en-US" altLang="zh-CN" sz="3600" dirty="0">
                <a:ea typeface="微软雅黑" panose="020B0503020204020204" pitchFamily="34" charset="-122"/>
              </a:rPr>
              <a:t>Genesis 2:7-9】</a:t>
            </a:r>
          </a:p>
          <a:p>
            <a:pPr algn="l"/>
            <a:r>
              <a:rPr lang="en-US" altLang="zh-CN" sz="3600" dirty="0">
                <a:ea typeface="微软雅黑" panose="020B0503020204020204" pitchFamily="34" charset="-122"/>
              </a:rPr>
              <a:t>7 </a:t>
            </a:r>
            <a:r>
              <a:rPr lang="zh-CN" altLang="en-US" sz="3600" dirty="0">
                <a:ea typeface="微软雅黑" panose="020B0503020204020204" pitchFamily="34" charset="-122"/>
              </a:rPr>
              <a:t>耶和华　神用地上的尘土造人，将生气吹在他鼻孔里，他就成了有灵的活人，名叫亚当。</a:t>
            </a:r>
          </a:p>
          <a:p>
            <a:pPr algn="l"/>
            <a:r>
              <a:rPr lang="en-US" altLang="zh-CN" sz="3600" dirty="0">
                <a:ea typeface="微软雅黑" panose="020B0503020204020204" pitchFamily="34" charset="-122"/>
              </a:rPr>
              <a:t>And the LORD God formed man of the dust of the ground, and breathed into his nostrils the breath of life; and man became a living </a:t>
            </a:r>
            <a:r>
              <a:rPr lang="en-US" altLang="zh-CN" sz="3600" dirty="0" err="1">
                <a:ea typeface="微软雅黑" panose="020B0503020204020204" pitchFamily="34" charset="-122"/>
              </a:rPr>
              <a:t>being.ife</a:t>
            </a:r>
            <a:r>
              <a:rPr lang="en-US" altLang="zh-CN" sz="3600" dirty="0">
                <a:ea typeface="微软雅黑" panose="020B0503020204020204" pitchFamily="34" charset="-122"/>
              </a:rPr>
              <a:t> in God's Garden</a:t>
            </a:r>
          </a:p>
          <a:p>
            <a:pPr algn="l"/>
            <a:r>
              <a:rPr lang="en-US" altLang="zh-CN" sz="3600" dirty="0">
                <a:ea typeface="微软雅黑" panose="020B0503020204020204" pitchFamily="34" charset="-122"/>
              </a:rPr>
              <a:t>8 </a:t>
            </a:r>
            <a:r>
              <a:rPr lang="zh-CN" altLang="en-US" sz="3600" dirty="0">
                <a:ea typeface="微软雅黑" panose="020B0503020204020204" pitchFamily="34" charset="-122"/>
              </a:rPr>
              <a:t>耶和华　神在东方的伊甸立了一个园子，把所造的人安置在那里</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The </a:t>
            </a:r>
            <a:r>
              <a:rPr lang="en-US" altLang="zh-CN" sz="3600" dirty="0">
                <a:ea typeface="微软雅黑" panose="020B0503020204020204" pitchFamily="34" charset="-122"/>
              </a:rPr>
              <a:t>LORD God planted a garden eastward in Eden, and there He put the man whom He had formed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6894660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55864" y="115614"/>
            <a:ext cx="8749145"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创世记 </a:t>
            </a:r>
            <a:r>
              <a:rPr lang="en-US" altLang="zh-CN" sz="3600" dirty="0">
                <a:ea typeface="微软雅黑" panose="020B0503020204020204" pitchFamily="34" charset="-122"/>
              </a:rPr>
              <a:t>Genesis 2:7-9】</a:t>
            </a:r>
          </a:p>
          <a:p>
            <a:pPr algn="l"/>
            <a:r>
              <a:rPr lang="en-US" altLang="zh-CN" sz="3600" dirty="0" smtClean="0">
                <a:ea typeface="微软雅黑" panose="020B0503020204020204" pitchFamily="34" charset="-122"/>
              </a:rPr>
              <a:t>9 </a:t>
            </a:r>
            <a:r>
              <a:rPr lang="zh-CN" altLang="en-US" sz="3600" dirty="0">
                <a:ea typeface="微软雅黑" panose="020B0503020204020204" pitchFamily="34" charset="-122"/>
              </a:rPr>
              <a:t>耶和华　神使各样的树从地里长出来，可以悦人的眼目，其上的果子好作食物。园子当中又有生命树和分别善恶的树。</a:t>
            </a:r>
          </a:p>
          <a:p>
            <a:pPr algn="l"/>
            <a:r>
              <a:rPr lang="en-US" altLang="zh-CN" sz="3600" dirty="0">
                <a:ea typeface="微软雅黑" panose="020B0503020204020204" pitchFamily="34" charset="-122"/>
              </a:rPr>
              <a:t>And out of the ground the LORD God made every tree grow that is pleasant to the sight and good for food. The tree of life was also in the midst of the garden, and the tree of the knowledge of good and evil.</a:t>
            </a:r>
          </a:p>
        </p:txBody>
      </p:sp>
    </p:spTree>
    <p:extLst>
      <p:ext uri="{BB962C8B-B14F-4D97-AF65-F5344CB8AC3E}">
        <p14:creationId xmlns:p14="http://schemas.microsoft.com/office/powerpoint/2010/main" val="2608756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93519" y="0"/>
            <a:ext cx="9050481" cy="6858000"/>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诗篇</a:t>
            </a:r>
            <a:r>
              <a:rPr lang="en-US" altLang="zh-CN" sz="3600" dirty="0">
                <a:ea typeface="微软雅黑" panose="020B0503020204020204" pitchFamily="34" charset="-122"/>
              </a:rPr>
              <a:t>Psalms 104</a:t>
            </a:r>
            <a:r>
              <a:rPr lang="zh-CN" altLang="en-US" sz="3600" dirty="0">
                <a:ea typeface="微软雅黑" panose="020B0503020204020204" pitchFamily="34" charset="-122"/>
              </a:rPr>
              <a:t>：</a:t>
            </a:r>
            <a:r>
              <a:rPr lang="en-US" altLang="zh-CN" sz="3600" dirty="0">
                <a:ea typeface="微软雅黑" panose="020B0503020204020204" pitchFamily="34" charset="-122"/>
              </a:rPr>
              <a:t>24</a:t>
            </a:r>
            <a:r>
              <a:rPr lang="zh-CN" altLang="en-US" sz="3600" dirty="0">
                <a:ea typeface="微软雅黑" panose="020B0503020204020204" pitchFamily="34" charset="-122"/>
              </a:rPr>
              <a:t>，</a:t>
            </a:r>
            <a:r>
              <a:rPr lang="en-US" altLang="zh-CN" sz="3600" dirty="0">
                <a:ea typeface="微软雅黑" panose="020B0503020204020204" pitchFamily="34" charset="-122"/>
              </a:rPr>
              <a:t>27</a:t>
            </a:r>
            <a:r>
              <a:rPr lang="zh-CN" altLang="en-US" sz="3600" dirty="0">
                <a:ea typeface="微软雅黑" panose="020B0503020204020204" pitchFamily="34" charset="-122"/>
              </a:rPr>
              <a:t>，</a:t>
            </a:r>
            <a:r>
              <a:rPr lang="en-US" altLang="zh-CN" sz="3600" dirty="0">
                <a:ea typeface="微软雅黑" panose="020B0503020204020204" pitchFamily="34" charset="-122"/>
              </a:rPr>
              <a:t>28】</a:t>
            </a:r>
          </a:p>
          <a:p>
            <a:pPr algn="l"/>
            <a:r>
              <a:rPr lang="en-US" altLang="zh-CN" sz="3600" dirty="0">
                <a:ea typeface="微软雅黑" panose="020B0503020204020204" pitchFamily="34" charset="-122"/>
              </a:rPr>
              <a:t>24 </a:t>
            </a:r>
            <a:r>
              <a:rPr lang="zh-CN" altLang="en-US" sz="3600" dirty="0">
                <a:ea typeface="微软雅黑" panose="020B0503020204020204" pitchFamily="34" charset="-122"/>
              </a:rPr>
              <a:t>耶和华啊，你所造的何其多，都是你用智慧造成的，遍地满了你的丰富。</a:t>
            </a:r>
          </a:p>
          <a:p>
            <a:pPr algn="l"/>
            <a:r>
              <a:rPr lang="en-US" altLang="zh-CN" sz="3600" dirty="0">
                <a:ea typeface="微软雅黑" panose="020B0503020204020204" pitchFamily="34" charset="-122"/>
              </a:rPr>
              <a:t>O LORD, how manifold are Your works! In wisdom You have made them all. The earth is full of Your possessions--</a:t>
            </a:r>
          </a:p>
          <a:p>
            <a:pPr algn="l"/>
            <a:r>
              <a:rPr lang="en-US" altLang="zh-CN" sz="3600" dirty="0">
                <a:ea typeface="微软雅黑" panose="020B0503020204020204" pitchFamily="34" charset="-122"/>
              </a:rPr>
              <a:t>27 </a:t>
            </a:r>
            <a:r>
              <a:rPr lang="zh-CN" altLang="en-US" sz="3600" dirty="0">
                <a:ea typeface="微软雅黑" panose="020B0503020204020204" pitchFamily="34" charset="-122"/>
              </a:rPr>
              <a:t>这都仰望你按时给它食物。</a:t>
            </a:r>
          </a:p>
          <a:p>
            <a:pPr algn="l"/>
            <a:r>
              <a:rPr lang="en-US" altLang="zh-CN" sz="3600" dirty="0">
                <a:ea typeface="微软雅黑" panose="020B0503020204020204" pitchFamily="34" charset="-122"/>
              </a:rPr>
              <a:t>These all wait for You, That You may give them their food in due season.</a:t>
            </a:r>
          </a:p>
          <a:p>
            <a:pPr algn="l"/>
            <a:r>
              <a:rPr lang="en-US" altLang="zh-CN" sz="3600" dirty="0">
                <a:ea typeface="微软雅黑" panose="020B0503020204020204" pitchFamily="34" charset="-122"/>
              </a:rPr>
              <a:t>28 </a:t>
            </a:r>
            <a:r>
              <a:rPr lang="zh-CN" altLang="en-US" sz="3600" dirty="0">
                <a:ea typeface="微软雅黑" panose="020B0503020204020204" pitchFamily="34" charset="-122"/>
              </a:rPr>
              <a:t>你给它们，它们便拾起来；你张手，它们饱得美食</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What </a:t>
            </a:r>
            <a:r>
              <a:rPr lang="en-US" altLang="zh-CN" sz="3600" dirty="0">
                <a:ea typeface="微软雅黑" panose="020B0503020204020204" pitchFamily="34" charset="-122"/>
              </a:rPr>
              <a:t>You give them they gather in; You open Your hand, they are filled with good.</a:t>
            </a:r>
          </a:p>
        </p:txBody>
      </p:sp>
    </p:spTree>
    <p:extLst>
      <p:ext uri="{BB962C8B-B14F-4D97-AF65-F5344CB8AC3E}">
        <p14:creationId xmlns:p14="http://schemas.microsoft.com/office/powerpoint/2010/main" val="23414603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55864" y="115614"/>
            <a:ext cx="8749145"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使徒行传 </a:t>
            </a:r>
            <a:r>
              <a:rPr lang="en-US" altLang="zh-CN" sz="3600" dirty="0">
                <a:ea typeface="微软雅黑" panose="020B0503020204020204" pitchFamily="34" charset="-122"/>
              </a:rPr>
              <a:t>Acts 14:15-17】</a:t>
            </a:r>
          </a:p>
          <a:p>
            <a:pPr algn="l"/>
            <a:r>
              <a:rPr lang="en-US" altLang="zh-CN" sz="3600" dirty="0">
                <a:ea typeface="微软雅黑" panose="020B0503020204020204" pitchFamily="34" charset="-122"/>
              </a:rPr>
              <a:t>15 “</a:t>
            </a:r>
            <a:r>
              <a:rPr lang="zh-CN" altLang="en-US" sz="3600" dirty="0">
                <a:ea typeface="微软雅黑" panose="020B0503020204020204" pitchFamily="34" charset="-122"/>
              </a:rPr>
              <a:t>诸君，为什么作这事呢？我们也是人，性情和你们一样。我们传福音给你们，是叫你们离弃这些虚妄，归向那创造天、地、海和其中万物的永生　神。</a:t>
            </a:r>
          </a:p>
          <a:p>
            <a:pPr algn="l"/>
            <a:r>
              <a:rPr lang="en-US" altLang="zh-CN" sz="3600" dirty="0">
                <a:ea typeface="微软雅黑" panose="020B0503020204020204" pitchFamily="34" charset="-122"/>
              </a:rPr>
              <a:t>and saying, "Men, why are you doing these things? We also are men with the same nature as you, and preach to you that you should turn from these useless things to the living God, who made the heaven, the earth, the sea, and all things that are in them</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5711019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21:33-46】</a:t>
            </a:r>
          </a:p>
          <a:p>
            <a:pPr algn="l"/>
            <a:r>
              <a:rPr lang="en-US" altLang="zh-CN" sz="3600" dirty="0">
                <a:ea typeface="微软雅黑" panose="020B0503020204020204" pitchFamily="34" charset="-122"/>
              </a:rPr>
              <a:t>34 </a:t>
            </a:r>
            <a:r>
              <a:rPr lang="zh-CN" altLang="en-US" sz="3600" dirty="0">
                <a:ea typeface="微软雅黑" panose="020B0503020204020204" pitchFamily="34" charset="-122"/>
              </a:rPr>
              <a:t>收果子的时候近了，就打发仆人到园户那里去收果子。</a:t>
            </a:r>
          </a:p>
          <a:p>
            <a:pPr algn="l"/>
            <a:r>
              <a:rPr lang="en-US" altLang="zh-CN" sz="3600" dirty="0">
                <a:ea typeface="微软雅黑" panose="020B0503020204020204" pitchFamily="34" charset="-122"/>
              </a:rPr>
              <a:t>Now when vintage-time drew near, he sent his servants to the vinedressers, that they might receive its fruit.</a:t>
            </a:r>
          </a:p>
          <a:p>
            <a:pPr algn="l"/>
            <a:r>
              <a:rPr lang="en-US" altLang="zh-CN" sz="3600" dirty="0">
                <a:ea typeface="微软雅黑" panose="020B0503020204020204" pitchFamily="34" charset="-122"/>
              </a:rPr>
              <a:t>35 </a:t>
            </a:r>
            <a:r>
              <a:rPr lang="zh-CN" altLang="en-US" sz="3600" dirty="0">
                <a:ea typeface="微软雅黑" panose="020B0503020204020204" pitchFamily="34" charset="-122"/>
              </a:rPr>
              <a:t>园户拿住仆人，打了一个，杀了一个，用石头打死一个。</a:t>
            </a:r>
          </a:p>
          <a:p>
            <a:pPr algn="l"/>
            <a:r>
              <a:rPr lang="en-US" altLang="zh-CN" sz="3600" dirty="0">
                <a:ea typeface="微软雅黑" panose="020B0503020204020204" pitchFamily="34" charset="-122"/>
              </a:rPr>
              <a:t>And the vinedressers took his servants, beat one, killed one, and stoned another.</a:t>
            </a:r>
          </a:p>
        </p:txBody>
      </p:sp>
    </p:spTree>
    <p:extLst>
      <p:ext uri="{BB962C8B-B14F-4D97-AF65-F5344CB8AC3E}">
        <p14:creationId xmlns:p14="http://schemas.microsoft.com/office/powerpoint/2010/main" val="35414509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55864" y="115614"/>
            <a:ext cx="8749145"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使徒行传 </a:t>
            </a:r>
            <a:r>
              <a:rPr lang="en-US" altLang="zh-CN" sz="3600" dirty="0">
                <a:ea typeface="微软雅黑" panose="020B0503020204020204" pitchFamily="34" charset="-122"/>
              </a:rPr>
              <a:t>Acts 14:15-17】</a:t>
            </a:r>
          </a:p>
          <a:p>
            <a:pPr algn="l"/>
            <a:r>
              <a:rPr lang="en-US" altLang="zh-CN" sz="3600" dirty="0" smtClean="0">
                <a:ea typeface="微软雅黑" panose="020B0503020204020204" pitchFamily="34" charset="-122"/>
              </a:rPr>
              <a:t>17 </a:t>
            </a:r>
            <a:r>
              <a:rPr lang="zh-CN" altLang="en-US" sz="3600" dirty="0">
                <a:ea typeface="微软雅黑" panose="020B0503020204020204" pitchFamily="34" charset="-122"/>
              </a:rPr>
              <a:t>然而为自己未尝不显出证据来，就如常施恩惠，从天降雨，赏赐丰年，叫你们饮食饱足，满心喜乐。”</a:t>
            </a:r>
          </a:p>
          <a:p>
            <a:pPr algn="l"/>
            <a:r>
              <a:rPr lang="en-US" altLang="zh-CN" sz="3600" dirty="0">
                <a:ea typeface="微软雅黑" panose="020B0503020204020204" pitchFamily="34" charset="-122"/>
              </a:rPr>
              <a:t>Nevertheless He did not leave Himself without witness, in that He did good, gave us rain from heaven and fruitful seasons, filling our hearts with food and gladness."</a:t>
            </a:r>
          </a:p>
        </p:txBody>
      </p:sp>
    </p:spTree>
    <p:extLst>
      <p:ext uri="{BB962C8B-B14F-4D97-AF65-F5344CB8AC3E}">
        <p14:creationId xmlns:p14="http://schemas.microsoft.com/office/powerpoint/2010/main" val="6149412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55864" y="115614"/>
            <a:ext cx="8749145"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1:19-22</a:t>
            </a:r>
            <a:r>
              <a:rPr lang="zh-CN" altLang="en-US" sz="3600" dirty="0">
                <a:ea typeface="微软雅黑" panose="020B0503020204020204" pitchFamily="34" charset="-122"/>
              </a:rPr>
              <a:t>，</a:t>
            </a:r>
            <a:r>
              <a:rPr lang="en-US" altLang="zh-CN" sz="3600" dirty="0">
                <a:ea typeface="微软雅黑" panose="020B0503020204020204" pitchFamily="34" charset="-122"/>
              </a:rPr>
              <a:t>28-32】</a:t>
            </a:r>
          </a:p>
          <a:p>
            <a:pPr algn="l"/>
            <a:r>
              <a:rPr lang="en-US" altLang="zh-CN" sz="3600" dirty="0" smtClean="0">
                <a:ea typeface="微软雅黑" panose="020B0503020204020204" pitchFamily="34" charset="-122"/>
              </a:rPr>
              <a:t>19</a:t>
            </a:r>
            <a:r>
              <a:rPr lang="zh-CN" altLang="en-US" sz="3600" dirty="0" smtClean="0">
                <a:ea typeface="微软雅黑" panose="020B0503020204020204" pitchFamily="34" charset="-122"/>
              </a:rPr>
              <a:t> 神</a:t>
            </a:r>
            <a:r>
              <a:rPr lang="zh-CN" altLang="en-US" sz="3600" dirty="0">
                <a:ea typeface="微软雅黑" panose="020B0503020204020204" pitchFamily="34" charset="-122"/>
              </a:rPr>
              <a:t>的事情，人所能知道的，原显明在人心里，因为　神已经给他们显明</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because </a:t>
            </a:r>
            <a:r>
              <a:rPr lang="en-US" altLang="zh-CN" sz="3600" dirty="0">
                <a:ea typeface="微软雅黑" panose="020B0503020204020204" pitchFamily="34" charset="-122"/>
              </a:rPr>
              <a:t>what may be known of God is manifest in them, for God has shown it to them.</a:t>
            </a:r>
          </a:p>
          <a:p>
            <a:pPr algn="l"/>
            <a:r>
              <a:rPr lang="en-US" altLang="zh-CN" sz="3600" dirty="0">
                <a:ea typeface="微软雅黑" panose="020B0503020204020204" pitchFamily="34" charset="-122"/>
              </a:rPr>
              <a:t>20 </a:t>
            </a:r>
            <a:r>
              <a:rPr lang="zh-CN" altLang="en-US" sz="3600" dirty="0">
                <a:ea typeface="微软雅黑" panose="020B0503020204020204" pitchFamily="34" charset="-122"/>
              </a:rPr>
              <a:t>自从造天地以来</a:t>
            </a:r>
            <a:r>
              <a:rPr lang="zh-CN" altLang="en-US" sz="3600" dirty="0" smtClean="0">
                <a:ea typeface="微软雅黑" panose="020B0503020204020204" pitchFamily="34" charset="-122"/>
              </a:rPr>
              <a:t>，神</a:t>
            </a:r>
            <a:r>
              <a:rPr lang="zh-CN" altLang="en-US" sz="3600" dirty="0">
                <a:ea typeface="微软雅黑" panose="020B0503020204020204" pitchFamily="34" charset="-122"/>
              </a:rPr>
              <a:t>的永能和神性是明明可知的，虽是眼不能见，但藉着所造之物就可以晓得，叫人无可推诿。</a:t>
            </a:r>
          </a:p>
          <a:p>
            <a:pPr algn="l"/>
            <a:r>
              <a:rPr lang="en-US" altLang="zh-CN" sz="3600" dirty="0">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p:txBody>
      </p:sp>
    </p:spTree>
    <p:extLst>
      <p:ext uri="{BB962C8B-B14F-4D97-AF65-F5344CB8AC3E}">
        <p14:creationId xmlns:p14="http://schemas.microsoft.com/office/powerpoint/2010/main" val="7818335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1:19-22</a:t>
            </a:r>
            <a:r>
              <a:rPr lang="zh-CN" altLang="en-US" sz="3600" dirty="0">
                <a:ea typeface="微软雅黑" panose="020B0503020204020204" pitchFamily="34" charset="-122"/>
              </a:rPr>
              <a:t>，</a:t>
            </a:r>
            <a:r>
              <a:rPr lang="en-US" altLang="zh-CN" sz="3600" dirty="0">
                <a:ea typeface="微软雅黑" panose="020B0503020204020204" pitchFamily="34" charset="-122"/>
              </a:rPr>
              <a:t>28-32】</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因为，他们虽然知道　神，却不当作　神荣耀祂，也不感谢祂。他们的思念变为虚妄，无知的心就昏暗了。</a:t>
            </a:r>
          </a:p>
          <a:p>
            <a:pPr algn="l"/>
            <a:r>
              <a:rPr lang="en-US" altLang="zh-CN" sz="3600" dirty="0">
                <a:ea typeface="微软雅黑" panose="020B0503020204020204" pitchFamily="34" charset="-122"/>
              </a:rPr>
              <a:t>because, although they knew God, they did not glorify Him as God, nor were thankful, but became futile in their thoughts, and their foolish hearts were darkened.</a:t>
            </a:r>
          </a:p>
          <a:p>
            <a:pPr algn="l"/>
            <a:r>
              <a:rPr lang="en-US" altLang="zh-CN" sz="3600" dirty="0">
                <a:ea typeface="微软雅黑" panose="020B0503020204020204" pitchFamily="34" charset="-122"/>
              </a:rPr>
              <a:t>22 </a:t>
            </a:r>
            <a:r>
              <a:rPr lang="zh-CN" altLang="en-US" sz="3600" dirty="0">
                <a:ea typeface="微软雅黑" panose="020B0503020204020204" pitchFamily="34" charset="-122"/>
              </a:rPr>
              <a:t>自称为聪明，反成了愚拙；</a:t>
            </a:r>
          </a:p>
          <a:p>
            <a:pPr algn="l"/>
            <a:r>
              <a:rPr lang="en-US" altLang="zh-CN" sz="3600" dirty="0">
                <a:ea typeface="微软雅黑" panose="020B0503020204020204" pitchFamily="34" charset="-122"/>
              </a:rPr>
              <a:t>Professing to be wise, they became fools,</a:t>
            </a:r>
          </a:p>
        </p:txBody>
      </p:sp>
    </p:spTree>
    <p:extLst>
      <p:ext uri="{BB962C8B-B14F-4D97-AF65-F5344CB8AC3E}">
        <p14:creationId xmlns:p14="http://schemas.microsoft.com/office/powerpoint/2010/main" val="11540144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1:19-22</a:t>
            </a:r>
            <a:r>
              <a:rPr lang="zh-CN" altLang="en-US" sz="3600" dirty="0">
                <a:ea typeface="微软雅黑" panose="020B0503020204020204" pitchFamily="34" charset="-122"/>
              </a:rPr>
              <a:t>，</a:t>
            </a:r>
            <a:r>
              <a:rPr lang="en-US" altLang="zh-CN" sz="3600" dirty="0">
                <a:ea typeface="微软雅黑" panose="020B0503020204020204" pitchFamily="34" charset="-122"/>
              </a:rPr>
              <a:t>28-32】</a:t>
            </a:r>
          </a:p>
          <a:p>
            <a:pPr algn="l"/>
            <a:r>
              <a:rPr lang="en-US" altLang="zh-CN" sz="3600" dirty="0">
                <a:ea typeface="微软雅黑" panose="020B0503020204020204" pitchFamily="34" charset="-122"/>
              </a:rPr>
              <a:t>28 </a:t>
            </a:r>
            <a:r>
              <a:rPr lang="zh-CN" altLang="en-US" sz="3600" dirty="0">
                <a:ea typeface="微软雅黑" panose="020B0503020204020204" pitchFamily="34" charset="-122"/>
              </a:rPr>
              <a:t>他们既然故意不认识　神，　神就任凭他们存邪僻的心，行那些不合理的事；</a:t>
            </a:r>
          </a:p>
          <a:p>
            <a:pPr algn="l"/>
            <a:r>
              <a:rPr lang="en-US" altLang="zh-CN" sz="3600" dirty="0">
                <a:ea typeface="微软雅黑" panose="020B0503020204020204" pitchFamily="34" charset="-122"/>
              </a:rPr>
              <a:t>And even as they did not like to retain God in their knowledge, God gave them over to a debased mind, to do those things which are not fitting</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222527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1:19-22</a:t>
            </a:r>
            <a:r>
              <a:rPr lang="zh-CN" altLang="en-US" sz="3600" dirty="0">
                <a:ea typeface="微软雅黑" panose="020B0503020204020204" pitchFamily="34" charset="-122"/>
              </a:rPr>
              <a:t>，</a:t>
            </a:r>
            <a:r>
              <a:rPr lang="en-US" altLang="zh-CN" sz="3600" dirty="0">
                <a:ea typeface="微软雅黑" panose="020B0503020204020204" pitchFamily="34" charset="-122"/>
              </a:rPr>
              <a:t>28-32】</a:t>
            </a:r>
          </a:p>
          <a:p>
            <a:pPr algn="l"/>
            <a:r>
              <a:rPr lang="en-US" altLang="zh-CN" sz="3600" dirty="0" smtClean="0">
                <a:ea typeface="微软雅黑" panose="020B0503020204020204" pitchFamily="34" charset="-122"/>
              </a:rPr>
              <a:t>29 </a:t>
            </a:r>
            <a:r>
              <a:rPr lang="zh-CN" altLang="en-US" sz="3600" dirty="0">
                <a:ea typeface="微软雅黑" panose="020B0503020204020204" pitchFamily="34" charset="-122"/>
              </a:rPr>
              <a:t>装满了各样不义、邪恶、贪婪、恶毒（或作“阴毒”），满心是嫉妒、凶杀、争竞、诡诈、毒恨，</a:t>
            </a:r>
          </a:p>
          <a:p>
            <a:pPr algn="l"/>
            <a:r>
              <a:rPr lang="en-US" altLang="zh-CN" sz="3600" dirty="0">
                <a:ea typeface="微软雅黑" panose="020B0503020204020204" pitchFamily="34" charset="-122"/>
              </a:rPr>
              <a:t>being filled with all unrighteousness, sexual immorality, wickedness, covetousness, maliciousness; full of envy, murder, strife, deceit, evil-mindedness; they are whisperers,</a:t>
            </a:r>
          </a:p>
        </p:txBody>
      </p:sp>
    </p:spTree>
    <p:extLst>
      <p:ext uri="{BB962C8B-B14F-4D97-AF65-F5344CB8AC3E}">
        <p14:creationId xmlns:p14="http://schemas.microsoft.com/office/powerpoint/2010/main" val="5030097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1:19-22</a:t>
            </a:r>
            <a:r>
              <a:rPr lang="zh-CN" altLang="en-US" sz="3600" dirty="0">
                <a:ea typeface="微软雅黑" panose="020B0503020204020204" pitchFamily="34" charset="-122"/>
              </a:rPr>
              <a:t>，</a:t>
            </a:r>
            <a:r>
              <a:rPr lang="en-US" altLang="zh-CN" sz="3600" dirty="0">
                <a:ea typeface="微软雅黑" panose="020B0503020204020204" pitchFamily="34" charset="-122"/>
              </a:rPr>
              <a:t>28-32】</a:t>
            </a:r>
          </a:p>
          <a:p>
            <a:pPr algn="l"/>
            <a:r>
              <a:rPr lang="en-US" altLang="zh-CN" sz="3600" dirty="0">
                <a:ea typeface="微软雅黑" panose="020B0503020204020204" pitchFamily="34" charset="-122"/>
              </a:rPr>
              <a:t>30 </a:t>
            </a:r>
            <a:r>
              <a:rPr lang="zh-CN" altLang="en-US" sz="3600" dirty="0">
                <a:ea typeface="微软雅黑" panose="020B0503020204020204" pitchFamily="34" charset="-122"/>
              </a:rPr>
              <a:t>又是谗毁的、背后说人的、怨恨　神的（或作“被　神所憎恶的”）、侮慢人的、狂傲的、自夸的、捏造恶事的、违背父母的、</a:t>
            </a:r>
          </a:p>
          <a:p>
            <a:pPr algn="l"/>
            <a:r>
              <a:rPr lang="en-US" altLang="zh-CN" sz="3600" dirty="0">
                <a:ea typeface="微软雅黑" panose="020B0503020204020204" pitchFamily="34" charset="-122"/>
              </a:rPr>
              <a:t>backbiters, haters of God, violent, proud, boasters, inventors of evil things, disobedient to parents,</a:t>
            </a:r>
          </a:p>
          <a:p>
            <a:pPr algn="l"/>
            <a:r>
              <a:rPr lang="en-US" altLang="zh-CN" sz="3600" dirty="0">
                <a:ea typeface="微软雅黑" panose="020B0503020204020204" pitchFamily="34" charset="-122"/>
              </a:rPr>
              <a:t>31 </a:t>
            </a:r>
            <a:r>
              <a:rPr lang="zh-CN" altLang="en-US" sz="3600" dirty="0">
                <a:ea typeface="微软雅黑" panose="020B0503020204020204" pitchFamily="34" charset="-122"/>
              </a:rPr>
              <a:t>无知的、背约的、无亲情的、不怜悯人的。</a:t>
            </a:r>
          </a:p>
          <a:p>
            <a:pPr algn="l"/>
            <a:r>
              <a:rPr lang="en-US" altLang="zh-CN" sz="3600" dirty="0">
                <a:ea typeface="微软雅黑" panose="020B0503020204020204" pitchFamily="34" charset="-122"/>
              </a:rPr>
              <a:t>undiscerning, untrustworthy, unloving, unforgiving, unmerciful;</a:t>
            </a:r>
          </a:p>
        </p:txBody>
      </p:sp>
    </p:spTree>
    <p:extLst>
      <p:ext uri="{BB962C8B-B14F-4D97-AF65-F5344CB8AC3E}">
        <p14:creationId xmlns:p14="http://schemas.microsoft.com/office/powerpoint/2010/main" val="34208213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1:19-22</a:t>
            </a:r>
            <a:r>
              <a:rPr lang="zh-CN" altLang="en-US" sz="3600" dirty="0">
                <a:ea typeface="微软雅黑" panose="020B0503020204020204" pitchFamily="34" charset="-122"/>
              </a:rPr>
              <a:t>，</a:t>
            </a:r>
            <a:r>
              <a:rPr lang="en-US" altLang="zh-CN" sz="3600" dirty="0">
                <a:ea typeface="微软雅黑" panose="020B0503020204020204" pitchFamily="34" charset="-122"/>
              </a:rPr>
              <a:t>28-32】</a:t>
            </a:r>
          </a:p>
          <a:p>
            <a:pPr algn="l"/>
            <a:r>
              <a:rPr lang="en-US" altLang="zh-CN" sz="3600" dirty="0">
                <a:ea typeface="微软雅黑" panose="020B0503020204020204" pitchFamily="34" charset="-122"/>
              </a:rPr>
              <a:t>32 </a:t>
            </a:r>
            <a:r>
              <a:rPr lang="zh-CN" altLang="en-US" sz="3600" dirty="0">
                <a:ea typeface="微软雅黑" panose="020B0503020204020204" pitchFamily="34" charset="-122"/>
              </a:rPr>
              <a:t>他们虽知道　神判定行这样事的人是当死的，然而他们不但自己去行，还喜欢别人去行。</a:t>
            </a:r>
          </a:p>
          <a:p>
            <a:pPr algn="l"/>
            <a:r>
              <a:rPr lang="en-US" altLang="zh-CN" sz="3600" dirty="0">
                <a:ea typeface="微软雅黑" panose="020B0503020204020204" pitchFamily="34" charset="-122"/>
              </a:rPr>
              <a:t>who, knowing the righteous judgment of God, that those who practice such things are deserving of death, not only do the same but also approve of those who practice them.</a:t>
            </a:r>
          </a:p>
        </p:txBody>
      </p:sp>
    </p:spTree>
    <p:extLst>
      <p:ext uri="{BB962C8B-B14F-4D97-AF65-F5344CB8AC3E}">
        <p14:creationId xmlns:p14="http://schemas.microsoft.com/office/powerpoint/2010/main" val="39359199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传道书 </a:t>
            </a:r>
            <a:r>
              <a:rPr lang="en-US" altLang="zh-CN" sz="3600" dirty="0">
                <a:ea typeface="微软雅黑" panose="020B0503020204020204" pitchFamily="34" charset="-122"/>
              </a:rPr>
              <a:t>Ecclesiastes 11:9】</a:t>
            </a:r>
          </a:p>
          <a:p>
            <a:pPr algn="l"/>
            <a:r>
              <a:rPr lang="zh-CN" altLang="en-US" sz="3600" dirty="0">
                <a:ea typeface="微软雅黑" panose="020B0503020204020204" pitchFamily="34" charset="-122"/>
              </a:rPr>
              <a:t>少年人哪，你在幼年时当快乐。在幼年的日子，使你的心欢畅，行你心所愿行的，看你眼所爱看的，却要知道，为这一切的事，　神必审问你。</a:t>
            </a:r>
          </a:p>
          <a:p>
            <a:pPr algn="l"/>
            <a:r>
              <a:rPr lang="en-US" altLang="zh-CN" sz="3600" dirty="0">
                <a:ea typeface="微软雅黑" panose="020B0503020204020204" pitchFamily="34" charset="-122"/>
              </a:rPr>
              <a:t>Rejoice, O young man, in your youth, And let your heart cheer you in the days of your youth; Walk in the ways of your heart, And in the sight of your eyes; But know that for all these God will bring you into judgment.</a:t>
            </a:r>
          </a:p>
        </p:txBody>
      </p:sp>
    </p:spTree>
    <p:extLst>
      <p:ext uri="{BB962C8B-B14F-4D97-AF65-F5344CB8AC3E}">
        <p14:creationId xmlns:p14="http://schemas.microsoft.com/office/powerpoint/2010/main" val="4006372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传道书 </a:t>
            </a:r>
            <a:r>
              <a:rPr lang="en-US" altLang="zh-CN" sz="3600" dirty="0">
                <a:ea typeface="微软雅黑" panose="020B0503020204020204" pitchFamily="34" charset="-122"/>
              </a:rPr>
              <a:t>Ecclesiastes 12:13-14】</a:t>
            </a:r>
          </a:p>
          <a:p>
            <a:pPr algn="l"/>
            <a:r>
              <a:rPr lang="en-US" altLang="zh-CN" sz="3600" dirty="0">
                <a:ea typeface="微软雅黑" panose="020B0503020204020204" pitchFamily="34" charset="-122"/>
              </a:rPr>
              <a:t>13 </a:t>
            </a:r>
            <a:r>
              <a:rPr lang="zh-CN" altLang="en-US" sz="3600" dirty="0">
                <a:ea typeface="微软雅黑" panose="020B0503020204020204" pitchFamily="34" charset="-122"/>
              </a:rPr>
              <a:t>这些事都已听见了，总意就是敬畏　神，谨守祂的诫命，这是人所当尽的本分（或作“这是众人的本分”）。</a:t>
            </a:r>
            <a:r>
              <a:rPr lang="en-US" altLang="zh-CN" sz="3600" dirty="0">
                <a:ea typeface="微软雅黑" panose="020B0503020204020204" pitchFamily="34" charset="-122"/>
              </a:rPr>
              <a:t>Let us hear the conclusion of the whole </a:t>
            </a:r>
            <a:r>
              <a:rPr lang="en-US" altLang="zh-CN" sz="3600" dirty="0" err="1">
                <a:ea typeface="微软雅黑" panose="020B0503020204020204" pitchFamily="34" charset="-122"/>
              </a:rPr>
              <a:t>matter:Fear</a:t>
            </a:r>
            <a:r>
              <a:rPr lang="en-US" altLang="zh-CN" sz="3600" dirty="0">
                <a:ea typeface="微软雅黑" panose="020B0503020204020204" pitchFamily="34" charset="-122"/>
              </a:rPr>
              <a:t> God and keep His commandments, For this is man's all.</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因为人所作的事，连一切隐藏的事，无论是善是恶，　神都必审问。</a:t>
            </a:r>
          </a:p>
          <a:p>
            <a:pPr algn="l"/>
            <a:r>
              <a:rPr lang="en-US" altLang="zh-CN" sz="3600" dirty="0">
                <a:ea typeface="微软雅黑" panose="020B0503020204020204" pitchFamily="34" charset="-122"/>
              </a:rPr>
              <a:t>For God will bring every work into judgment, Including every secret thing, Whether good or evil.</a:t>
            </a:r>
          </a:p>
        </p:txBody>
      </p:sp>
    </p:spTree>
    <p:extLst>
      <p:ext uri="{BB962C8B-B14F-4D97-AF65-F5344CB8AC3E}">
        <p14:creationId xmlns:p14="http://schemas.microsoft.com/office/powerpoint/2010/main" val="33159996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 y="187037"/>
            <a:ext cx="9143999" cy="6515099"/>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希伯来书 </a:t>
            </a:r>
            <a:r>
              <a:rPr lang="en-US" altLang="zh-CN" sz="3600" dirty="0">
                <a:ea typeface="微软雅黑" panose="020B0503020204020204" pitchFamily="34" charset="-122"/>
              </a:rPr>
              <a:t>Hebrews 9:27</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按</a:t>
            </a:r>
            <a:r>
              <a:rPr lang="zh-CN" altLang="en-US" sz="3600" dirty="0">
                <a:ea typeface="微软雅黑" panose="020B0503020204020204" pitchFamily="34" charset="-122"/>
              </a:rPr>
              <a:t>着定命，人人都有一死，死后且有审判。</a:t>
            </a:r>
          </a:p>
          <a:p>
            <a:pPr algn="l"/>
            <a:r>
              <a:rPr lang="en-US" altLang="zh-CN" sz="3600" dirty="0">
                <a:ea typeface="微软雅黑" panose="020B0503020204020204" pitchFamily="34" charset="-122"/>
              </a:rPr>
              <a:t>And as it is appointed for men to die once, but after this the judgment,</a:t>
            </a:r>
          </a:p>
        </p:txBody>
      </p:sp>
    </p:spTree>
    <p:extLst>
      <p:ext uri="{BB962C8B-B14F-4D97-AF65-F5344CB8AC3E}">
        <p14:creationId xmlns:p14="http://schemas.microsoft.com/office/powerpoint/2010/main" val="36033506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21:33-46】</a:t>
            </a:r>
          </a:p>
          <a:p>
            <a:pPr algn="l"/>
            <a:r>
              <a:rPr lang="en-US" altLang="zh-CN" sz="3600" dirty="0">
                <a:ea typeface="微软雅黑" panose="020B0503020204020204" pitchFamily="34" charset="-122"/>
              </a:rPr>
              <a:t>36 </a:t>
            </a:r>
            <a:r>
              <a:rPr lang="zh-CN" altLang="en-US" sz="3600" dirty="0">
                <a:ea typeface="微软雅黑" panose="020B0503020204020204" pitchFamily="34" charset="-122"/>
              </a:rPr>
              <a:t>主人又打发别的仆人去，比先前更多，园户还是照样待他们。</a:t>
            </a:r>
          </a:p>
          <a:p>
            <a:pPr algn="l"/>
            <a:r>
              <a:rPr lang="en-US" altLang="zh-CN" sz="3600" dirty="0">
                <a:ea typeface="微软雅黑" panose="020B0503020204020204" pitchFamily="34" charset="-122"/>
              </a:rPr>
              <a:t>Again he sent other servants, more than the first, and they did likewise to them.</a:t>
            </a:r>
          </a:p>
          <a:p>
            <a:pPr algn="l"/>
            <a:r>
              <a:rPr lang="en-US" altLang="zh-CN" sz="3600" dirty="0">
                <a:ea typeface="微软雅黑" panose="020B0503020204020204" pitchFamily="34" charset="-122"/>
              </a:rPr>
              <a:t>37 </a:t>
            </a:r>
            <a:r>
              <a:rPr lang="zh-CN" altLang="en-US" sz="3600" dirty="0">
                <a:ea typeface="微软雅黑" panose="020B0503020204020204" pitchFamily="34" charset="-122"/>
              </a:rPr>
              <a:t>后来打发他的儿子到他们那里去，意思说：‘他们必尊敬我的儿子。’</a:t>
            </a:r>
          </a:p>
          <a:p>
            <a:pPr algn="l"/>
            <a:r>
              <a:rPr lang="en-US" altLang="zh-CN" sz="3600" dirty="0">
                <a:ea typeface="微软雅黑" panose="020B0503020204020204" pitchFamily="34" charset="-122"/>
              </a:rPr>
              <a:t>Then last of all he sent his son to them, saying, "They will respect my son.'</a:t>
            </a:r>
          </a:p>
        </p:txBody>
      </p:sp>
    </p:spTree>
    <p:extLst>
      <p:ext uri="{BB962C8B-B14F-4D97-AF65-F5344CB8AC3E}">
        <p14:creationId xmlns:p14="http://schemas.microsoft.com/office/powerpoint/2010/main" val="12154037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3:10-12】</a:t>
            </a:r>
          </a:p>
          <a:p>
            <a:pPr algn="l"/>
            <a:r>
              <a:rPr lang="en-US" altLang="zh-CN" sz="3600" dirty="0">
                <a:ea typeface="微软雅黑" panose="020B0503020204020204" pitchFamily="34" charset="-122"/>
              </a:rPr>
              <a:t>10 </a:t>
            </a:r>
            <a:r>
              <a:rPr lang="zh-CN" altLang="en-US" sz="3600" dirty="0">
                <a:ea typeface="微软雅黑" panose="020B0503020204020204" pitchFamily="34" charset="-122"/>
              </a:rPr>
              <a:t>就如经上所记：“没有义人，连一个也没有</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As </a:t>
            </a:r>
            <a:r>
              <a:rPr lang="en-US" altLang="zh-CN" sz="3600" dirty="0">
                <a:ea typeface="微软雅黑" panose="020B0503020204020204" pitchFamily="34" charset="-122"/>
              </a:rPr>
              <a:t>it is </a:t>
            </a:r>
            <a:r>
              <a:rPr lang="en-US" altLang="zh-CN" sz="3600" dirty="0" err="1">
                <a:ea typeface="微软雅黑" panose="020B0503020204020204" pitchFamily="34" charset="-122"/>
              </a:rPr>
              <a:t>written:"There</a:t>
            </a:r>
            <a:r>
              <a:rPr lang="en-US" altLang="zh-CN" sz="3600" dirty="0">
                <a:ea typeface="微软雅黑" panose="020B0503020204020204" pitchFamily="34" charset="-122"/>
              </a:rPr>
              <a:t> is none righteous, no, not one;</a:t>
            </a:r>
          </a:p>
          <a:p>
            <a:pPr algn="l"/>
            <a:r>
              <a:rPr lang="en-US" altLang="zh-CN" sz="3600" dirty="0">
                <a:ea typeface="微软雅黑" panose="020B0503020204020204" pitchFamily="34" charset="-122"/>
              </a:rPr>
              <a:t>11 </a:t>
            </a:r>
            <a:r>
              <a:rPr lang="zh-CN" altLang="en-US" sz="3600" dirty="0">
                <a:ea typeface="微软雅黑" panose="020B0503020204020204" pitchFamily="34" charset="-122"/>
              </a:rPr>
              <a:t>没有明白的，没有寻求　神的；</a:t>
            </a:r>
          </a:p>
          <a:p>
            <a:pPr algn="l"/>
            <a:r>
              <a:rPr lang="en-US" altLang="zh-CN" sz="3600" dirty="0">
                <a:ea typeface="微软雅黑" panose="020B0503020204020204" pitchFamily="34" charset="-122"/>
              </a:rPr>
              <a:t>There is none who understands; There is none who seeks after God.</a:t>
            </a:r>
          </a:p>
          <a:p>
            <a:pPr algn="l"/>
            <a:r>
              <a:rPr lang="en-US" altLang="zh-CN" sz="3600" dirty="0">
                <a:ea typeface="微软雅黑" panose="020B0503020204020204" pitchFamily="34" charset="-122"/>
              </a:rPr>
              <a:t>12 </a:t>
            </a:r>
            <a:r>
              <a:rPr lang="zh-CN" altLang="en-US" sz="3600" dirty="0">
                <a:ea typeface="微软雅黑" panose="020B0503020204020204" pitchFamily="34" charset="-122"/>
              </a:rPr>
              <a:t>都是偏离正路，一同变为无用。没有行善的，连一个也没有。</a:t>
            </a:r>
          </a:p>
          <a:p>
            <a:pPr algn="l"/>
            <a:r>
              <a:rPr lang="en-US" altLang="zh-CN" sz="3600" dirty="0">
                <a:ea typeface="微软雅黑" panose="020B0503020204020204" pitchFamily="34" charset="-122"/>
              </a:rPr>
              <a:t>They have all turned aside; They have together become unprofitable; There is none who does good, no, not one."</a:t>
            </a:r>
          </a:p>
        </p:txBody>
      </p:sp>
    </p:spTree>
    <p:extLst>
      <p:ext uri="{BB962C8B-B14F-4D97-AF65-F5344CB8AC3E}">
        <p14:creationId xmlns:p14="http://schemas.microsoft.com/office/powerpoint/2010/main" val="20674921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21:42-44】</a:t>
            </a:r>
          </a:p>
          <a:p>
            <a:pPr algn="l"/>
            <a:r>
              <a:rPr lang="en-US" altLang="zh-CN" sz="3600" dirty="0">
                <a:ea typeface="微软雅黑" panose="020B0503020204020204" pitchFamily="34" charset="-122"/>
              </a:rPr>
              <a:t>42 </a:t>
            </a:r>
            <a:r>
              <a:rPr lang="zh-CN" altLang="en-US" sz="3600" dirty="0">
                <a:ea typeface="微软雅黑" panose="020B0503020204020204" pitchFamily="34" charset="-122"/>
              </a:rPr>
              <a:t>耶稣说：“经上写着：‘匠人所弃的石头，已作了房角的头块石头。这是主所作的，在我们眼中看为希奇。’这经你们没有念过吗？</a:t>
            </a:r>
          </a:p>
          <a:p>
            <a:pPr algn="l"/>
            <a:r>
              <a:rPr lang="en-US" altLang="zh-CN" sz="3600" dirty="0">
                <a:ea typeface="微软雅黑" panose="020B0503020204020204" pitchFamily="34" charset="-122"/>
              </a:rPr>
              <a:t>Jesus said to them, "Have you never read in the </a:t>
            </a:r>
            <a:r>
              <a:rPr lang="en-US" altLang="zh-CN" sz="3600" dirty="0" err="1">
                <a:ea typeface="微软雅黑" panose="020B0503020204020204" pitchFamily="34" charset="-122"/>
              </a:rPr>
              <a:t>Scriptures:"The</a:t>
            </a:r>
            <a:r>
              <a:rPr lang="en-US" altLang="zh-CN" sz="3600" dirty="0">
                <a:ea typeface="微软雅黑" panose="020B0503020204020204" pitchFamily="34" charset="-122"/>
              </a:rPr>
              <a:t> stone which the builders rejected Has become the chief cornerstone. This was the LORD's doing, And it is marvelous in our eyes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878569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21:42-44】</a:t>
            </a:r>
          </a:p>
          <a:p>
            <a:pPr algn="l"/>
            <a:r>
              <a:rPr lang="en-US" altLang="zh-CN" sz="3600" dirty="0" smtClean="0">
                <a:ea typeface="微软雅黑" panose="020B0503020204020204" pitchFamily="34" charset="-122"/>
              </a:rPr>
              <a:t>43 </a:t>
            </a:r>
            <a:r>
              <a:rPr lang="zh-CN" altLang="en-US" sz="3600" dirty="0">
                <a:ea typeface="微软雅黑" panose="020B0503020204020204" pitchFamily="34" charset="-122"/>
              </a:rPr>
              <a:t>所以我告诉你们，　神的国必从你们夺去，赐给那能结果子的百姓。</a:t>
            </a:r>
          </a:p>
          <a:p>
            <a:pPr algn="l"/>
            <a:r>
              <a:rPr lang="en-US" altLang="zh-CN" sz="3600" dirty="0">
                <a:ea typeface="微软雅黑" panose="020B0503020204020204" pitchFamily="34" charset="-122"/>
              </a:rPr>
              <a:t>"Therefore I say to you, the kingdom of God will be taken from you and given to a nation bearing the fruits of it.</a:t>
            </a:r>
          </a:p>
          <a:p>
            <a:pPr algn="l"/>
            <a:r>
              <a:rPr lang="en-US" altLang="zh-CN" sz="3600" dirty="0">
                <a:ea typeface="微软雅黑" panose="020B0503020204020204" pitchFamily="34" charset="-122"/>
              </a:rPr>
              <a:t>44 </a:t>
            </a:r>
            <a:r>
              <a:rPr lang="zh-CN" altLang="en-US" sz="3600" dirty="0">
                <a:ea typeface="微软雅黑" panose="020B0503020204020204" pitchFamily="34" charset="-122"/>
              </a:rPr>
              <a:t>谁掉在这石头上，必要跌碎；这石头掉在谁的身上，就要把谁砸得稀烂。”</a:t>
            </a:r>
          </a:p>
          <a:p>
            <a:pPr algn="l"/>
            <a:r>
              <a:rPr lang="en-US" altLang="zh-CN" sz="3600" dirty="0">
                <a:ea typeface="微软雅黑" panose="020B0503020204020204" pitchFamily="34" charset="-122"/>
              </a:rPr>
              <a:t>And whoever falls on this stone will be broken; but on whomever it falls, it will grind him to powder."</a:t>
            </a:r>
          </a:p>
        </p:txBody>
      </p:sp>
    </p:spTree>
    <p:extLst>
      <p:ext uri="{BB962C8B-B14F-4D97-AF65-F5344CB8AC3E}">
        <p14:creationId xmlns:p14="http://schemas.microsoft.com/office/powerpoint/2010/main" val="340969146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3999" cy="6858000"/>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创世纪 </a:t>
            </a:r>
            <a:r>
              <a:rPr lang="en-US" altLang="zh-CN" sz="3600" dirty="0">
                <a:ea typeface="微软雅黑" panose="020B0503020204020204" pitchFamily="34" charset="-122"/>
              </a:rPr>
              <a:t>Genesis 15:13-16】</a:t>
            </a:r>
          </a:p>
          <a:p>
            <a:pPr algn="l"/>
            <a:r>
              <a:rPr lang="en-US" altLang="zh-CN" sz="3600" dirty="0">
                <a:ea typeface="微软雅黑" panose="020B0503020204020204" pitchFamily="34" charset="-122"/>
              </a:rPr>
              <a:t>13 </a:t>
            </a:r>
            <a:r>
              <a:rPr lang="zh-CN" altLang="en-US" sz="3600" dirty="0">
                <a:ea typeface="微软雅黑" panose="020B0503020204020204" pitchFamily="34" charset="-122"/>
              </a:rPr>
              <a:t>耶和华对亚伯兰说：“你要的确知道，你的后裔必寄居别人的地，又服侍那地的人，那地的人要苦待他们四百年。</a:t>
            </a:r>
          </a:p>
          <a:p>
            <a:pPr algn="l"/>
            <a:r>
              <a:rPr lang="en-US" altLang="zh-CN" sz="3600" dirty="0">
                <a:ea typeface="微软雅黑" panose="020B0503020204020204" pitchFamily="34" charset="-122"/>
              </a:rPr>
              <a:t>Then He said to Abram: "Know certainly that your descendants will be strangers in a land that is not theirs, and will serve them, and they will afflict them four hundred years.</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并且他们所要服侍的那国，我要惩罚，后来他们必带着许多财物从那里出来。</a:t>
            </a:r>
          </a:p>
          <a:p>
            <a:pPr algn="l"/>
            <a:r>
              <a:rPr lang="en-US" altLang="zh-CN" sz="3600" dirty="0">
                <a:ea typeface="微软雅黑" panose="020B0503020204020204" pitchFamily="34" charset="-122"/>
              </a:rPr>
              <a:t>And also the nation whom they serve I will judge; afterward they shall come out with great possessions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799347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创世纪 </a:t>
            </a:r>
            <a:r>
              <a:rPr lang="en-US" altLang="zh-CN" sz="3600" dirty="0">
                <a:ea typeface="微软雅黑" panose="020B0503020204020204" pitchFamily="34" charset="-122"/>
              </a:rPr>
              <a:t>Genesis 15:13-16】</a:t>
            </a:r>
          </a:p>
          <a:p>
            <a:pPr algn="l"/>
            <a:r>
              <a:rPr lang="en-US" altLang="zh-CN" sz="3600" dirty="0" smtClean="0">
                <a:ea typeface="微软雅黑" panose="020B0503020204020204" pitchFamily="34" charset="-122"/>
              </a:rPr>
              <a:t>15 </a:t>
            </a:r>
            <a:r>
              <a:rPr lang="zh-CN" altLang="en-US" sz="3600" dirty="0">
                <a:ea typeface="微软雅黑" panose="020B0503020204020204" pitchFamily="34" charset="-122"/>
              </a:rPr>
              <a:t>但你要享大寿数，平平安安地归到你列祖那里，被人埋葬。</a:t>
            </a:r>
          </a:p>
          <a:p>
            <a:pPr algn="l"/>
            <a:r>
              <a:rPr lang="en-US" altLang="zh-CN" sz="3600" dirty="0">
                <a:ea typeface="微软雅黑" panose="020B0503020204020204" pitchFamily="34" charset="-122"/>
              </a:rPr>
              <a:t>Now as for you, you shall go to your fathers in peace; you shall be buried at a good old age.</a:t>
            </a:r>
          </a:p>
          <a:p>
            <a:pPr algn="l"/>
            <a:r>
              <a:rPr lang="en-US" altLang="zh-CN" sz="3600" dirty="0">
                <a:ea typeface="微软雅黑" panose="020B0503020204020204" pitchFamily="34" charset="-122"/>
              </a:rPr>
              <a:t>16 </a:t>
            </a:r>
            <a:r>
              <a:rPr lang="zh-CN" altLang="en-US" sz="3600" dirty="0">
                <a:ea typeface="微软雅黑" panose="020B0503020204020204" pitchFamily="34" charset="-122"/>
              </a:rPr>
              <a:t>到了第四代，他们必回到此地，因为亚摩利人的罪孽还没有满盈。”</a:t>
            </a:r>
          </a:p>
          <a:p>
            <a:pPr algn="l"/>
            <a:r>
              <a:rPr lang="en-US" altLang="zh-CN" sz="3600" dirty="0">
                <a:ea typeface="微软雅黑" panose="020B0503020204020204" pitchFamily="34" charset="-122"/>
              </a:rPr>
              <a:t>But in the fourth generation they shall return here, for the iniquity of the Amorites is not yet complete."</a:t>
            </a:r>
          </a:p>
        </p:txBody>
      </p:sp>
    </p:spTree>
    <p:extLst>
      <p:ext uri="{BB962C8B-B14F-4D97-AF65-F5344CB8AC3E}">
        <p14:creationId xmlns:p14="http://schemas.microsoft.com/office/powerpoint/2010/main" val="160906113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申命记 </a:t>
            </a:r>
            <a:r>
              <a:rPr lang="en-US" altLang="zh-CN" sz="3600" dirty="0">
                <a:ea typeface="微软雅黑" panose="020B0503020204020204" pitchFamily="34" charset="-122"/>
              </a:rPr>
              <a:t>Deuteronomy 9:4-5】</a:t>
            </a:r>
          </a:p>
          <a:p>
            <a:pPr algn="l"/>
            <a:r>
              <a:rPr lang="en-US" altLang="zh-CN" sz="3600" dirty="0">
                <a:ea typeface="微软雅黑" panose="020B0503020204020204" pitchFamily="34" charset="-122"/>
              </a:rPr>
              <a:t>4 “</a:t>
            </a:r>
            <a:r>
              <a:rPr lang="zh-CN" altLang="en-US" sz="3600" dirty="0">
                <a:ea typeface="微软雅黑" panose="020B0503020204020204" pitchFamily="34" charset="-122"/>
              </a:rPr>
              <a:t>耶和华你的　神将这些国民从你面前撵出以后，你心里不可说：‘耶和华将我领进来得这地，是因我的义。’其实耶和华将他们从你面前赶出去，是因他们的恶。</a:t>
            </a:r>
          </a:p>
          <a:p>
            <a:pPr algn="l"/>
            <a:r>
              <a:rPr lang="en-US" altLang="zh-CN" sz="3600" dirty="0">
                <a:ea typeface="微软雅黑" panose="020B0503020204020204" pitchFamily="34" charset="-122"/>
              </a:rPr>
              <a:t>"Do not think in your heart, after the LORD your God has cast them out before you, saying, "Because of my righteousness the LORD has brought me in to possess this land'; but it is because of the wickedness of these nations that the LORD is driving them out from before you</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16151835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115614"/>
            <a:ext cx="9143999"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申命记 </a:t>
            </a:r>
            <a:r>
              <a:rPr lang="en-US" altLang="zh-CN" sz="3600" dirty="0">
                <a:ea typeface="微软雅黑" panose="020B0503020204020204" pitchFamily="34" charset="-122"/>
              </a:rPr>
              <a:t>Deuteronomy 9:4-5】</a:t>
            </a:r>
          </a:p>
          <a:p>
            <a:pPr algn="l"/>
            <a:r>
              <a:rPr lang="en-US" altLang="zh-CN" sz="3600" dirty="0" smtClean="0">
                <a:ea typeface="微软雅黑" panose="020B0503020204020204" pitchFamily="34" charset="-122"/>
              </a:rPr>
              <a:t>5 </a:t>
            </a:r>
            <a:r>
              <a:rPr lang="zh-CN" altLang="en-US" sz="3600" dirty="0">
                <a:ea typeface="微软雅黑" panose="020B0503020204020204" pitchFamily="34" charset="-122"/>
              </a:rPr>
              <a:t>你进去得他们的地，并不是因你的义，也不是因你心里正直，乃是因这些国民的恶，耶和华你的　神将他们从你面前赶出去，又因耶和华要坚定祂向你列祖亚伯拉罕、以撒、雅各起誓所应许的话。</a:t>
            </a:r>
          </a:p>
          <a:p>
            <a:pPr algn="l"/>
            <a:r>
              <a:rPr lang="en-US" altLang="zh-CN" sz="3600" dirty="0">
                <a:ea typeface="微软雅黑" panose="020B0503020204020204" pitchFamily="34" charset="-122"/>
              </a:rPr>
              <a:t>It is not because of your righteousness or the uprightness of your heart that you go in to possess their land, but because of the wickedness of these nations that the LORD your God drives them out from before you, and that He may fulfill the word which the LORD swore to your fathers, to Abraham, Isaac, and Jacob.</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853360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2:4-5】</a:t>
            </a:r>
          </a:p>
          <a:p>
            <a:pPr algn="l"/>
            <a:r>
              <a:rPr lang="en-US" altLang="zh-CN" sz="3600" dirty="0">
                <a:ea typeface="微软雅黑" panose="020B0503020204020204" pitchFamily="34" charset="-122"/>
              </a:rPr>
              <a:t>4 </a:t>
            </a:r>
            <a:r>
              <a:rPr lang="zh-CN" altLang="en-US" sz="3600" dirty="0">
                <a:ea typeface="微软雅黑" panose="020B0503020204020204" pitchFamily="34" charset="-122"/>
              </a:rPr>
              <a:t>还是你藐视祂丰富的恩慈、宽容、忍耐，不晓得祂的恩慈是领你悔改呢？</a:t>
            </a:r>
          </a:p>
          <a:p>
            <a:pPr algn="l"/>
            <a:r>
              <a:rPr lang="en-US" altLang="zh-CN" sz="3600" dirty="0">
                <a:ea typeface="微软雅黑" panose="020B0503020204020204" pitchFamily="34" charset="-122"/>
              </a:rPr>
              <a:t>Or do you despise the riches of His goodness, forbearance, and longsuffering, not knowing that the goodness of God leads you to repentance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34112139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2:4-5】</a:t>
            </a:r>
          </a:p>
          <a:p>
            <a:pPr algn="l"/>
            <a:r>
              <a:rPr lang="en-US" altLang="zh-CN" sz="3600" dirty="0" smtClean="0">
                <a:ea typeface="微软雅黑" panose="020B0503020204020204" pitchFamily="34" charset="-122"/>
              </a:rPr>
              <a:t>5 </a:t>
            </a:r>
            <a:r>
              <a:rPr lang="zh-CN" altLang="en-US" sz="3600" dirty="0">
                <a:ea typeface="微软雅黑" panose="020B0503020204020204" pitchFamily="34" charset="-122"/>
              </a:rPr>
              <a:t>你竟任着你刚硬不悔改的心，为自己积蓄忿怒，以致　神震怒，显祂公义审判的日子来到。</a:t>
            </a:r>
          </a:p>
          <a:p>
            <a:pPr algn="l"/>
            <a:r>
              <a:rPr lang="en-US" altLang="zh-CN" sz="3600" dirty="0">
                <a:ea typeface="微软雅黑" panose="020B0503020204020204" pitchFamily="34" charset="-122"/>
              </a:rPr>
              <a:t>But in accordance with your hardness and your impenitent heart you are treasuring up for yourself wrath in the day of wrath and revelation of the righteous judgment of God,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476834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彼后</a:t>
            </a:r>
            <a:r>
              <a:rPr lang="en-US" altLang="zh-CN" sz="3600" dirty="0">
                <a:ea typeface="微软雅黑" panose="020B0503020204020204" pitchFamily="34" charset="-122"/>
              </a:rPr>
              <a:t>2 Peter 3:3-7】</a:t>
            </a:r>
          </a:p>
          <a:p>
            <a:pPr algn="l"/>
            <a:r>
              <a:rPr lang="en-US" altLang="zh-CN" sz="3600" dirty="0">
                <a:ea typeface="微软雅黑" panose="020B0503020204020204" pitchFamily="34" charset="-122"/>
              </a:rPr>
              <a:t>3 </a:t>
            </a:r>
            <a:r>
              <a:rPr lang="zh-CN" altLang="en-US" sz="3600" dirty="0">
                <a:ea typeface="微软雅黑" panose="020B0503020204020204" pitchFamily="34" charset="-122"/>
              </a:rPr>
              <a:t>第一要紧的，该知道在末世必有好讥诮的人，随从自己的私欲出来讥诮说：</a:t>
            </a:r>
          </a:p>
          <a:p>
            <a:pPr algn="l"/>
            <a:r>
              <a:rPr lang="en-US" altLang="zh-CN" sz="3600" dirty="0">
                <a:ea typeface="微软雅黑" panose="020B0503020204020204" pitchFamily="34" charset="-122"/>
              </a:rPr>
              <a:t>knowing this first: that scoffers will come in the last days, walking according to their own lusts,</a:t>
            </a:r>
          </a:p>
          <a:p>
            <a:pPr algn="l"/>
            <a:r>
              <a:rPr lang="en-US" altLang="zh-CN" sz="3600" dirty="0">
                <a:ea typeface="微软雅黑" panose="020B0503020204020204" pitchFamily="34" charset="-122"/>
              </a:rPr>
              <a:t>4 “</a:t>
            </a:r>
            <a:r>
              <a:rPr lang="zh-CN" altLang="en-US" sz="3600" dirty="0">
                <a:ea typeface="微软雅黑" panose="020B0503020204020204" pitchFamily="34" charset="-122"/>
              </a:rPr>
              <a:t>主要降临的应许在哪里呢？因为从列祖睡了以来，万物与起初创造的时候仍是一样。” </a:t>
            </a:r>
            <a:r>
              <a:rPr lang="en-US" altLang="zh-CN" sz="3600" dirty="0" smtClean="0">
                <a:ea typeface="微软雅黑" panose="020B0503020204020204" pitchFamily="34" charset="-122"/>
              </a:rPr>
              <a:t>and </a:t>
            </a:r>
            <a:r>
              <a:rPr lang="en-US" altLang="zh-CN" sz="3600" dirty="0">
                <a:ea typeface="微软雅黑" panose="020B0503020204020204" pitchFamily="34" charset="-122"/>
              </a:rPr>
              <a:t>saying, "Where is the promise of His coming? For since the fathers fell asleep, all things continue as they were from the beginning of creation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5547309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21:33-46】</a:t>
            </a:r>
          </a:p>
          <a:p>
            <a:pPr algn="l"/>
            <a:r>
              <a:rPr lang="en-US" altLang="zh-CN" sz="3600" dirty="0">
                <a:ea typeface="微软雅黑" panose="020B0503020204020204" pitchFamily="34" charset="-122"/>
              </a:rPr>
              <a:t>38 </a:t>
            </a:r>
            <a:r>
              <a:rPr lang="zh-CN" altLang="en-US" sz="3600" dirty="0">
                <a:ea typeface="微软雅黑" panose="020B0503020204020204" pitchFamily="34" charset="-122"/>
              </a:rPr>
              <a:t>不料，园户看见他儿子，就彼此说：‘这是承受产业的。来吧！我们杀他，占他的产业！’</a:t>
            </a:r>
          </a:p>
          <a:p>
            <a:pPr algn="l"/>
            <a:r>
              <a:rPr lang="en-US" altLang="zh-CN" sz="3600" dirty="0">
                <a:ea typeface="微软雅黑" panose="020B0503020204020204" pitchFamily="34" charset="-122"/>
              </a:rPr>
              <a:t>But when the vinedressers saw the son, they said among themselves, "This is the heir. Come, let us kill him and seize his inheritance.'</a:t>
            </a:r>
          </a:p>
          <a:p>
            <a:pPr algn="l"/>
            <a:r>
              <a:rPr lang="en-US" altLang="zh-CN" sz="3600" dirty="0">
                <a:ea typeface="微软雅黑" panose="020B0503020204020204" pitchFamily="34" charset="-122"/>
              </a:rPr>
              <a:t>39 </a:t>
            </a:r>
            <a:r>
              <a:rPr lang="zh-CN" altLang="en-US" sz="3600" dirty="0">
                <a:ea typeface="微软雅黑" panose="020B0503020204020204" pitchFamily="34" charset="-122"/>
              </a:rPr>
              <a:t>他们就拿住他，推出葡萄园外杀了。</a:t>
            </a:r>
          </a:p>
          <a:p>
            <a:pPr algn="l"/>
            <a:r>
              <a:rPr lang="en-US" altLang="zh-CN" sz="3600" dirty="0">
                <a:ea typeface="微软雅黑" panose="020B0503020204020204" pitchFamily="34" charset="-122"/>
              </a:rPr>
              <a:t>So they took him and cast him out of the vineyard and killed him.</a:t>
            </a:r>
          </a:p>
        </p:txBody>
      </p:sp>
    </p:spTree>
    <p:extLst>
      <p:ext uri="{BB962C8B-B14F-4D97-AF65-F5344CB8AC3E}">
        <p14:creationId xmlns:p14="http://schemas.microsoft.com/office/powerpoint/2010/main" val="298379994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彼后</a:t>
            </a:r>
            <a:r>
              <a:rPr lang="en-US" altLang="zh-CN" sz="3600" dirty="0">
                <a:ea typeface="微软雅黑" panose="020B0503020204020204" pitchFamily="34" charset="-122"/>
              </a:rPr>
              <a:t>2 Peter 3:3-7】</a:t>
            </a:r>
          </a:p>
          <a:p>
            <a:pPr algn="l"/>
            <a:r>
              <a:rPr lang="en-US" altLang="zh-CN" sz="3600" dirty="0" smtClean="0">
                <a:ea typeface="微软雅黑" panose="020B0503020204020204" pitchFamily="34" charset="-122"/>
              </a:rPr>
              <a:t>5 </a:t>
            </a:r>
            <a:r>
              <a:rPr lang="zh-CN" altLang="en-US" sz="3600" dirty="0">
                <a:ea typeface="微软雅黑" panose="020B0503020204020204" pitchFamily="34" charset="-122"/>
              </a:rPr>
              <a:t>他们故意忘记，从太古凭　神的命有了天，并从水而出、藉水而成的地。</a:t>
            </a:r>
          </a:p>
          <a:p>
            <a:pPr algn="l"/>
            <a:r>
              <a:rPr lang="en-US" altLang="zh-CN" sz="3600" dirty="0">
                <a:ea typeface="微软雅黑" panose="020B0503020204020204" pitchFamily="34" charset="-122"/>
              </a:rPr>
              <a:t>For this they willfully forget: that by the word of God the heavens were of old, and the earth standing out of water and in the water,</a:t>
            </a:r>
          </a:p>
          <a:p>
            <a:pPr algn="l"/>
            <a:r>
              <a:rPr lang="en-US" altLang="zh-CN" sz="3600" dirty="0">
                <a:ea typeface="微软雅黑" panose="020B0503020204020204" pitchFamily="34" charset="-122"/>
              </a:rPr>
              <a:t>6 </a:t>
            </a:r>
            <a:r>
              <a:rPr lang="zh-CN" altLang="en-US" sz="3600" dirty="0">
                <a:ea typeface="微软雅黑" panose="020B0503020204020204" pitchFamily="34" charset="-122"/>
              </a:rPr>
              <a:t>故此，当时的世界被水淹没就消灭了。</a:t>
            </a:r>
          </a:p>
          <a:p>
            <a:pPr algn="l"/>
            <a:r>
              <a:rPr lang="en-US" altLang="zh-CN" sz="3600" dirty="0">
                <a:ea typeface="微软雅黑" panose="020B0503020204020204" pitchFamily="34" charset="-122"/>
              </a:rPr>
              <a:t>by which the world that then existed perished, being flooded with water</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0875014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彼后</a:t>
            </a:r>
            <a:r>
              <a:rPr lang="en-US" altLang="zh-CN" sz="3600" dirty="0">
                <a:ea typeface="微软雅黑" panose="020B0503020204020204" pitchFamily="34" charset="-122"/>
              </a:rPr>
              <a:t>2 Peter 3:3-7】</a:t>
            </a:r>
          </a:p>
          <a:p>
            <a:pPr algn="l"/>
            <a:r>
              <a:rPr lang="en-US" altLang="zh-CN" sz="3600" dirty="0" smtClean="0">
                <a:ea typeface="微软雅黑" panose="020B0503020204020204" pitchFamily="34" charset="-122"/>
              </a:rPr>
              <a:t>7 </a:t>
            </a:r>
            <a:r>
              <a:rPr lang="zh-CN" altLang="en-US" sz="3600" dirty="0">
                <a:ea typeface="微软雅黑" panose="020B0503020204020204" pitchFamily="34" charset="-122"/>
              </a:rPr>
              <a:t>但现在的天地还是凭着那命存留，直留到不敬虔之人受审判遭沉沦的日子，用火焚烧。</a:t>
            </a:r>
          </a:p>
          <a:p>
            <a:pPr algn="l"/>
            <a:r>
              <a:rPr lang="en-US" altLang="zh-CN" sz="3600" dirty="0">
                <a:ea typeface="微软雅黑" panose="020B0503020204020204" pitchFamily="34" charset="-122"/>
              </a:rPr>
              <a:t>But the heavens and the earth which are now preserved by the same word, are reserved for fire until the day of judgment and perdition of ungodly men.</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238513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21:42-44】</a:t>
            </a:r>
          </a:p>
          <a:p>
            <a:pPr algn="l"/>
            <a:r>
              <a:rPr lang="en-US" altLang="zh-CN" sz="3600" dirty="0">
                <a:ea typeface="微软雅黑" panose="020B0503020204020204" pitchFamily="34" charset="-122"/>
              </a:rPr>
              <a:t>42 </a:t>
            </a:r>
            <a:r>
              <a:rPr lang="zh-CN" altLang="en-US" sz="3600" dirty="0">
                <a:ea typeface="微软雅黑" panose="020B0503020204020204" pitchFamily="34" charset="-122"/>
              </a:rPr>
              <a:t>耶稣说：“经上写着：‘匠人所弃的石头，已作了房角的头块石头。这是主所作的，在我们眼中看为希奇。’这经你们没有念过吗？</a:t>
            </a:r>
          </a:p>
          <a:p>
            <a:pPr algn="l"/>
            <a:r>
              <a:rPr lang="en-US" altLang="zh-CN" sz="3600" dirty="0">
                <a:ea typeface="微软雅黑" panose="020B0503020204020204" pitchFamily="34" charset="-122"/>
              </a:rPr>
              <a:t>Jesus said to them, "Have you never read in the </a:t>
            </a:r>
            <a:r>
              <a:rPr lang="en-US" altLang="zh-CN" sz="3600" dirty="0" err="1">
                <a:ea typeface="微软雅黑" panose="020B0503020204020204" pitchFamily="34" charset="-122"/>
              </a:rPr>
              <a:t>Scriptures:"The</a:t>
            </a:r>
            <a:r>
              <a:rPr lang="en-US" altLang="zh-CN" sz="3600" dirty="0">
                <a:ea typeface="微软雅黑" panose="020B0503020204020204" pitchFamily="34" charset="-122"/>
              </a:rPr>
              <a:t> stone which the builders rejected Has become the chief cornerstone. This was the LORD's doing, And it is marvelous in our eyes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54265550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21:42-44】</a:t>
            </a:r>
          </a:p>
          <a:p>
            <a:pPr algn="l"/>
            <a:r>
              <a:rPr lang="en-US" altLang="zh-CN" sz="3600" dirty="0" smtClean="0">
                <a:ea typeface="微软雅黑" panose="020B0503020204020204" pitchFamily="34" charset="-122"/>
              </a:rPr>
              <a:t>44 </a:t>
            </a:r>
            <a:r>
              <a:rPr lang="zh-CN" altLang="en-US" sz="3600" dirty="0">
                <a:ea typeface="微软雅黑" panose="020B0503020204020204" pitchFamily="34" charset="-122"/>
              </a:rPr>
              <a:t>谁掉在这石头上，必要跌碎；这石头掉在谁的身上，就要把谁砸得稀烂。”</a:t>
            </a:r>
          </a:p>
          <a:p>
            <a:pPr algn="l"/>
            <a:r>
              <a:rPr lang="en-US" altLang="zh-CN" sz="3600" dirty="0">
                <a:ea typeface="微软雅黑" panose="020B0503020204020204" pitchFamily="34" charset="-122"/>
              </a:rPr>
              <a:t>And whoever falls on this stone will be broken; but on whomever it falls, it will grind him to powder."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1053814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使徒行传 </a:t>
            </a:r>
            <a:r>
              <a:rPr lang="en-US" altLang="zh-CN" sz="3600" dirty="0">
                <a:ea typeface="微软雅黑" panose="020B0503020204020204" pitchFamily="34" charset="-122"/>
              </a:rPr>
              <a:t>Acts 4:12</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除</a:t>
            </a:r>
            <a:r>
              <a:rPr lang="zh-CN" altLang="en-US" sz="3600" dirty="0">
                <a:ea typeface="微软雅黑" panose="020B0503020204020204" pitchFamily="34" charset="-122"/>
              </a:rPr>
              <a:t>祂以外，别无拯救。因为在天下人间，没有赐下别的名，我们可以靠着得救。” </a:t>
            </a:r>
          </a:p>
          <a:p>
            <a:pPr algn="l"/>
            <a:r>
              <a:rPr lang="en-US" altLang="zh-CN" sz="3600" dirty="0">
                <a:ea typeface="微软雅黑" panose="020B0503020204020204" pitchFamily="34" charset="-122"/>
              </a:rPr>
              <a:t>Nor is there salvation in any other, for there is no other name under heaven given among men by which we must be saved."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7217894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124692" y="115614"/>
            <a:ext cx="8925790"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3:16-20</a:t>
            </a:r>
            <a:r>
              <a:rPr lang="zh-CN" altLang="en-US" sz="3600" dirty="0">
                <a:ea typeface="微软雅黑" panose="020B0503020204020204" pitchFamily="34" charset="-122"/>
              </a:rPr>
              <a:t>，</a:t>
            </a:r>
            <a:r>
              <a:rPr lang="en-US" altLang="zh-CN" sz="3600" dirty="0">
                <a:ea typeface="微软雅黑" panose="020B0503020204020204" pitchFamily="34" charset="-122"/>
              </a:rPr>
              <a:t>35-36】</a:t>
            </a:r>
          </a:p>
          <a:p>
            <a:pPr algn="l"/>
            <a:r>
              <a:rPr lang="en-US" altLang="zh-CN" sz="3600" dirty="0">
                <a:ea typeface="微软雅黑" panose="020B0503020204020204" pitchFamily="34" charset="-122"/>
              </a:rPr>
              <a:t>16 “</a:t>
            </a:r>
            <a:r>
              <a:rPr lang="zh-CN" altLang="en-US" sz="3600" dirty="0">
                <a:ea typeface="微软雅黑" panose="020B0503020204020204" pitchFamily="34" charset="-122"/>
              </a:rPr>
              <a:t>　神爱世人，甚至将祂的独生子赐给他们，叫一切信祂的，不至灭亡，反得永生。</a:t>
            </a:r>
          </a:p>
          <a:p>
            <a:pPr algn="l"/>
            <a:r>
              <a:rPr lang="en-US" altLang="zh-CN" sz="3600" dirty="0">
                <a:ea typeface="微软雅黑" panose="020B0503020204020204" pitchFamily="34" charset="-122"/>
              </a:rPr>
              <a:t>For God so loved the world that He gave His only begotten Son, that whoever believes in Him should not perish but have everlasting life.</a:t>
            </a:r>
          </a:p>
          <a:p>
            <a:pPr algn="l"/>
            <a:r>
              <a:rPr lang="en-US" altLang="zh-CN" sz="3600" dirty="0">
                <a:ea typeface="微软雅黑" panose="020B0503020204020204" pitchFamily="34" charset="-122"/>
              </a:rPr>
              <a:t>17 </a:t>
            </a:r>
            <a:r>
              <a:rPr lang="zh-CN" altLang="en-US" sz="3600" dirty="0">
                <a:ea typeface="微软雅黑" panose="020B0503020204020204" pitchFamily="34" charset="-122"/>
              </a:rPr>
              <a:t>因为　神差祂的儿子降世，不是要定世人的罪（或作“审判世人”。下同），乃是要叫世人因祂得救。</a:t>
            </a:r>
          </a:p>
          <a:p>
            <a:pPr algn="l"/>
            <a:r>
              <a:rPr lang="en-US" altLang="zh-CN" sz="3600" dirty="0">
                <a:ea typeface="微软雅黑" panose="020B0503020204020204" pitchFamily="34" charset="-122"/>
              </a:rPr>
              <a:t>For God did not send His Son into the world to condemn the world, but that the world through Him might be saved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93956423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93518" y="115614"/>
            <a:ext cx="8977745"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3:16-20</a:t>
            </a:r>
            <a:r>
              <a:rPr lang="zh-CN" altLang="en-US" sz="3600" dirty="0">
                <a:ea typeface="微软雅黑" panose="020B0503020204020204" pitchFamily="34" charset="-122"/>
              </a:rPr>
              <a:t>，</a:t>
            </a:r>
            <a:r>
              <a:rPr lang="en-US" altLang="zh-CN" sz="3600" dirty="0">
                <a:ea typeface="微软雅黑" panose="020B0503020204020204" pitchFamily="34" charset="-122"/>
              </a:rPr>
              <a:t>35-36】</a:t>
            </a:r>
          </a:p>
          <a:p>
            <a:pPr algn="l"/>
            <a:r>
              <a:rPr lang="en-US" altLang="zh-CN" sz="3600" dirty="0" smtClean="0">
                <a:ea typeface="微软雅黑" panose="020B0503020204020204" pitchFamily="34" charset="-122"/>
              </a:rPr>
              <a:t>18 </a:t>
            </a:r>
            <a:r>
              <a:rPr lang="zh-CN" altLang="en-US" sz="3600" dirty="0">
                <a:ea typeface="微软雅黑" panose="020B0503020204020204" pitchFamily="34" charset="-122"/>
              </a:rPr>
              <a:t>信祂的人，不被定罪；不信的人，罪已经定了，因为他不信　神独生子的名。</a:t>
            </a:r>
          </a:p>
          <a:p>
            <a:pPr algn="l"/>
            <a:r>
              <a:rPr lang="en-US" altLang="zh-CN" sz="3600" dirty="0">
                <a:ea typeface="微软雅黑" panose="020B0503020204020204" pitchFamily="34" charset="-122"/>
              </a:rPr>
              <a:t>"He who believes in Him is not condemned; but he who does not believe is condemned already, because he has not believed in the name of the only begotten Son of God.</a:t>
            </a:r>
          </a:p>
          <a:p>
            <a:pPr algn="l"/>
            <a:r>
              <a:rPr lang="en-US" altLang="zh-CN" sz="3600" dirty="0">
                <a:ea typeface="微软雅黑" panose="020B0503020204020204" pitchFamily="34" charset="-122"/>
              </a:rPr>
              <a:t>19 </a:t>
            </a:r>
            <a:r>
              <a:rPr lang="zh-CN" altLang="en-US" sz="3600" dirty="0">
                <a:ea typeface="微软雅黑" panose="020B0503020204020204" pitchFamily="34" charset="-122"/>
              </a:rPr>
              <a:t>光来到世间，世人因自己的行为是恶的，不爱光倒爱黑暗，定他们的罪就是在此。</a:t>
            </a:r>
          </a:p>
          <a:p>
            <a:pPr algn="l"/>
            <a:r>
              <a:rPr lang="en-US" altLang="zh-CN" sz="3600" dirty="0">
                <a:ea typeface="微软雅黑" panose="020B0503020204020204" pitchFamily="34" charset="-122"/>
              </a:rPr>
              <a:t>And this is the condemnation, that the light has come into the world, and men loved darkness rather than light, because their deeds were evil</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33222018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3:16-20</a:t>
            </a:r>
            <a:r>
              <a:rPr lang="zh-CN" altLang="en-US" sz="3600" dirty="0">
                <a:ea typeface="微软雅黑" panose="020B0503020204020204" pitchFamily="34" charset="-122"/>
              </a:rPr>
              <a:t>，</a:t>
            </a:r>
            <a:r>
              <a:rPr lang="en-US" altLang="zh-CN" sz="3600" dirty="0">
                <a:ea typeface="微软雅黑" panose="020B0503020204020204" pitchFamily="34" charset="-122"/>
              </a:rPr>
              <a:t>35-36】</a:t>
            </a:r>
          </a:p>
          <a:p>
            <a:pPr algn="l"/>
            <a:r>
              <a:rPr lang="en-US" altLang="zh-CN" sz="3600" dirty="0" smtClean="0">
                <a:ea typeface="微软雅黑" panose="020B0503020204020204" pitchFamily="34" charset="-122"/>
              </a:rPr>
              <a:t>20 </a:t>
            </a:r>
            <a:r>
              <a:rPr lang="zh-CN" altLang="en-US" sz="3600" dirty="0">
                <a:ea typeface="微软雅黑" panose="020B0503020204020204" pitchFamily="34" charset="-122"/>
              </a:rPr>
              <a:t>凡作恶的便恨光，并不来就光，恐怕他的行为受责备；</a:t>
            </a:r>
          </a:p>
          <a:p>
            <a:pPr algn="l"/>
            <a:r>
              <a:rPr lang="en-US" altLang="zh-CN" sz="3600" dirty="0">
                <a:ea typeface="微软雅黑" panose="020B0503020204020204" pitchFamily="34" charset="-122"/>
              </a:rPr>
              <a:t>For everyone practicing evil hates the light and does not come to the light, lest his deeds should be exposed.</a:t>
            </a:r>
          </a:p>
          <a:p>
            <a:pPr algn="l"/>
            <a:r>
              <a:rPr lang="en-US" altLang="zh-CN" sz="3600" dirty="0">
                <a:ea typeface="微软雅黑" panose="020B0503020204020204" pitchFamily="34" charset="-122"/>
              </a:rPr>
              <a:t>35 </a:t>
            </a:r>
            <a:r>
              <a:rPr lang="zh-CN" altLang="en-US" sz="3600" dirty="0">
                <a:ea typeface="微软雅黑" panose="020B0503020204020204" pitchFamily="34" charset="-122"/>
              </a:rPr>
              <a:t>父爱子，已将万有交在祂手里。</a:t>
            </a:r>
          </a:p>
          <a:p>
            <a:pPr algn="l"/>
            <a:r>
              <a:rPr lang="en-US" altLang="zh-CN" sz="3600" dirty="0">
                <a:ea typeface="微软雅黑" panose="020B0503020204020204" pitchFamily="34" charset="-122"/>
              </a:rPr>
              <a:t>The Father loves the Son, and has given all things into His hand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84836761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3:16-20</a:t>
            </a:r>
            <a:r>
              <a:rPr lang="zh-CN" altLang="en-US" sz="3600" dirty="0">
                <a:ea typeface="微软雅黑" panose="020B0503020204020204" pitchFamily="34" charset="-122"/>
              </a:rPr>
              <a:t>，</a:t>
            </a:r>
            <a:r>
              <a:rPr lang="en-US" altLang="zh-CN" sz="3600" dirty="0">
                <a:ea typeface="微软雅黑" panose="020B0503020204020204" pitchFamily="34" charset="-122"/>
              </a:rPr>
              <a:t>35-36】</a:t>
            </a:r>
          </a:p>
          <a:p>
            <a:pPr algn="l"/>
            <a:r>
              <a:rPr lang="en-US" altLang="zh-CN" sz="3600" dirty="0" smtClean="0">
                <a:ea typeface="微软雅黑" panose="020B0503020204020204" pitchFamily="34" charset="-122"/>
              </a:rPr>
              <a:t>36 </a:t>
            </a:r>
            <a:r>
              <a:rPr lang="zh-CN" altLang="en-US" sz="3600" dirty="0">
                <a:ea typeface="微软雅黑" panose="020B0503020204020204" pitchFamily="34" charset="-122"/>
              </a:rPr>
              <a:t>信子的人有永生；不信子的人得不着永生（原文作“不得见永生”），　神的震怒常在他身上。”</a:t>
            </a:r>
          </a:p>
          <a:p>
            <a:pPr algn="l"/>
            <a:r>
              <a:rPr lang="en-US" altLang="zh-CN" sz="3600" dirty="0">
                <a:ea typeface="微软雅黑" panose="020B0503020204020204" pitchFamily="34" charset="-122"/>
              </a:rPr>
              <a:t>He who believes in the Son has everlasting life; and he who does not believe the Son shall not see life, but the wrath of God abides on him."</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45301952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a:t>
            </a:r>
            <a:r>
              <a:rPr lang="en-US" altLang="zh-CN" sz="3600" dirty="0">
                <a:ea typeface="微软雅黑" panose="020B0503020204020204" pitchFamily="34" charset="-122"/>
              </a:rPr>
              <a:t>1Co 16:22</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若</a:t>
            </a:r>
            <a:r>
              <a:rPr lang="zh-CN" altLang="en-US" sz="3600" dirty="0">
                <a:ea typeface="微软雅黑" panose="020B0503020204020204" pitchFamily="34" charset="-122"/>
              </a:rPr>
              <a:t>有人不爱主，这人可诅可咒。主必要来。</a:t>
            </a:r>
          </a:p>
          <a:p>
            <a:pPr algn="l"/>
            <a:r>
              <a:rPr lang="en-US" altLang="zh-CN" sz="3600" dirty="0">
                <a:ea typeface="微软雅黑" panose="020B0503020204020204" pitchFamily="34" charset="-122"/>
              </a:rPr>
              <a:t>If anyone does not love the Lord Jesus Christ, let him be accursed. O Lord, come!</a:t>
            </a:r>
          </a:p>
        </p:txBody>
      </p:sp>
    </p:spTree>
    <p:extLst>
      <p:ext uri="{BB962C8B-B14F-4D97-AF65-F5344CB8AC3E}">
        <p14:creationId xmlns:p14="http://schemas.microsoft.com/office/powerpoint/2010/main" val="13689209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21:33-46】</a:t>
            </a:r>
          </a:p>
          <a:p>
            <a:pPr algn="l"/>
            <a:r>
              <a:rPr lang="en-US" altLang="zh-CN" sz="3600" dirty="0">
                <a:ea typeface="微软雅黑" panose="020B0503020204020204" pitchFamily="34" charset="-122"/>
              </a:rPr>
              <a:t>40 </a:t>
            </a:r>
            <a:r>
              <a:rPr lang="zh-CN" altLang="en-US" sz="3600" dirty="0">
                <a:ea typeface="微软雅黑" panose="020B0503020204020204" pitchFamily="34" charset="-122"/>
              </a:rPr>
              <a:t>园主来的时候，要怎样处治这些园户呢？” </a:t>
            </a:r>
          </a:p>
          <a:p>
            <a:pPr algn="l"/>
            <a:r>
              <a:rPr lang="en-US" altLang="zh-CN" sz="3600" dirty="0">
                <a:ea typeface="微软雅黑" panose="020B0503020204020204" pitchFamily="34" charset="-122"/>
              </a:rPr>
              <a:t>"Therefore, when the owner of the vineyard comes, what will he do to those vinedressers?"</a:t>
            </a:r>
          </a:p>
          <a:p>
            <a:pPr algn="l"/>
            <a:r>
              <a:rPr lang="en-US" altLang="zh-CN" sz="3600" dirty="0">
                <a:ea typeface="微软雅黑" panose="020B0503020204020204" pitchFamily="34" charset="-122"/>
              </a:rPr>
              <a:t>41 </a:t>
            </a:r>
            <a:r>
              <a:rPr lang="zh-CN" altLang="en-US" sz="3600" dirty="0">
                <a:ea typeface="微软雅黑" panose="020B0503020204020204" pitchFamily="34" charset="-122"/>
              </a:rPr>
              <a:t>他们说：“要下毒手除灭那些恶人，将葡萄园另租给那按着时候交果子的园户。” </a:t>
            </a:r>
            <a:r>
              <a:rPr lang="en-US" altLang="zh-CN" sz="3600" dirty="0" smtClean="0">
                <a:ea typeface="微软雅黑" panose="020B0503020204020204" pitchFamily="34" charset="-122"/>
              </a:rPr>
              <a:t>They </a:t>
            </a:r>
            <a:r>
              <a:rPr lang="en-US" altLang="zh-CN" sz="3600" dirty="0">
                <a:ea typeface="微软雅黑" panose="020B0503020204020204" pitchFamily="34" charset="-122"/>
              </a:rPr>
              <a:t>said to Him, "He will destroy those wicked men miserably, and lease his vineyard to other vinedressers who will render to him the fruits in their seasons."</a:t>
            </a:r>
          </a:p>
        </p:txBody>
      </p:sp>
    </p:spTree>
    <p:extLst>
      <p:ext uri="{BB962C8B-B14F-4D97-AF65-F5344CB8AC3E}">
        <p14:creationId xmlns:p14="http://schemas.microsoft.com/office/powerpoint/2010/main" val="86676131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诗篇 </a:t>
            </a:r>
            <a:r>
              <a:rPr lang="en-US" altLang="zh-CN" sz="3600" dirty="0">
                <a:ea typeface="微软雅黑" panose="020B0503020204020204" pitchFamily="34" charset="-122"/>
              </a:rPr>
              <a:t>Psalms 2:11-12】</a:t>
            </a:r>
          </a:p>
          <a:p>
            <a:pPr algn="l"/>
            <a:r>
              <a:rPr lang="en-US" altLang="zh-CN" sz="3600" dirty="0">
                <a:ea typeface="微软雅黑" panose="020B0503020204020204" pitchFamily="34" charset="-122"/>
              </a:rPr>
              <a:t>11 </a:t>
            </a:r>
            <a:r>
              <a:rPr lang="zh-CN" altLang="en-US" sz="3600" dirty="0">
                <a:ea typeface="微软雅黑" panose="020B0503020204020204" pitchFamily="34" charset="-122"/>
              </a:rPr>
              <a:t>当存畏惧侍奉耶和华，又当存战兢而快乐；</a:t>
            </a:r>
          </a:p>
          <a:p>
            <a:pPr algn="l"/>
            <a:r>
              <a:rPr lang="en-US" altLang="zh-CN" sz="3600" dirty="0">
                <a:ea typeface="微软雅黑" panose="020B0503020204020204" pitchFamily="34" charset="-122"/>
              </a:rPr>
              <a:t>Serve the LORD with fear, And rejoice with trembling.</a:t>
            </a:r>
          </a:p>
          <a:p>
            <a:pPr algn="l"/>
            <a:r>
              <a:rPr lang="en-US" altLang="zh-CN" sz="3600" dirty="0">
                <a:ea typeface="微软雅黑" panose="020B0503020204020204" pitchFamily="34" charset="-122"/>
              </a:rPr>
              <a:t>12 </a:t>
            </a:r>
            <a:r>
              <a:rPr lang="zh-CN" altLang="en-US" sz="3600" dirty="0">
                <a:ea typeface="微软雅黑" panose="020B0503020204020204" pitchFamily="34" charset="-122"/>
              </a:rPr>
              <a:t>当以嘴亲子，恐怕祂发怒，你们便在道中灭亡，因为祂的怒气快要发作。凡投靠祂的，都是有福的。</a:t>
            </a:r>
          </a:p>
          <a:p>
            <a:pPr algn="l"/>
            <a:r>
              <a:rPr lang="en-US" altLang="zh-CN" sz="3600" dirty="0">
                <a:ea typeface="微软雅黑" panose="020B0503020204020204" pitchFamily="34" charset="-122"/>
              </a:rPr>
              <a:t>Kiss the Son, lest He be angry, And you perish in the way, When His wrath is kindled but a little. Blessed are all those who put their trust in Him.</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87386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21:33-46】</a:t>
            </a:r>
          </a:p>
          <a:p>
            <a:pPr algn="l"/>
            <a:r>
              <a:rPr lang="en-US" altLang="zh-CN" sz="3600" dirty="0">
                <a:ea typeface="微软雅黑" panose="020B0503020204020204" pitchFamily="34" charset="-122"/>
              </a:rPr>
              <a:t>42 </a:t>
            </a:r>
            <a:r>
              <a:rPr lang="zh-CN" altLang="en-US" sz="3600" dirty="0">
                <a:ea typeface="微软雅黑" panose="020B0503020204020204" pitchFamily="34" charset="-122"/>
              </a:rPr>
              <a:t>耶稣说：“经上写着：‘匠人所弃的石头，已作了房角的头块石头。这是主所作的，在我们眼中看为希奇。’这经你们没有念过吗？</a:t>
            </a:r>
          </a:p>
          <a:p>
            <a:pPr algn="l"/>
            <a:r>
              <a:rPr lang="en-US" altLang="zh-CN" sz="3600" dirty="0">
                <a:ea typeface="微软雅黑" panose="020B0503020204020204" pitchFamily="34" charset="-122"/>
              </a:rPr>
              <a:t>Jesus said to them, "Have you never read in the </a:t>
            </a:r>
            <a:r>
              <a:rPr lang="en-US" altLang="zh-CN" sz="3600" dirty="0" err="1">
                <a:ea typeface="微软雅黑" panose="020B0503020204020204" pitchFamily="34" charset="-122"/>
              </a:rPr>
              <a:t>Scriptures:"The</a:t>
            </a:r>
            <a:r>
              <a:rPr lang="en-US" altLang="zh-CN" sz="3600" dirty="0">
                <a:ea typeface="微软雅黑" panose="020B0503020204020204" pitchFamily="34" charset="-122"/>
              </a:rPr>
              <a:t> stone which the builders rejected Has become the chief cornerstone. This was the LORD's doing, And it is marvelous in our eyes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835798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21:33-46】</a:t>
            </a:r>
          </a:p>
          <a:p>
            <a:pPr algn="l"/>
            <a:r>
              <a:rPr lang="en-US" altLang="zh-CN" sz="3600" dirty="0">
                <a:ea typeface="微软雅黑" panose="020B0503020204020204" pitchFamily="34" charset="-122"/>
              </a:rPr>
              <a:t>43 </a:t>
            </a:r>
            <a:r>
              <a:rPr lang="zh-CN" altLang="en-US" sz="3600" dirty="0">
                <a:ea typeface="微软雅黑" panose="020B0503020204020204" pitchFamily="34" charset="-122"/>
              </a:rPr>
              <a:t>所以我告诉你们，　神的国必从你们夺去，赐给那能结果子的百姓。</a:t>
            </a:r>
          </a:p>
          <a:p>
            <a:pPr algn="l"/>
            <a:r>
              <a:rPr lang="en-US" altLang="zh-CN" sz="3600" dirty="0">
                <a:ea typeface="微软雅黑" panose="020B0503020204020204" pitchFamily="34" charset="-122"/>
              </a:rPr>
              <a:t>"Therefore I say to you, the kingdom of God will be taken from you and given to a nation bearing the fruits of it.</a:t>
            </a:r>
          </a:p>
          <a:p>
            <a:pPr algn="l"/>
            <a:r>
              <a:rPr lang="en-US" altLang="zh-CN" sz="3600" dirty="0">
                <a:ea typeface="微软雅黑" panose="020B0503020204020204" pitchFamily="34" charset="-122"/>
              </a:rPr>
              <a:t>44 </a:t>
            </a:r>
            <a:r>
              <a:rPr lang="zh-CN" altLang="en-US" sz="3600" dirty="0">
                <a:ea typeface="微软雅黑" panose="020B0503020204020204" pitchFamily="34" charset="-122"/>
              </a:rPr>
              <a:t>谁掉在这石头上，必要跌碎；这石头掉在谁的身上，就要把谁砸得稀烂。”</a:t>
            </a:r>
          </a:p>
          <a:p>
            <a:pPr algn="l"/>
            <a:r>
              <a:rPr lang="en-US" altLang="zh-CN" sz="3600" dirty="0">
                <a:ea typeface="微软雅黑" panose="020B0503020204020204" pitchFamily="34" charset="-122"/>
              </a:rPr>
              <a:t>And whoever falls on this stone will be broken; but on whomever it falls, it will grind him to powder."</a:t>
            </a:r>
          </a:p>
        </p:txBody>
      </p:sp>
    </p:spTree>
    <p:extLst>
      <p:ext uri="{BB962C8B-B14F-4D97-AF65-F5344CB8AC3E}">
        <p14:creationId xmlns:p14="http://schemas.microsoft.com/office/powerpoint/2010/main" val="3048474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21:33-46】</a:t>
            </a:r>
          </a:p>
          <a:p>
            <a:pPr algn="l"/>
            <a:r>
              <a:rPr lang="en-US" altLang="zh-CN" sz="3600" dirty="0">
                <a:ea typeface="微软雅黑" panose="020B0503020204020204" pitchFamily="34" charset="-122"/>
              </a:rPr>
              <a:t>45 </a:t>
            </a:r>
            <a:r>
              <a:rPr lang="zh-CN" altLang="en-US" sz="3600" dirty="0">
                <a:ea typeface="微软雅黑" panose="020B0503020204020204" pitchFamily="34" charset="-122"/>
              </a:rPr>
              <a:t>祭司长和法利赛人</a:t>
            </a:r>
            <a:r>
              <a:rPr lang="zh-CN" altLang="en-US" sz="3600" dirty="0" smtClean="0">
                <a:ea typeface="微软雅黑" panose="020B0503020204020204" pitchFamily="34" charset="-122"/>
              </a:rPr>
              <a:t>听见祂的</a:t>
            </a:r>
            <a:r>
              <a:rPr lang="zh-CN" altLang="en-US" sz="3600" dirty="0">
                <a:ea typeface="微软雅黑" panose="020B0503020204020204" pitchFamily="34" charset="-122"/>
              </a:rPr>
              <a:t>比喻，就</a:t>
            </a:r>
            <a:r>
              <a:rPr lang="zh-CN" altLang="en-US" sz="3600" dirty="0" smtClean="0">
                <a:ea typeface="微软雅黑" panose="020B0503020204020204" pitchFamily="34" charset="-122"/>
              </a:rPr>
              <a:t>看出祂是</a:t>
            </a:r>
            <a:r>
              <a:rPr lang="zh-CN" altLang="en-US" sz="3600" dirty="0">
                <a:ea typeface="微软雅黑" panose="020B0503020204020204" pitchFamily="34" charset="-122"/>
              </a:rPr>
              <a:t>指着他们说的。</a:t>
            </a:r>
          </a:p>
          <a:p>
            <a:pPr algn="l"/>
            <a:r>
              <a:rPr lang="en-US" altLang="zh-CN" sz="3600" dirty="0">
                <a:ea typeface="微软雅黑" panose="020B0503020204020204" pitchFamily="34" charset="-122"/>
              </a:rPr>
              <a:t>Now when the chief priests and Pharisees heard His parables, they perceived that He was speaking of them.</a:t>
            </a:r>
          </a:p>
          <a:p>
            <a:pPr algn="l"/>
            <a:r>
              <a:rPr lang="en-US" altLang="zh-CN" sz="3600" dirty="0">
                <a:ea typeface="微软雅黑" panose="020B0503020204020204" pitchFamily="34" charset="-122"/>
              </a:rPr>
              <a:t>46 </a:t>
            </a:r>
            <a:r>
              <a:rPr lang="zh-CN" altLang="en-US" sz="3600" dirty="0">
                <a:ea typeface="微软雅黑" panose="020B0503020204020204" pitchFamily="34" charset="-122"/>
              </a:rPr>
              <a:t>他们想要</a:t>
            </a:r>
            <a:r>
              <a:rPr lang="zh-CN" altLang="en-US" sz="3600" dirty="0" smtClean="0">
                <a:ea typeface="微软雅黑" panose="020B0503020204020204" pitchFamily="34" charset="-122"/>
              </a:rPr>
              <a:t>捉拿祂，</a:t>
            </a:r>
            <a:r>
              <a:rPr lang="zh-CN" altLang="en-US" sz="3600" dirty="0">
                <a:ea typeface="微软雅黑" panose="020B0503020204020204" pitchFamily="34" charset="-122"/>
              </a:rPr>
              <a:t>只是怕众人，因为众人</a:t>
            </a:r>
            <a:r>
              <a:rPr lang="zh-CN" altLang="en-US" sz="3600" dirty="0" smtClean="0">
                <a:ea typeface="微软雅黑" panose="020B0503020204020204" pitchFamily="34" charset="-122"/>
              </a:rPr>
              <a:t>以祂为</a:t>
            </a:r>
            <a:r>
              <a:rPr lang="zh-CN" altLang="en-US" sz="3600" dirty="0">
                <a:ea typeface="微软雅黑" panose="020B0503020204020204" pitchFamily="34" charset="-122"/>
              </a:rPr>
              <a:t>先知。</a:t>
            </a:r>
          </a:p>
          <a:p>
            <a:pPr algn="l"/>
            <a:r>
              <a:rPr lang="en-US" altLang="zh-CN" sz="3600" dirty="0">
                <a:ea typeface="微软雅黑" panose="020B0503020204020204" pitchFamily="34" charset="-122"/>
              </a:rPr>
              <a:t>But when they sought to lay hands on Him, they feared the multitudes, because they took Him for a prophet.</a:t>
            </a:r>
          </a:p>
        </p:txBody>
      </p:sp>
    </p:spTree>
    <p:extLst>
      <p:ext uri="{BB962C8B-B14F-4D97-AF65-F5344CB8AC3E}">
        <p14:creationId xmlns:p14="http://schemas.microsoft.com/office/powerpoint/2010/main" val="6637934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申命记</a:t>
            </a:r>
            <a:r>
              <a:rPr lang="en-US" altLang="zh-CN" sz="3600" dirty="0">
                <a:ea typeface="微软雅黑" panose="020B0503020204020204" pitchFamily="34" charset="-122"/>
              </a:rPr>
              <a:t>Deuteronomy 6:10-12】</a:t>
            </a:r>
          </a:p>
          <a:p>
            <a:pPr algn="l"/>
            <a:r>
              <a:rPr lang="en-US" altLang="zh-CN" sz="3600" dirty="0">
                <a:ea typeface="微软雅黑" panose="020B0503020204020204" pitchFamily="34" charset="-122"/>
              </a:rPr>
              <a:t>10 “</a:t>
            </a:r>
            <a:r>
              <a:rPr lang="zh-CN" altLang="en-US" sz="3600" dirty="0">
                <a:ea typeface="微软雅黑" panose="020B0503020204020204" pitchFamily="34" charset="-122"/>
              </a:rPr>
              <a:t>耶和华你的　神，领你进祂向你列祖亚伯拉罕、以撒、雅各起誓应许给你的地，那里有城邑，又大又美，非你所建造的；</a:t>
            </a:r>
          </a:p>
          <a:p>
            <a:pPr algn="l"/>
            <a:r>
              <a:rPr lang="en-US" altLang="zh-CN" sz="3600" dirty="0">
                <a:ea typeface="微软雅黑" panose="020B0503020204020204" pitchFamily="34" charset="-122"/>
              </a:rPr>
              <a:t>"So it shall be, when the LORD your God brings you into the land of which He swore to your fathers, to Abraham, Isaac, and Jacob, to give you large and beautiful cities which you did not build,</a:t>
            </a:r>
          </a:p>
        </p:txBody>
      </p:sp>
    </p:spTree>
    <p:extLst>
      <p:ext uri="{BB962C8B-B14F-4D97-AF65-F5344CB8AC3E}">
        <p14:creationId xmlns:p14="http://schemas.microsoft.com/office/powerpoint/2010/main" val="4008550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582</TotalTime>
  <Words>2696</Words>
  <Application>Microsoft Office PowerPoint</Application>
  <PresentationFormat>全屏显示(4:3)</PresentationFormat>
  <Paragraphs>193</Paragraphs>
  <Slides>50</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50</vt:i4>
      </vt:variant>
    </vt:vector>
  </HeadingPairs>
  <TitlesOfParts>
    <vt:vector size="56"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118</cp:revision>
  <dcterms:created xsi:type="dcterms:W3CDTF">2018-02-16T18:09:56Z</dcterms:created>
  <dcterms:modified xsi:type="dcterms:W3CDTF">2018-12-16T11:40:26Z</dcterms:modified>
</cp:coreProperties>
</file>