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867" r:id="rId3"/>
    <p:sldId id="878" r:id="rId4"/>
    <p:sldId id="879" r:id="rId5"/>
    <p:sldId id="880" r:id="rId6"/>
    <p:sldId id="868" r:id="rId7"/>
    <p:sldId id="869" r:id="rId8"/>
    <p:sldId id="881" r:id="rId9"/>
    <p:sldId id="882" r:id="rId10"/>
    <p:sldId id="883" r:id="rId11"/>
    <p:sldId id="884" r:id="rId12"/>
    <p:sldId id="885" r:id="rId13"/>
    <p:sldId id="886" r:id="rId14"/>
    <p:sldId id="887" r:id="rId15"/>
    <p:sldId id="888" r:id="rId16"/>
    <p:sldId id="870" r:id="rId17"/>
    <p:sldId id="871" r:id="rId18"/>
    <p:sldId id="872" r:id="rId19"/>
    <p:sldId id="873" r:id="rId20"/>
    <p:sldId id="874" r:id="rId21"/>
    <p:sldId id="889"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4" d="100"/>
          <a:sy n="74" d="100"/>
        </p:scale>
        <p:origin x="43"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2018/12/29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5:15-17】</a:t>
            </a:r>
          </a:p>
          <a:p>
            <a:pPr algn="l">
              <a:lnSpc>
                <a:spcPct val="100000"/>
              </a:lnSpc>
            </a:pPr>
            <a:r>
              <a:rPr lang="en-US" altLang="zh-CN" sz="3600" dirty="0">
                <a:solidFill>
                  <a:schemeClr val="bg1"/>
                </a:solidFill>
                <a:ea typeface="微软雅黑" panose="020B0503020204020204" pitchFamily="34" charset="-122"/>
              </a:rPr>
              <a:t>15 </a:t>
            </a:r>
            <a:r>
              <a:rPr lang="zh-CN" altLang="en-US" sz="3600" dirty="0">
                <a:solidFill>
                  <a:schemeClr val="bg1"/>
                </a:solidFill>
                <a:ea typeface="微软雅黑" panose="020B0503020204020204" pitchFamily="34" charset="-122"/>
              </a:rPr>
              <a:t>你们要谨慎行事，不要像愚昧人，当像智慧人。</a:t>
            </a:r>
          </a:p>
          <a:p>
            <a:pPr algn="l">
              <a:lnSpc>
                <a:spcPct val="100000"/>
              </a:lnSpc>
            </a:pPr>
            <a:r>
              <a:rPr lang="en-US" altLang="zh-CN" sz="3600" dirty="0">
                <a:solidFill>
                  <a:schemeClr val="bg1"/>
                </a:solidFill>
                <a:ea typeface="微软雅黑" panose="020B0503020204020204" pitchFamily="34" charset="-122"/>
              </a:rPr>
              <a:t>See then that you walk circumspectly, not as fools but as wise,</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要爱惜光阴，因为现今的世代邪恶。</a:t>
            </a:r>
          </a:p>
          <a:p>
            <a:pPr algn="l">
              <a:lnSpc>
                <a:spcPct val="100000"/>
              </a:lnSpc>
            </a:pPr>
            <a:r>
              <a:rPr lang="en-US" altLang="zh-CN" sz="3600" dirty="0">
                <a:solidFill>
                  <a:schemeClr val="bg1"/>
                </a:solidFill>
                <a:ea typeface="微软雅黑" panose="020B0503020204020204" pitchFamily="34" charset="-122"/>
              </a:rPr>
              <a:t>redeeming the time, because the days are evil.</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不要作糊涂人，要明白主的旨意如何。</a:t>
            </a:r>
          </a:p>
          <a:p>
            <a:pPr algn="l">
              <a:lnSpc>
                <a:spcPct val="100000"/>
              </a:lnSpc>
            </a:pPr>
            <a:r>
              <a:rPr lang="en-US" altLang="zh-CN" sz="3600" dirty="0">
                <a:solidFill>
                  <a:schemeClr val="bg1"/>
                </a:solidFill>
                <a:ea typeface="微软雅黑" panose="020B0503020204020204" pitchFamily="34" charset="-122"/>
              </a:rPr>
              <a:t>Therefore do not be unwise, but understand what the will of the Lord is.</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3:4-11】</a:t>
            </a: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其实我也可以靠肉体；若是别人想他可以靠肉体，我更可以靠着了</a:t>
            </a:r>
            <a:r>
              <a:rPr lang="zh-CN" altLang="en-US" sz="3600" dirty="0" smtClean="0">
                <a:solidFill>
                  <a:schemeClr val="bg1"/>
                </a:solidFill>
                <a:ea typeface="微软雅黑" panose="020B0503020204020204" pitchFamily="34" charset="-122"/>
              </a:rPr>
              <a:t>。</a:t>
            </a:r>
            <a:endParaRPr lang="en-US" altLang="zh-CN" sz="3600" dirty="0" smtClean="0">
              <a:solidFill>
                <a:schemeClr val="bg1"/>
              </a:solidFill>
              <a:ea typeface="微软雅黑" panose="020B0503020204020204" pitchFamily="34" charset="-122"/>
            </a:endParaRPr>
          </a:p>
          <a:p>
            <a:pPr algn="l">
              <a:lnSpc>
                <a:spcPct val="100000"/>
              </a:lnSpc>
            </a:pPr>
            <a:r>
              <a:rPr lang="en-US" altLang="zh-CN" sz="3600" dirty="0" smtClean="0">
                <a:solidFill>
                  <a:schemeClr val="bg1"/>
                </a:solidFill>
                <a:ea typeface="微软雅黑" panose="020B0503020204020204" pitchFamily="34" charset="-122"/>
              </a:rPr>
              <a:t>though </a:t>
            </a:r>
            <a:r>
              <a:rPr lang="en-US" altLang="zh-CN" sz="3600" dirty="0">
                <a:solidFill>
                  <a:schemeClr val="bg1"/>
                </a:solidFill>
                <a:ea typeface="微软雅黑" panose="020B0503020204020204" pitchFamily="34" charset="-122"/>
              </a:rPr>
              <a:t>I also might have confidence in the flesh. If anyone else thinks he may have confidence in the flesh, I more so:</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我第八天受割礼，我是以色列族、便雅悯支派的人，是希伯来人所生的希伯来人。就律法说，我是法利赛人</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circumcised </a:t>
            </a:r>
            <a:r>
              <a:rPr lang="en-US" altLang="zh-CN" sz="3600" dirty="0">
                <a:solidFill>
                  <a:schemeClr val="bg1"/>
                </a:solidFill>
                <a:ea typeface="微软雅黑" panose="020B0503020204020204" pitchFamily="34" charset="-122"/>
              </a:rPr>
              <a:t>the eighth day, of the stock of Israel, of the tribe of Benjamin, a Hebrew of the Hebrews; concerning the law, a Pharisee</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87452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3:4-11】</a:t>
            </a:r>
          </a:p>
          <a:p>
            <a:pPr algn="l">
              <a:lnSpc>
                <a:spcPct val="100000"/>
              </a:lnSpc>
            </a:pPr>
            <a:r>
              <a:rPr lang="en-US" altLang="zh-CN" sz="3600" dirty="0" smtClean="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就热心说，我是逼迫教会的；就律法上的义说，我是无可指摘的。</a:t>
            </a:r>
          </a:p>
          <a:p>
            <a:pPr algn="l">
              <a:lnSpc>
                <a:spcPct val="100000"/>
              </a:lnSpc>
            </a:pPr>
            <a:r>
              <a:rPr lang="en-US" altLang="zh-CN" sz="3600" dirty="0">
                <a:solidFill>
                  <a:schemeClr val="bg1"/>
                </a:solidFill>
                <a:ea typeface="微软雅黑" panose="020B0503020204020204" pitchFamily="34" charset="-122"/>
              </a:rPr>
              <a:t>concerning zeal, persecuting the church; concerning the righteousness which is in the law, blameless.</a:t>
            </a:r>
          </a:p>
          <a:p>
            <a:pPr algn="l">
              <a:lnSpc>
                <a:spcPct val="100000"/>
              </a:lnSpc>
            </a:pPr>
            <a:r>
              <a:rPr lang="en-US" altLang="zh-CN" sz="3600" dirty="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只是我先前以为与我有益的，我现在因基督都当作有损的。</a:t>
            </a:r>
          </a:p>
          <a:p>
            <a:pPr algn="l">
              <a:lnSpc>
                <a:spcPct val="100000"/>
              </a:lnSpc>
            </a:pPr>
            <a:r>
              <a:rPr lang="en-US" altLang="zh-CN" sz="3600" dirty="0">
                <a:solidFill>
                  <a:schemeClr val="bg1"/>
                </a:solidFill>
                <a:ea typeface="微软雅黑" panose="020B0503020204020204" pitchFamily="34" charset="-122"/>
              </a:rPr>
              <a:t>But what things were gain to me, these I have counted loss for Christ</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46217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3:4-11】</a:t>
            </a:r>
          </a:p>
          <a:p>
            <a:pPr algn="l">
              <a:lnSpc>
                <a:spcPct val="100000"/>
              </a:lnSpc>
            </a:pPr>
            <a:r>
              <a:rPr lang="en-US" altLang="zh-CN" sz="3600" dirty="0" smtClean="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不但如此，我也将万事当作有损的，因我以认识我主基督耶稣为至宝。我为祂已经丢弃万事，看作粪土，为要得着基督，</a:t>
            </a:r>
          </a:p>
          <a:p>
            <a:pPr algn="l">
              <a:lnSpc>
                <a:spcPct val="100000"/>
              </a:lnSpc>
            </a:pPr>
            <a:r>
              <a:rPr lang="en-US" altLang="zh-CN" sz="3600"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a:t>
            </a:r>
            <a:r>
              <a:rPr lang="en-US" altLang="zh-CN" sz="3600" dirty="0" smtClean="0">
                <a:solidFill>
                  <a:schemeClr val="bg1"/>
                </a:solidFill>
                <a:ea typeface="微软雅黑" panose="020B0503020204020204" pitchFamily="34" charset="-122"/>
              </a:rPr>
              <a:t>Christ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92293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3:4-11】</a:t>
            </a:r>
          </a:p>
          <a:p>
            <a:pPr algn="l">
              <a:lnSpc>
                <a:spcPct val="100000"/>
              </a:lnSpc>
            </a:pPr>
            <a:r>
              <a:rPr lang="en-US" altLang="zh-CN" sz="3600" dirty="0" smtClean="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并且得以在祂里面，不是有自己因律法而得的义，乃是有信基督的义，就是因信　神而来的义，</a:t>
            </a:r>
          </a:p>
          <a:p>
            <a:pPr algn="l">
              <a:lnSpc>
                <a:spcPct val="100000"/>
              </a:lnSpc>
            </a:pPr>
            <a:r>
              <a:rPr lang="en-US" altLang="zh-CN" sz="3600" dirty="0">
                <a:solidFill>
                  <a:schemeClr val="bg1"/>
                </a:solidFill>
                <a:ea typeface="微软雅黑" panose="020B0503020204020204" pitchFamily="34" charset="-122"/>
              </a:rPr>
              <a:t>and be found in Him, not having my own righteousness, which is from the law, but that which is through faith in Christ, the righteousness which is from God by faith</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12141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3:4-11】</a:t>
            </a:r>
          </a:p>
          <a:p>
            <a:pPr algn="l">
              <a:lnSpc>
                <a:spcPct val="100000"/>
              </a:lnSpc>
            </a:pPr>
            <a:r>
              <a:rPr lang="en-US" altLang="zh-CN" sz="3600" dirty="0" smtClean="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使我认识基督，晓得祂复活的大能，并且晓得和祂一同受苦，效法祂的死，</a:t>
            </a:r>
          </a:p>
          <a:p>
            <a:pPr algn="l">
              <a:lnSpc>
                <a:spcPct val="100000"/>
              </a:lnSpc>
            </a:pPr>
            <a:r>
              <a:rPr lang="en-US" altLang="zh-CN" sz="3600" dirty="0">
                <a:solidFill>
                  <a:schemeClr val="bg1"/>
                </a:solidFill>
                <a:ea typeface="微软雅黑" panose="020B0503020204020204" pitchFamily="34" charset="-122"/>
              </a:rPr>
              <a:t>that I may know Him and the power of His resurrection, and the fellowship of His sufferings, being conformed to His death,</a:t>
            </a:r>
          </a:p>
          <a:p>
            <a:pPr algn="l">
              <a:lnSpc>
                <a:spcPct val="100000"/>
              </a:lnSpc>
            </a:pPr>
            <a:r>
              <a:rPr lang="en-US" altLang="zh-CN" sz="3600" dirty="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或者我也得以从死里复活。</a:t>
            </a:r>
          </a:p>
          <a:p>
            <a:pPr algn="l">
              <a:lnSpc>
                <a:spcPct val="100000"/>
              </a:lnSpc>
            </a:pPr>
            <a:r>
              <a:rPr lang="en-US" altLang="zh-CN" sz="3600" dirty="0">
                <a:solidFill>
                  <a:schemeClr val="bg1"/>
                </a:solidFill>
                <a:ea typeface="微软雅黑" panose="020B0503020204020204" pitchFamily="34" charset="-122"/>
              </a:rPr>
              <a:t>if, by any means, I may attain to the resurrection from the dead.</a:t>
            </a:r>
          </a:p>
        </p:txBody>
      </p:sp>
    </p:spTree>
    <p:extLst>
      <p:ext uri="{BB962C8B-B14F-4D97-AF65-F5344CB8AC3E}">
        <p14:creationId xmlns:p14="http://schemas.microsoft.com/office/powerpoint/2010/main" val="39627864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5:16</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要</a:t>
            </a:r>
            <a:r>
              <a:rPr lang="zh-CN" altLang="en-US" sz="3600" dirty="0">
                <a:solidFill>
                  <a:srgbClr val="FFFF00"/>
                </a:solidFill>
                <a:ea typeface="微软雅黑" panose="020B0503020204020204" pitchFamily="34" charset="-122"/>
              </a:rPr>
              <a:t>爱惜光阴</a:t>
            </a:r>
            <a:r>
              <a:rPr lang="zh-CN" altLang="en-US" sz="3600" dirty="0">
                <a:solidFill>
                  <a:schemeClr val="bg1"/>
                </a:solidFill>
                <a:ea typeface="微软雅黑" panose="020B0503020204020204" pitchFamily="34" charset="-122"/>
              </a:rPr>
              <a:t>，因为现今的世代邪恶。</a:t>
            </a:r>
          </a:p>
          <a:p>
            <a:pPr algn="l">
              <a:lnSpc>
                <a:spcPct val="100000"/>
              </a:lnSpc>
            </a:pPr>
            <a:r>
              <a:rPr lang="en-US" altLang="zh-CN" sz="3600" dirty="0">
                <a:solidFill>
                  <a:srgbClr val="FFFF00"/>
                </a:solidFill>
                <a:ea typeface="微软雅黑" panose="020B0503020204020204" pitchFamily="34" charset="-122"/>
              </a:rPr>
              <a:t>redeeming the time</a:t>
            </a:r>
            <a:r>
              <a:rPr lang="en-US" altLang="zh-CN" sz="3600" dirty="0">
                <a:solidFill>
                  <a:schemeClr val="bg1"/>
                </a:solidFill>
                <a:ea typeface="微软雅黑" panose="020B0503020204020204" pitchFamily="34" charset="-122"/>
              </a:rPr>
              <a:t>, because the days are evil. </a:t>
            </a:r>
            <a:r>
              <a:rPr lang="zh-CN" altLang="en-US" sz="3600" dirty="0">
                <a:solidFill>
                  <a:schemeClr val="bg1"/>
                </a:solidFill>
                <a:ea typeface="微软雅黑" panose="020B0503020204020204" pitchFamily="34" charset="-122"/>
              </a:rPr>
              <a:t>（</a:t>
            </a:r>
            <a:r>
              <a:rPr lang="en-US" altLang="zh-CN" sz="3600" dirty="0">
                <a:solidFill>
                  <a:schemeClr val="bg1"/>
                </a:solidFill>
                <a:ea typeface="微软雅黑" panose="020B0503020204020204" pitchFamily="34" charset="-122"/>
              </a:rPr>
              <a:t>NKJV</a:t>
            </a:r>
            <a:r>
              <a:rPr lang="zh-CN" altLang="en-US" sz="3600" dirty="0">
                <a:solidFill>
                  <a:schemeClr val="bg1"/>
                </a:solidFill>
                <a:ea typeface="微软雅黑" panose="020B0503020204020204" pitchFamily="34" charset="-122"/>
              </a:rPr>
              <a:t>）</a:t>
            </a:r>
          </a:p>
          <a:p>
            <a:pPr algn="l">
              <a:lnSpc>
                <a:spcPct val="100000"/>
              </a:lnSpc>
            </a:pPr>
            <a:r>
              <a:rPr lang="en-US" altLang="zh-CN" sz="3600" dirty="0">
                <a:solidFill>
                  <a:srgbClr val="FFFF00"/>
                </a:solidFill>
                <a:ea typeface="微软雅黑" panose="020B0503020204020204" pitchFamily="34" charset="-122"/>
              </a:rPr>
              <a:t>making the most of every opportunity</a:t>
            </a:r>
            <a:r>
              <a:rPr lang="en-US" altLang="zh-CN" sz="3600" dirty="0">
                <a:solidFill>
                  <a:schemeClr val="bg1"/>
                </a:solidFill>
                <a:ea typeface="微软雅黑" panose="020B0503020204020204" pitchFamily="34" charset="-122"/>
              </a:rPr>
              <a:t>, because the days are evil. (NIV)</a:t>
            </a:r>
          </a:p>
          <a:p>
            <a:pPr algn="l">
              <a:lnSpc>
                <a:spcPct val="100000"/>
              </a:lnSpc>
            </a:pPr>
            <a:r>
              <a:rPr lang="en-US" altLang="zh-CN" sz="3600" dirty="0">
                <a:solidFill>
                  <a:srgbClr val="FFFF00"/>
                </a:solidFill>
                <a:ea typeface="微软雅黑" panose="020B0503020204020204" pitchFamily="34" charset="-122"/>
              </a:rPr>
              <a:t>making the most of your time</a:t>
            </a:r>
            <a:r>
              <a:rPr lang="en-US" altLang="zh-CN" sz="3600" dirty="0">
                <a:solidFill>
                  <a:schemeClr val="bg1"/>
                </a:solidFill>
                <a:ea typeface="微软雅黑" panose="020B0503020204020204" pitchFamily="34" charset="-122"/>
              </a:rPr>
              <a:t>, because the days are evil. (NASB)</a:t>
            </a:r>
          </a:p>
        </p:txBody>
      </p:sp>
    </p:spTree>
    <p:extLst>
      <p:ext uri="{BB962C8B-B14F-4D97-AF65-F5344CB8AC3E}">
        <p14:creationId xmlns:p14="http://schemas.microsoft.com/office/powerpoint/2010/main" val="861244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tx1">
              <a:lumMod val="65000"/>
              <a:lumOff val="35000"/>
            </a:schemeClr>
          </a:solidFill>
        </p:spPr>
        <p:txBody>
          <a:bodyPr>
            <a:noAutofit/>
          </a:bodyPr>
          <a:lstStyle/>
          <a:p>
            <a:pPr algn="l"/>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1 John 2:16-17】</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因为凡世界上的事，就像肉体的情欲，眼目的情欲，并今生的骄傲，都不是从父来的，乃是从世界来的。</a:t>
            </a:r>
          </a:p>
          <a:p>
            <a:pPr algn="l">
              <a:lnSpc>
                <a:spcPct val="100000"/>
              </a:lnSpc>
            </a:pPr>
            <a:r>
              <a:rPr lang="en-US" altLang="zh-CN" sz="3600" dirty="0">
                <a:solidFill>
                  <a:schemeClr val="bg1"/>
                </a:solidFill>
                <a:ea typeface="微软雅黑" panose="020B0503020204020204" pitchFamily="34" charset="-122"/>
              </a:rPr>
              <a:t>For all that is in the world--the lust of the flesh, the lust of the eyes, and the pride of life--is not of the Father but is of the world.</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这世界和其上的情欲都要过去，惟独遵行　神旨意的，是永远常存。</a:t>
            </a:r>
          </a:p>
          <a:p>
            <a:pPr algn="l">
              <a:lnSpc>
                <a:spcPct val="100000"/>
              </a:lnSpc>
            </a:pPr>
            <a:r>
              <a:rPr lang="en-US" altLang="zh-CN" sz="3600" dirty="0">
                <a:solidFill>
                  <a:schemeClr val="bg1"/>
                </a:solidFill>
                <a:ea typeface="微软雅黑" panose="020B0503020204020204" pitchFamily="34" charset="-122"/>
              </a:rPr>
              <a:t>And the world is passing away, and the lust of it; but he who does the will of God abides forever.</a:t>
            </a:r>
          </a:p>
        </p:txBody>
      </p:sp>
    </p:spTree>
    <p:extLst>
      <p:ext uri="{BB962C8B-B14F-4D97-AF65-F5344CB8AC3E}">
        <p14:creationId xmlns:p14="http://schemas.microsoft.com/office/powerpoint/2010/main" val="1280225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4:2b】</a:t>
            </a:r>
          </a:p>
          <a:p>
            <a:pPr algn="l">
              <a:lnSpc>
                <a:spcPct val="100000"/>
              </a:lnSpc>
            </a:pPr>
            <a:r>
              <a:rPr lang="en-US" altLang="zh-CN" sz="3600" dirty="0">
                <a:solidFill>
                  <a:schemeClr val="bg1"/>
                </a:solidFill>
                <a:ea typeface="微软雅黑" panose="020B0503020204020204" pitchFamily="34" charset="-122"/>
              </a:rPr>
              <a:t>……</a:t>
            </a:r>
            <a:r>
              <a:rPr lang="zh-CN" altLang="en-US" sz="3600" dirty="0">
                <a:solidFill>
                  <a:schemeClr val="bg1"/>
                </a:solidFill>
                <a:ea typeface="微软雅黑" panose="020B0503020204020204" pitchFamily="34" charset="-122"/>
              </a:rPr>
              <a:t>从今以后就可以不从人的情欲，只从　神的旨意，在世度余下的光阴。</a:t>
            </a:r>
          </a:p>
          <a:p>
            <a:pPr algn="l">
              <a:lnSpc>
                <a:spcPct val="100000"/>
              </a:lnSpc>
            </a:pPr>
            <a:r>
              <a:rPr lang="en-US" altLang="zh-CN" sz="3600" dirty="0">
                <a:solidFill>
                  <a:schemeClr val="bg1"/>
                </a:solidFill>
                <a:ea typeface="微软雅黑" panose="020B0503020204020204" pitchFamily="34" charset="-122"/>
              </a:rPr>
              <a:t>….that he no longer should live the rest of his time in the flesh for the lusts of men, but for the will of God.</a:t>
            </a:r>
          </a:p>
          <a:p>
            <a:pPr algn="l">
              <a:lnSpc>
                <a:spcPct val="100000"/>
              </a:lnSpc>
            </a:pPr>
            <a:endParaRPr lang="en-US" altLang="zh-CN" sz="2000" dirty="0">
              <a:solidFill>
                <a:schemeClr val="bg1"/>
              </a:solidFill>
              <a:ea typeface="微软雅黑" panose="020B0503020204020204" pitchFamily="34" charset="-122"/>
            </a:endParaRP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5:16</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要</a:t>
            </a:r>
            <a:r>
              <a:rPr lang="zh-CN" altLang="en-US" sz="3600" dirty="0">
                <a:solidFill>
                  <a:schemeClr val="bg1"/>
                </a:solidFill>
                <a:ea typeface="微软雅黑" panose="020B0503020204020204" pitchFamily="34" charset="-122"/>
              </a:rPr>
              <a:t>爱惜光阴，因为现今的世代邪恶。</a:t>
            </a:r>
          </a:p>
          <a:p>
            <a:pPr algn="l">
              <a:lnSpc>
                <a:spcPct val="100000"/>
              </a:lnSpc>
            </a:pPr>
            <a:r>
              <a:rPr lang="en-US" altLang="zh-CN" sz="3600" dirty="0">
                <a:solidFill>
                  <a:schemeClr val="bg1"/>
                </a:solidFill>
                <a:ea typeface="微软雅黑" panose="020B0503020204020204" pitchFamily="34" charset="-122"/>
              </a:rPr>
              <a:t>making the most of every opportunity, because the days are evil. (NIV)</a:t>
            </a:r>
          </a:p>
        </p:txBody>
      </p:sp>
    </p:spTree>
    <p:extLst>
      <p:ext uri="{BB962C8B-B14F-4D97-AF65-F5344CB8AC3E}">
        <p14:creationId xmlns:p14="http://schemas.microsoft.com/office/powerpoint/2010/main" val="4135502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3:7</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只是</a:t>
            </a:r>
            <a:r>
              <a:rPr lang="zh-CN" altLang="en-US" sz="3600" dirty="0">
                <a:solidFill>
                  <a:schemeClr val="bg1"/>
                </a:solidFill>
                <a:ea typeface="微软雅黑" panose="020B0503020204020204" pitchFamily="34" charset="-122"/>
              </a:rPr>
              <a:t>我先前以为与我有益的，我现在因基督都当作有损的。</a:t>
            </a:r>
          </a:p>
          <a:p>
            <a:pPr algn="l">
              <a:lnSpc>
                <a:spcPct val="100000"/>
              </a:lnSpc>
            </a:pPr>
            <a:r>
              <a:rPr lang="en-US" altLang="zh-CN" sz="3600" dirty="0">
                <a:solidFill>
                  <a:schemeClr val="bg1"/>
                </a:solidFill>
                <a:ea typeface="微软雅黑" panose="020B0503020204020204" pitchFamily="34" charset="-122"/>
              </a:rPr>
              <a:t>But what things were gain to me, these I have counted loss for Christ.</a:t>
            </a:r>
          </a:p>
        </p:txBody>
      </p:sp>
    </p:spTree>
    <p:extLst>
      <p:ext uri="{BB962C8B-B14F-4D97-AF65-F5344CB8AC3E}">
        <p14:creationId xmlns:p14="http://schemas.microsoft.com/office/powerpoint/2010/main" val="8780703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腓利比书</a:t>
            </a:r>
            <a:r>
              <a:rPr lang="en-US" altLang="zh-CN" sz="3600" u="sng" dirty="0">
                <a:solidFill>
                  <a:schemeClr val="bg1"/>
                </a:solidFill>
                <a:ea typeface="微软雅黑" panose="020B0503020204020204" pitchFamily="34" charset="-122"/>
              </a:rPr>
              <a:t>Philippians 3:13-14】</a:t>
            </a: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弟兄们，我不是以为自己已经得着了，我只有一件事，就是忘记背后，努力面前的</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Brethren</a:t>
            </a:r>
            <a:r>
              <a:rPr lang="en-US" altLang="zh-CN" sz="3600" dirty="0">
                <a:solidFill>
                  <a:schemeClr val="bg1"/>
                </a:solidFill>
                <a:ea typeface="微软雅黑" panose="020B0503020204020204" pitchFamily="34" charset="-122"/>
              </a:rPr>
              <a:t>, I do not count myself to have apprehended; but one thing I do, forgetting those things which are behind and reaching forward to those things which are ahead,</a:t>
            </a:r>
          </a:p>
          <a:p>
            <a:pPr algn="l">
              <a:lnSpc>
                <a:spcPct val="100000"/>
              </a:lnSpc>
            </a:pPr>
            <a:r>
              <a:rPr lang="en-US" altLang="zh-CN" sz="3600" dirty="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向着标竿直跑，要得　神在基督耶稣里从上面召我来得的奖赏。</a:t>
            </a:r>
          </a:p>
          <a:p>
            <a:pPr algn="l">
              <a:lnSpc>
                <a:spcPct val="100000"/>
              </a:lnSpc>
            </a:pPr>
            <a:r>
              <a:rPr lang="en-US" altLang="zh-CN" sz="3600" dirty="0">
                <a:solidFill>
                  <a:schemeClr val="bg1"/>
                </a:solidFill>
                <a:ea typeface="微软雅黑" panose="020B0503020204020204" pitchFamily="34" charset="-122"/>
              </a:rPr>
              <a:t>I press toward the goal for the prize of the upward call of God in Christ Jesus.</a:t>
            </a:r>
          </a:p>
        </p:txBody>
      </p:sp>
    </p:spTree>
    <p:extLst>
      <p:ext uri="{BB962C8B-B14F-4D97-AF65-F5344CB8AC3E}">
        <p14:creationId xmlns:p14="http://schemas.microsoft.com/office/powerpoint/2010/main" val="2738452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90:9-12】</a:t>
            </a: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我们经过的日子都在你震怒之下；我们度尽的年岁好像一声叹息</a:t>
            </a:r>
            <a:r>
              <a:rPr lang="zh-CN" altLang="en-US" sz="3600" dirty="0" smtClean="0">
                <a:solidFill>
                  <a:schemeClr val="bg1"/>
                </a:solidFill>
                <a:ea typeface="微软雅黑" panose="020B0503020204020204" pitchFamily="34" charset="-122"/>
              </a:rPr>
              <a:t>。</a:t>
            </a:r>
            <a:endParaRPr lang="en-US" altLang="zh-CN" sz="3600" dirty="0" smtClean="0">
              <a:solidFill>
                <a:schemeClr val="bg1"/>
              </a:solidFill>
              <a:ea typeface="微软雅黑" panose="020B0503020204020204" pitchFamily="34" charset="-122"/>
            </a:endParaRPr>
          </a:p>
          <a:p>
            <a:pPr algn="l"/>
            <a:r>
              <a:rPr lang="en-US" altLang="zh-CN" sz="3600" dirty="0" smtClean="0">
                <a:solidFill>
                  <a:schemeClr val="bg1"/>
                </a:solidFill>
                <a:ea typeface="微软雅黑" panose="020B0503020204020204" pitchFamily="34" charset="-122"/>
              </a:rPr>
              <a:t>For </a:t>
            </a:r>
            <a:r>
              <a:rPr lang="en-US" altLang="zh-CN" sz="3600" dirty="0">
                <a:solidFill>
                  <a:schemeClr val="bg1"/>
                </a:solidFill>
                <a:ea typeface="微软雅黑" panose="020B0503020204020204" pitchFamily="34" charset="-122"/>
              </a:rPr>
              <a:t>all our days have passed away in Your wrath; We finish our years like a sigh.</a:t>
            </a:r>
          </a:p>
          <a:p>
            <a:pPr algn="l">
              <a:lnSpc>
                <a:spcPct val="100000"/>
              </a:lnSpc>
            </a:pPr>
            <a:r>
              <a:rPr lang="en-US" altLang="zh-CN" sz="3600" dirty="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我们一生的年日是七十岁，若是强壮可到八十岁；但其中所矜夸的不过是劳苦愁烦，转眼成空，我们便如飞而去。</a:t>
            </a:r>
          </a:p>
          <a:p>
            <a:pPr algn="l"/>
            <a:r>
              <a:rPr lang="en-US" altLang="zh-CN" sz="3600" dirty="0">
                <a:solidFill>
                  <a:schemeClr val="bg1"/>
                </a:solidFill>
                <a:ea typeface="微软雅黑" panose="020B0503020204020204" pitchFamily="34" charset="-122"/>
              </a:rPr>
              <a:t>The days of our lives are seventy years; And if by reason of strength they are eighty years, Yet their boast is only labor and sorrow; For it is soon cut off, and we fly away</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6578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2736" y="0"/>
            <a:ext cx="8946573"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6:5-8】</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你们作仆人的，要惧怕战兢，用诚实的心听从你们肉身的主人，好像听从基督一般。</a:t>
            </a:r>
          </a:p>
          <a:p>
            <a:pPr algn="l">
              <a:lnSpc>
                <a:spcPct val="100000"/>
              </a:lnSpc>
            </a:pPr>
            <a:r>
              <a:rPr lang="en-US" altLang="zh-CN" sz="3600" dirty="0">
                <a:solidFill>
                  <a:schemeClr val="bg1"/>
                </a:solidFill>
                <a:ea typeface="微软雅黑" panose="020B0503020204020204" pitchFamily="34" charset="-122"/>
              </a:rPr>
              <a:t>Bondservants, be obedient to those who are your masters according to the flesh, with fear and trembling, in sincerity of heart, as to Christ;</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不要只在眼前侍奉，像是讨人喜欢的，要像基督的仆人，从心里遵行　神的旨意，</a:t>
            </a:r>
          </a:p>
          <a:p>
            <a:pPr algn="l">
              <a:lnSpc>
                <a:spcPct val="100000"/>
              </a:lnSpc>
            </a:pPr>
            <a:r>
              <a:rPr lang="en-US" altLang="zh-CN" sz="3600" dirty="0">
                <a:solidFill>
                  <a:schemeClr val="bg1"/>
                </a:solidFill>
                <a:ea typeface="微软雅黑" panose="020B0503020204020204" pitchFamily="34" charset="-122"/>
              </a:rPr>
              <a:t>not with </a:t>
            </a:r>
            <a:r>
              <a:rPr lang="en-US" altLang="zh-CN" sz="3600" dirty="0" err="1">
                <a:solidFill>
                  <a:schemeClr val="bg1"/>
                </a:solidFill>
                <a:ea typeface="微软雅黑" panose="020B0503020204020204" pitchFamily="34" charset="-122"/>
              </a:rPr>
              <a:t>eyeservice</a:t>
            </a:r>
            <a:r>
              <a:rPr lang="en-US" altLang="zh-CN" sz="3600" dirty="0">
                <a:solidFill>
                  <a:schemeClr val="bg1"/>
                </a:solidFill>
                <a:ea typeface="微软雅黑" panose="020B0503020204020204" pitchFamily="34" charset="-122"/>
              </a:rPr>
              <a:t>, as men-pleasers, but as bondservants of Christ, doing the will of God from the heart</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70331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6:5-8】</a:t>
            </a:r>
          </a:p>
          <a:p>
            <a:pPr algn="l">
              <a:lnSpc>
                <a:spcPct val="100000"/>
              </a:lnSpc>
            </a:pPr>
            <a:r>
              <a:rPr lang="en-US" altLang="zh-CN" sz="3600" dirty="0" smtClean="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甘心侍奉，好像服侍主，不像服侍人。</a:t>
            </a:r>
          </a:p>
          <a:p>
            <a:pPr algn="l">
              <a:lnSpc>
                <a:spcPct val="100000"/>
              </a:lnSpc>
            </a:pPr>
            <a:r>
              <a:rPr lang="en-US" altLang="zh-CN" sz="3600" dirty="0">
                <a:solidFill>
                  <a:schemeClr val="bg1"/>
                </a:solidFill>
                <a:ea typeface="微软雅黑" panose="020B0503020204020204" pitchFamily="34" charset="-122"/>
              </a:rPr>
              <a:t>with goodwill doing service, as to the Lord, and not to men,</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因为晓得各人所行的善事，不论是为奴的、是自主的，都必按所行的，得主的赏赐。</a:t>
            </a:r>
          </a:p>
          <a:p>
            <a:pPr algn="l">
              <a:lnSpc>
                <a:spcPct val="100000"/>
              </a:lnSpc>
            </a:pPr>
            <a:r>
              <a:rPr lang="en-US" altLang="zh-CN" sz="3600" dirty="0">
                <a:solidFill>
                  <a:schemeClr val="bg1"/>
                </a:solidFill>
                <a:ea typeface="微软雅黑" panose="020B0503020204020204" pitchFamily="34" charset="-122"/>
              </a:rPr>
              <a:t>knowing that whatever good anyone does, he will receive the same from the Lord, whether he is a slave or free.</a:t>
            </a:r>
          </a:p>
        </p:txBody>
      </p:sp>
    </p:spTree>
    <p:extLst>
      <p:ext uri="{BB962C8B-B14F-4D97-AF65-F5344CB8AC3E}">
        <p14:creationId xmlns:p14="http://schemas.microsoft.com/office/powerpoint/2010/main" val="1680648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90:9-12】</a:t>
            </a:r>
          </a:p>
          <a:p>
            <a:pPr algn="l">
              <a:lnSpc>
                <a:spcPct val="100000"/>
              </a:lnSpc>
            </a:pPr>
            <a:r>
              <a:rPr lang="en-US" altLang="zh-CN" sz="3600" dirty="0" smtClean="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谁晓得你怒气的权势？谁按着你该受的敬畏晓得你的忿怒呢？</a:t>
            </a:r>
          </a:p>
          <a:p>
            <a:pPr algn="l">
              <a:lnSpc>
                <a:spcPct val="100000"/>
              </a:lnSpc>
            </a:pPr>
            <a:r>
              <a:rPr lang="en-US" altLang="zh-CN" sz="3600" dirty="0">
                <a:solidFill>
                  <a:schemeClr val="bg1"/>
                </a:solidFill>
                <a:ea typeface="微软雅黑" panose="020B0503020204020204" pitchFamily="34" charset="-122"/>
              </a:rPr>
              <a:t>Who knows the power of Your anger? For as the fear of You, so is Your wrath.</a:t>
            </a:r>
          </a:p>
          <a:p>
            <a:pPr algn="l">
              <a:lnSpc>
                <a:spcPct val="100000"/>
              </a:lnSpc>
            </a:pPr>
            <a:r>
              <a:rPr lang="en-US" altLang="zh-CN" sz="3600" dirty="0">
                <a:solidFill>
                  <a:schemeClr val="bg1"/>
                </a:solidFill>
                <a:ea typeface="微软雅黑" panose="020B0503020204020204" pitchFamily="34" charset="-122"/>
              </a:rPr>
              <a:t>12 </a:t>
            </a:r>
            <a:r>
              <a:rPr lang="zh-CN" altLang="en-US" sz="3600" dirty="0">
                <a:solidFill>
                  <a:schemeClr val="bg1"/>
                </a:solidFill>
                <a:ea typeface="微软雅黑" panose="020B0503020204020204" pitchFamily="34" charset="-122"/>
              </a:rPr>
              <a:t>求你指教我们怎样数算自己的日子，好叫我们得着智慧的心。</a:t>
            </a:r>
          </a:p>
          <a:p>
            <a:pPr algn="l">
              <a:lnSpc>
                <a:spcPct val="100000"/>
              </a:lnSpc>
            </a:pPr>
            <a:r>
              <a:rPr lang="en-US" altLang="zh-CN" sz="3600" dirty="0">
                <a:solidFill>
                  <a:schemeClr val="bg1"/>
                </a:solidFill>
                <a:ea typeface="微软雅黑" panose="020B0503020204020204" pitchFamily="34" charset="-122"/>
              </a:rPr>
              <a:t>So teach us to number our days, That we may gain a heart of wisdom.</a:t>
            </a:r>
          </a:p>
        </p:txBody>
      </p:sp>
    </p:spTree>
    <p:extLst>
      <p:ext uri="{BB962C8B-B14F-4D97-AF65-F5344CB8AC3E}">
        <p14:creationId xmlns:p14="http://schemas.microsoft.com/office/powerpoint/2010/main" val="105030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传道书</a:t>
            </a:r>
            <a:r>
              <a:rPr lang="en-US" altLang="zh-CN" sz="3600" u="sng" dirty="0" smtClean="0">
                <a:solidFill>
                  <a:schemeClr val="bg1"/>
                </a:solidFill>
                <a:ea typeface="微软雅黑" panose="020B0503020204020204" pitchFamily="34" charset="-122"/>
              </a:rPr>
              <a:t>Ecclesiastes 11:9】</a:t>
            </a:r>
          </a:p>
          <a:p>
            <a:pPr algn="l">
              <a:lnSpc>
                <a:spcPct val="100000"/>
              </a:lnSpc>
            </a:pPr>
            <a:r>
              <a:rPr lang="zh-CN" altLang="en-US" sz="3600" dirty="0" smtClean="0">
                <a:solidFill>
                  <a:schemeClr val="bg1"/>
                </a:solidFill>
                <a:ea typeface="微软雅黑" panose="020B0503020204020204" pitchFamily="34" charset="-122"/>
              </a:rPr>
              <a:t>少年人哪，你在幼年时当快乐。在幼年的日子，使你的心欢畅，行你心所愿行的，看你眼所爱看的，却要知道，为这一切的事，　神必审问你。</a:t>
            </a:r>
          </a:p>
          <a:p>
            <a:pPr algn="l">
              <a:lnSpc>
                <a:spcPct val="100000"/>
              </a:lnSpc>
            </a:pPr>
            <a:r>
              <a:rPr lang="en-US" altLang="zh-CN" sz="3600" dirty="0" smtClean="0">
                <a:solidFill>
                  <a:schemeClr val="bg1"/>
                </a:solidFill>
                <a:ea typeface="微软雅黑" panose="020B0503020204020204" pitchFamily="34" charset="-122"/>
              </a:rPr>
              <a:t>Rejoice, O young man, in your youth, And let your heart cheer you in the days of your youth; Walk in the ways of your heart, And in the sight of your eyes; But know that for all these God will bring you into judgment.</a:t>
            </a:r>
          </a:p>
        </p:txBody>
      </p:sp>
    </p:spTree>
    <p:extLst>
      <p:ext uri="{BB962C8B-B14F-4D97-AF65-F5344CB8AC3E}">
        <p14:creationId xmlns:p14="http://schemas.microsoft.com/office/powerpoint/2010/main" val="4081629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传道书</a:t>
            </a:r>
            <a:r>
              <a:rPr lang="en-US" altLang="zh-CN" sz="3600" u="sng" dirty="0" smtClean="0">
                <a:solidFill>
                  <a:schemeClr val="bg1"/>
                </a:solidFill>
                <a:ea typeface="微软雅黑" panose="020B0503020204020204" pitchFamily="34" charset="-122"/>
              </a:rPr>
              <a:t>Ecclesiastes 12:14】</a:t>
            </a:r>
          </a:p>
          <a:p>
            <a:pPr algn="l">
              <a:lnSpc>
                <a:spcPct val="100000"/>
              </a:lnSpc>
            </a:pPr>
            <a:r>
              <a:rPr lang="zh-CN" altLang="en-US" sz="3600" dirty="0" smtClean="0">
                <a:solidFill>
                  <a:schemeClr val="bg1"/>
                </a:solidFill>
                <a:ea typeface="微软雅黑" panose="020B0503020204020204" pitchFamily="34" charset="-122"/>
              </a:rPr>
              <a:t>因为人所作的事，连一切隐藏的事，无论是善是恶，　神都必审问。</a:t>
            </a:r>
          </a:p>
          <a:p>
            <a:pPr algn="l">
              <a:lnSpc>
                <a:spcPct val="100000"/>
              </a:lnSpc>
            </a:pPr>
            <a:r>
              <a:rPr lang="en-US" altLang="zh-CN" sz="3600" dirty="0" smtClean="0">
                <a:solidFill>
                  <a:schemeClr val="bg1"/>
                </a:solidFill>
                <a:ea typeface="微软雅黑" panose="020B0503020204020204" pitchFamily="34" charset="-122"/>
              </a:rPr>
              <a:t>For God will bring every work into judgment, Including every secret thing, Whether good or evil.</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61348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endParaRPr lang="en-US" altLang="zh-CN" sz="3600" u="sng" dirty="0" smtClean="0">
              <a:solidFill>
                <a:schemeClr val="bg1"/>
              </a:solidFill>
              <a:ea typeface="微软雅黑" panose="020B0503020204020204" pitchFamily="34" charset="-122"/>
            </a:endParaRPr>
          </a:p>
          <a:p>
            <a:pPr algn="l"/>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a:t>
            </a:r>
            <a:r>
              <a:rPr lang="en-US" altLang="zh-CN" sz="3600" u="sng" dirty="0" smtClean="0">
                <a:solidFill>
                  <a:schemeClr val="bg1"/>
                </a:solidFill>
                <a:ea typeface="微软雅黑" panose="020B0503020204020204" pitchFamily="34" charset="-122"/>
              </a:rPr>
              <a:t>5:16】</a:t>
            </a:r>
            <a:endParaRPr lang="en-US" altLang="zh-CN" sz="3600" u="sng" dirty="0">
              <a:solidFill>
                <a:schemeClr val="bg1"/>
              </a:solidFill>
              <a:ea typeface="微软雅黑" panose="020B0503020204020204" pitchFamily="34" charset="-122"/>
            </a:endParaRPr>
          </a:p>
          <a:p>
            <a:pPr algn="l"/>
            <a:r>
              <a:rPr lang="en-US" altLang="zh-CN" sz="3600" dirty="0" smtClean="0">
                <a:solidFill>
                  <a:schemeClr val="bg1"/>
                </a:solidFill>
                <a:ea typeface="微软雅黑" panose="020B0503020204020204" pitchFamily="34" charset="-122"/>
              </a:rPr>
              <a:t> </a:t>
            </a:r>
            <a:endParaRPr lang="en-US" altLang="zh-CN" sz="3600" dirty="0">
              <a:solidFill>
                <a:schemeClr val="bg1"/>
              </a:solidFill>
              <a:ea typeface="微软雅黑" panose="020B0503020204020204" pitchFamily="34" charset="-122"/>
            </a:endParaRPr>
          </a:p>
          <a:p>
            <a:pPr algn="l"/>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要爱惜光阴，因为现今的世代邪恶。</a:t>
            </a:r>
          </a:p>
          <a:p>
            <a:pPr algn="l"/>
            <a:r>
              <a:rPr lang="en-US" altLang="zh-CN" sz="3600" dirty="0">
                <a:solidFill>
                  <a:srgbClr val="FFFF00"/>
                </a:solidFill>
                <a:ea typeface="微软雅黑" panose="020B0503020204020204" pitchFamily="34" charset="-122"/>
              </a:rPr>
              <a:t>redeeming the time</a:t>
            </a:r>
            <a:r>
              <a:rPr lang="en-US" altLang="zh-CN" sz="3600" dirty="0">
                <a:solidFill>
                  <a:schemeClr val="bg1"/>
                </a:solidFill>
                <a:ea typeface="微软雅黑" panose="020B0503020204020204" pitchFamily="34" charset="-122"/>
              </a:rPr>
              <a:t>, because the days are evil.</a:t>
            </a:r>
          </a:p>
          <a:p>
            <a:pPr algn="l"/>
            <a:r>
              <a:rPr lang="en-US" altLang="zh-CN" sz="3600" dirty="0" smtClean="0">
                <a:solidFill>
                  <a:schemeClr val="bg1"/>
                </a:solidFill>
                <a:ea typeface="微软雅黑" panose="020B0503020204020204" pitchFamily="34" charset="-122"/>
              </a:rPr>
              <a:t> </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367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2:1-5】</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你们死在过犯罪恶之中，祂叫你们活过来。</a:t>
            </a:r>
          </a:p>
          <a:p>
            <a:pPr algn="l">
              <a:lnSpc>
                <a:spcPct val="100000"/>
              </a:lnSpc>
            </a:pPr>
            <a:r>
              <a:rPr lang="en-US" altLang="zh-CN" sz="3600" dirty="0">
                <a:solidFill>
                  <a:schemeClr val="bg1"/>
                </a:solidFill>
                <a:ea typeface="微软雅黑" panose="020B0503020204020204" pitchFamily="34" charset="-122"/>
              </a:rPr>
              <a:t>And you He made alive, who were dead in trespasses and sins,</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那时，你们在其中行事为人，随从今世的风俗，顺服空中掌权者的首领，就是现今在悖逆之子心中运行的邪灵。</a:t>
            </a:r>
          </a:p>
          <a:p>
            <a:pPr algn="l">
              <a:lnSpc>
                <a:spcPct val="100000"/>
              </a:lnSpc>
            </a:pPr>
            <a:r>
              <a:rPr lang="en-US" altLang="zh-CN" sz="3600"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44712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2:1-5】</a:t>
            </a:r>
          </a:p>
          <a:p>
            <a:pPr algn="l">
              <a:lnSpc>
                <a:spcPct val="100000"/>
              </a:lnSpc>
            </a:pPr>
            <a:r>
              <a:rPr lang="en-US" altLang="zh-CN" sz="3600" dirty="0" smtClean="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我们从前也都在他们中间，放纵肉体的私欲，随着肉体和心中所喜好的去行，本为可怒之子，和别人一样。</a:t>
            </a:r>
          </a:p>
          <a:p>
            <a:pPr algn="l">
              <a:lnSpc>
                <a:spcPct val="100000"/>
              </a:lnSpc>
            </a:pPr>
            <a:r>
              <a:rPr lang="en-US" altLang="zh-CN" sz="3600"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74131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tx1">
              <a:lumMod val="65000"/>
              <a:lumOff val="3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2:1-5】</a:t>
            </a:r>
          </a:p>
          <a:p>
            <a:pPr algn="l">
              <a:lnSpc>
                <a:spcPct val="100000"/>
              </a:lnSpc>
            </a:pPr>
            <a:r>
              <a:rPr lang="en-US" altLang="zh-CN" sz="3600" dirty="0" smtClean="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然而　神既有丰富的怜悯，因祂爱我们的大爱，</a:t>
            </a:r>
          </a:p>
          <a:p>
            <a:pPr algn="l">
              <a:lnSpc>
                <a:spcPct val="100000"/>
              </a:lnSpc>
            </a:pPr>
            <a:r>
              <a:rPr lang="en-US" altLang="zh-CN" sz="3600" dirty="0">
                <a:solidFill>
                  <a:schemeClr val="bg1"/>
                </a:solidFill>
                <a:ea typeface="微软雅黑" panose="020B0503020204020204" pitchFamily="34" charset="-122"/>
              </a:rPr>
              <a:t>But God, who is rich in mercy, because of His great love with which He loved us,</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当我们死在过犯中的时候，便叫我们与基督一同活过来（你们得救是本乎恩）。</a:t>
            </a:r>
          </a:p>
          <a:p>
            <a:pPr algn="l">
              <a:lnSpc>
                <a:spcPct val="100000"/>
              </a:lnSpc>
            </a:pPr>
            <a:r>
              <a:rPr lang="en-US" altLang="zh-CN" sz="3600" dirty="0">
                <a:solidFill>
                  <a:schemeClr val="bg1"/>
                </a:solidFill>
                <a:ea typeface="微软雅黑" panose="020B0503020204020204" pitchFamily="34" charset="-122"/>
              </a:rPr>
              <a:t>even when we were dead in trespasses, made us alive together with Christ (by grace you have been saved),</a:t>
            </a:r>
          </a:p>
        </p:txBody>
      </p:sp>
    </p:spTree>
    <p:extLst>
      <p:ext uri="{BB962C8B-B14F-4D97-AF65-F5344CB8AC3E}">
        <p14:creationId xmlns:p14="http://schemas.microsoft.com/office/powerpoint/2010/main" val="3950802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656</TotalTime>
  <Words>1376</Words>
  <Application>Microsoft Office PowerPoint</Application>
  <PresentationFormat>全屏显示(4:3)</PresentationFormat>
  <Paragraphs>97</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127</cp:revision>
  <dcterms:created xsi:type="dcterms:W3CDTF">2018-02-16T18:09:56Z</dcterms:created>
  <dcterms:modified xsi:type="dcterms:W3CDTF">2018-12-30T04:10:50Z</dcterms:modified>
</cp:coreProperties>
</file>