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644" r:id="rId2"/>
    <p:sldId id="890" r:id="rId3"/>
    <p:sldId id="910" r:id="rId4"/>
    <p:sldId id="911" r:id="rId5"/>
    <p:sldId id="912" r:id="rId6"/>
    <p:sldId id="913" r:id="rId7"/>
    <p:sldId id="891" r:id="rId8"/>
    <p:sldId id="914" r:id="rId9"/>
    <p:sldId id="915" r:id="rId10"/>
    <p:sldId id="916" r:id="rId11"/>
    <p:sldId id="918" r:id="rId1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6" autoAdjust="0"/>
    <p:restoredTop sz="94660"/>
  </p:normalViewPr>
  <p:slideViewPr>
    <p:cSldViewPr snapToGrid="0">
      <p:cViewPr varScale="1">
        <p:scale>
          <a:sx n="74" d="100"/>
          <a:sy n="74" d="100"/>
        </p:scale>
        <p:origin x="86" y="1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2019/1/6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2019/1/6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2019/1/6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2019/1/6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2019/1/6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2019/1/6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2019/1/6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2019/1/6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2019/1/6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2019/1/6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2019/1/6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2019/1/6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187036" y="0"/>
            <a:ext cx="8780319" cy="6858000"/>
          </a:xfrm>
          <a:solidFill>
            <a:schemeClr val="bg2">
              <a:lumMod val="25000"/>
            </a:schemeClr>
          </a:solidFill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申命记 </a:t>
            </a:r>
            <a:r>
              <a:rPr lang="en-US" altLang="zh-CN" sz="3600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Deuteronomy </a:t>
            </a:r>
            <a:r>
              <a:rPr lang="en-US" altLang="zh-CN" sz="3600" u="sng" dirty="0">
                <a:solidFill>
                  <a:schemeClr val="bg1"/>
                </a:solidFill>
                <a:ea typeface="微软雅黑" panose="020B0503020204020204" pitchFamily="34" charset="-122"/>
              </a:rPr>
              <a:t>31:6</a:t>
            </a:r>
            <a:r>
              <a:rPr lang="en-US" altLang="zh-CN" sz="3600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</a:p>
          <a:p>
            <a:pPr algn="l">
              <a:lnSpc>
                <a:spcPct val="100000"/>
              </a:lnSpc>
            </a:pPr>
            <a:endParaRPr lang="en-US" altLang="zh-CN" sz="3600" u="sng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00000"/>
              </a:lnSpc>
            </a:pPr>
            <a:r>
              <a:rPr lang="zh-CN" altLang="en-US" sz="3600" dirty="0">
                <a:solidFill>
                  <a:schemeClr val="bg1"/>
                </a:solidFill>
                <a:ea typeface="微软雅黑" panose="020B0503020204020204" pitchFamily="34" charset="-122"/>
              </a:rPr>
              <a:t>你们当刚强壮胆，不要害怕，也不要畏惧他们，因为耶和华你的神和你同去。祂必不撇下你，也不丢弃你。</a:t>
            </a:r>
            <a:r>
              <a:rPr lang="zh-CN" altLang="en-US" sz="36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”</a:t>
            </a:r>
            <a:endParaRPr lang="en-US" altLang="zh-CN" sz="36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36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Be </a:t>
            </a: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strong and of good courage, do not fear nor be afraid of them; for the LORD your God, He is the One who goes with you. He will not leave you nor forsake you."</a:t>
            </a:r>
            <a:endParaRPr lang="en-US" altLang="zh-CN" sz="36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64701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187036" y="0"/>
            <a:ext cx="8780319" cy="6858000"/>
          </a:xfrm>
          <a:solidFill>
            <a:schemeClr val="bg2">
              <a:lumMod val="25000"/>
            </a:schemeClr>
          </a:solidFill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伯 </a:t>
            </a:r>
            <a:r>
              <a:rPr lang="en-US" altLang="zh-CN" sz="3600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Job </a:t>
            </a:r>
            <a:r>
              <a:rPr lang="en-US" altLang="zh-CN" sz="3600" u="sng" dirty="0">
                <a:solidFill>
                  <a:schemeClr val="bg1"/>
                </a:solidFill>
                <a:ea typeface="微软雅黑" panose="020B0503020204020204" pitchFamily="34" charset="-122"/>
              </a:rPr>
              <a:t>19:25-27】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25 </a:t>
            </a:r>
            <a:r>
              <a:rPr lang="zh-CN" altLang="en-US" sz="36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我</a:t>
            </a:r>
            <a:r>
              <a:rPr lang="zh-CN" altLang="en-US" sz="3600" dirty="0">
                <a:solidFill>
                  <a:schemeClr val="bg1"/>
                </a:solidFill>
                <a:ea typeface="微软雅黑" panose="020B0503020204020204" pitchFamily="34" charset="-122"/>
              </a:rPr>
              <a:t>知道我的救赎主活着，末了必站立在地上。 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As for me, I know that my Redeemer lives, And at the last He will take His stand on the earth. 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26 </a:t>
            </a:r>
            <a:r>
              <a:rPr lang="zh-CN" altLang="en-US" sz="36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我</a:t>
            </a:r>
            <a:r>
              <a:rPr lang="zh-CN" altLang="en-US" sz="3600" dirty="0">
                <a:solidFill>
                  <a:schemeClr val="bg1"/>
                </a:solidFill>
                <a:ea typeface="微软雅黑" panose="020B0503020204020204" pitchFamily="34" charset="-122"/>
              </a:rPr>
              <a:t>这皮肉灭绝之后，我必在肉体之外得见　神。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Even after my skin is destroyed, Yet from my flesh I shall see God; </a:t>
            </a:r>
          </a:p>
        </p:txBody>
      </p:sp>
    </p:spTree>
    <p:extLst>
      <p:ext uri="{BB962C8B-B14F-4D97-AF65-F5344CB8AC3E}">
        <p14:creationId xmlns:p14="http://schemas.microsoft.com/office/powerpoint/2010/main" val="2985283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187036" y="0"/>
            <a:ext cx="8780319" cy="6858000"/>
          </a:xfrm>
          <a:solidFill>
            <a:schemeClr val="bg2">
              <a:lumMod val="25000"/>
            </a:schemeClr>
          </a:solidFill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伯 </a:t>
            </a:r>
            <a:r>
              <a:rPr lang="en-US" altLang="zh-CN" sz="3600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Job </a:t>
            </a:r>
            <a:r>
              <a:rPr lang="en-US" altLang="zh-CN" sz="3600" u="sng" dirty="0">
                <a:solidFill>
                  <a:schemeClr val="bg1"/>
                </a:solidFill>
                <a:ea typeface="微软雅黑" panose="020B0503020204020204" pitchFamily="34" charset="-122"/>
              </a:rPr>
              <a:t>19:25-27】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27 </a:t>
            </a:r>
            <a:r>
              <a:rPr lang="zh-CN" altLang="en-US" sz="36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我</a:t>
            </a:r>
            <a:r>
              <a:rPr lang="zh-CN" altLang="en-US" sz="3600" dirty="0">
                <a:solidFill>
                  <a:schemeClr val="bg1"/>
                </a:solidFill>
                <a:ea typeface="微软雅黑" panose="020B0503020204020204" pitchFamily="34" charset="-122"/>
              </a:rPr>
              <a:t>自己要</a:t>
            </a:r>
            <a:r>
              <a:rPr lang="zh-CN" altLang="en-US" sz="36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见祂，</a:t>
            </a:r>
            <a:r>
              <a:rPr lang="zh-CN" altLang="en-US" sz="3600" dirty="0">
                <a:solidFill>
                  <a:schemeClr val="bg1"/>
                </a:solidFill>
                <a:ea typeface="微软雅黑" panose="020B0503020204020204" pitchFamily="34" charset="-122"/>
              </a:rPr>
              <a:t>亲眼要</a:t>
            </a:r>
            <a:r>
              <a:rPr lang="zh-CN" altLang="en-US" sz="36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看祂，</a:t>
            </a:r>
            <a:r>
              <a:rPr lang="zh-CN" altLang="en-US" sz="3600" dirty="0">
                <a:solidFill>
                  <a:schemeClr val="bg1"/>
                </a:solidFill>
                <a:ea typeface="微软雅黑" panose="020B0503020204020204" pitchFamily="34" charset="-122"/>
              </a:rPr>
              <a:t>并不象外人。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Whom I myself shall behold, And whom my eyes will see and not another. My heart faints within me! </a:t>
            </a:r>
          </a:p>
        </p:txBody>
      </p:sp>
    </p:spTree>
    <p:extLst>
      <p:ext uri="{BB962C8B-B14F-4D97-AF65-F5344CB8AC3E}">
        <p14:creationId xmlns:p14="http://schemas.microsoft.com/office/powerpoint/2010/main" val="2988264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187036" y="0"/>
            <a:ext cx="8780319" cy="6858000"/>
          </a:xfrm>
          <a:solidFill>
            <a:schemeClr val="bg2">
              <a:lumMod val="25000"/>
            </a:schemeClr>
          </a:solidFill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诗 </a:t>
            </a:r>
            <a:r>
              <a:rPr lang="en-US" altLang="zh-CN" sz="3600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Psalms </a:t>
            </a:r>
            <a:r>
              <a:rPr lang="en-US" altLang="zh-CN" sz="3600" u="sng" dirty="0">
                <a:solidFill>
                  <a:schemeClr val="bg1"/>
                </a:solidFill>
                <a:ea typeface="微软雅黑" panose="020B0503020204020204" pitchFamily="34" charset="-122"/>
              </a:rPr>
              <a:t>23:1-6</a:t>
            </a:r>
            <a:r>
              <a:rPr lang="en-US" altLang="zh-CN" sz="3600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1</a:t>
            </a:r>
            <a:r>
              <a:rPr lang="zh-CN" altLang="en-US" sz="3600" dirty="0">
                <a:solidFill>
                  <a:schemeClr val="bg1"/>
                </a:solidFill>
                <a:ea typeface="微软雅黑" panose="020B0503020204020204" pitchFamily="34" charset="-122"/>
              </a:rPr>
              <a:t>（大卫的诗。）耶和华是我的牧者，我必不至缺乏。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The LORD is my shepherd; I shall not want.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2 </a:t>
            </a:r>
            <a:r>
              <a:rPr lang="zh-CN" altLang="en-US" sz="36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祂</a:t>
            </a:r>
            <a:r>
              <a:rPr lang="zh-CN" altLang="en-US" sz="3600" dirty="0">
                <a:solidFill>
                  <a:schemeClr val="bg1"/>
                </a:solidFill>
                <a:ea typeface="微软雅黑" panose="020B0503020204020204" pitchFamily="34" charset="-122"/>
              </a:rPr>
              <a:t>使我躺卧在青草地上，领我在可安歇的水边；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He makes me to lie down in green pastures; He leads me beside the still waters</a:t>
            </a:r>
            <a:r>
              <a:rPr lang="en-US" altLang="zh-CN" sz="36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.</a:t>
            </a:r>
          </a:p>
          <a:p>
            <a:pPr algn="l">
              <a:lnSpc>
                <a:spcPct val="100000"/>
              </a:lnSpc>
            </a:pPr>
            <a:endParaRPr lang="en-US" altLang="zh-CN" sz="36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91024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187036" y="0"/>
            <a:ext cx="8780319" cy="6858000"/>
          </a:xfrm>
          <a:solidFill>
            <a:schemeClr val="bg2">
              <a:lumMod val="25000"/>
            </a:schemeClr>
          </a:solidFill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诗 </a:t>
            </a:r>
            <a:r>
              <a:rPr lang="en-US" altLang="zh-CN" sz="3600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Psalms </a:t>
            </a:r>
            <a:r>
              <a:rPr lang="en-US" altLang="zh-CN" sz="3600" u="sng" dirty="0">
                <a:solidFill>
                  <a:schemeClr val="bg1"/>
                </a:solidFill>
                <a:ea typeface="微软雅黑" panose="020B0503020204020204" pitchFamily="34" charset="-122"/>
              </a:rPr>
              <a:t>23:1-6</a:t>
            </a:r>
            <a:r>
              <a:rPr lang="en-US" altLang="zh-CN" sz="3600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3 </a:t>
            </a:r>
            <a:r>
              <a:rPr lang="zh-CN" altLang="en-US" sz="36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祂</a:t>
            </a:r>
            <a:r>
              <a:rPr lang="zh-CN" altLang="en-US" sz="3600" dirty="0">
                <a:solidFill>
                  <a:schemeClr val="bg1"/>
                </a:solidFill>
                <a:ea typeface="微软雅黑" panose="020B0503020204020204" pitchFamily="34" charset="-122"/>
              </a:rPr>
              <a:t>使我的灵魂苏醒，为自己的名引导我走义路</a:t>
            </a:r>
            <a:r>
              <a:rPr lang="zh-CN" altLang="en-US" sz="36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。</a:t>
            </a:r>
            <a:r>
              <a:rPr lang="en-US" altLang="zh-CN" sz="36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He </a:t>
            </a: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restores my soul; He leads me in the paths of righteousness For His name's sake.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4 </a:t>
            </a:r>
            <a:r>
              <a:rPr lang="zh-CN" altLang="en-US" sz="36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我</a:t>
            </a:r>
            <a:r>
              <a:rPr lang="zh-CN" altLang="en-US" sz="3600" dirty="0">
                <a:solidFill>
                  <a:schemeClr val="bg1"/>
                </a:solidFill>
                <a:ea typeface="微软雅黑" panose="020B0503020204020204" pitchFamily="34" charset="-122"/>
              </a:rPr>
              <a:t>虽然行过死荫的幽谷，也不怕遭害，因为你与我同在；你的杖，你的竿，都安慰我</a:t>
            </a:r>
            <a:r>
              <a:rPr lang="zh-CN" altLang="en-US" sz="36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。 </a:t>
            </a:r>
            <a:r>
              <a:rPr lang="en-US" altLang="zh-CN" sz="36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Yea</a:t>
            </a: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, though I walk through the valley of the shadow of death, I will fear no evil; For You are with me; Your rod and Your staff, they comfort me.</a:t>
            </a:r>
          </a:p>
          <a:p>
            <a:pPr algn="l">
              <a:lnSpc>
                <a:spcPct val="100000"/>
              </a:lnSpc>
            </a:pPr>
            <a:endParaRPr lang="en-US" altLang="zh-CN" sz="36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6475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187036" y="0"/>
            <a:ext cx="8780319" cy="6858000"/>
          </a:xfrm>
          <a:solidFill>
            <a:schemeClr val="bg2">
              <a:lumMod val="25000"/>
            </a:schemeClr>
          </a:solidFill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诗 </a:t>
            </a:r>
            <a:r>
              <a:rPr lang="en-US" altLang="zh-CN" sz="3600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Psalms </a:t>
            </a:r>
            <a:r>
              <a:rPr lang="en-US" altLang="zh-CN" sz="3600" u="sng" dirty="0">
                <a:solidFill>
                  <a:schemeClr val="bg1"/>
                </a:solidFill>
                <a:ea typeface="微软雅黑" panose="020B0503020204020204" pitchFamily="34" charset="-122"/>
              </a:rPr>
              <a:t>23:1-6</a:t>
            </a:r>
            <a:r>
              <a:rPr lang="en-US" altLang="zh-CN" sz="3600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5 </a:t>
            </a:r>
            <a:r>
              <a:rPr lang="zh-CN" altLang="en-US" sz="36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在</a:t>
            </a:r>
            <a:r>
              <a:rPr lang="zh-CN" altLang="en-US" sz="3600" dirty="0">
                <a:solidFill>
                  <a:schemeClr val="bg1"/>
                </a:solidFill>
                <a:ea typeface="微软雅黑" panose="020B0503020204020204" pitchFamily="34" charset="-122"/>
              </a:rPr>
              <a:t>我敌人面前，你为我摆设筵席；你用油膏了我的头，使我的福杯满溢。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You prepare a table before me in the presence of my enemies; You anoint my head with oil; My cup runs over.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6 </a:t>
            </a:r>
            <a:r>
              <a:rPr lang="zh-CN" altLang="en-US" sz="36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我</a:t>
            </a:r>
            <a:r>
              <a:rPr lang="zh-CN" altLang="en-US" sz="3600" dirty="0">
                <a:solidFill>
                  <a:schemeClr val="bg1"/>
                </a:solidFill>
                <a:ea typeface="微软雅黑" panose="020B0503020204020204" pitchFamily="34" charset="-122"/>
              </a:rPr>
              <a:t>一生一世必有恩惠慈爱随着我，我且要住在耶和华的殿中，直到永远。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Surely goodness and mercy shall follow me All the days of my life; And I will dwell in the house of the LORD Forever.</a:t>
            </a:r>
          </a:p>
          <a:p>
            <a:pPr algn="l">
              <a:lnSpc>
                <a:spcPct val="100000"/>
              </a:lnSpc>
            </a:pPr>
            <a:endParaRPr lang="en-US" altLang="zh-CN" sz="36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77548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187036" y="0"/>
            <a:ext cx="8780319" cy="6858000"/>
          </a:xfrm>
          <a:solidFill>
            <a:schemeClr val="bg2">
              <a:lumMod val="25000"/>
            </a:schemeClr>
          </a:solidFill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u="sng" dirty="0">
                <a:solidFill>
                  <a:schemeClr val="bg1"/>
                </a:solidFill>
                <a:ea typeface="微软雅黑" panose="020B0503020204020204" pitchFamily="34" charset="-122"/>
              </a:rPr>
              <a:t>诗</a:t>
            </a:r>
            <a:r>
              <a:rPr lang="en-US" altLang="zh-CN" sz="3600" u="sng" dirty="0">
                <a:solidFill>
                  <a:schemeClr val="bg1"/>
                </a:solidFill>
                <a:ea typeface="微软雅黑" panose="020B0503020204020204" pitchFamily="34" charset="-122"/>
              </a:rPr>
              <a:t>Psalms </a:t>
            </a:r>
            <a:r>
              <a:rPr lang="en-US" altLang="zh-CN" sz="3600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23:4】</a:t>
            </a:r>
          </a:p>
          <a:p>
            <a:pPr algn="l">
              <a:lnSpc>
                <a:spcPct val="100000"/>
              </a:lnSpc>
            </a:pPr>
            <a:endParaRPr lang="en-US" altLang="zh-CN" sz="36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00000"/>
              </a:lnSpc>
            </a:pPr>
            <a:r>
              <a:rPr lang="zh-CN" altLang="en-US" sz="36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我</a:t>
            </a:r>
            <a:r>
              <a:rPr lang="zh-CN" altLang="en-US" sz="3600" dirty="0">
                <a:solidFill>
                  <a:schemeClr val="bg1"/>
                </a:solidFill>
                <a:ea typeface="微软雅黑" panose="020B0503020204020204" pitchFamily="34" charset="-122"/>
              </a:rPr>
              <a:t>虽然行过死荫的幽谷，也不怕遭害，因为你与我同在；你的杖，你的竿，都安慰我。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Yea, though I walk through the valley of the shadow of death, I will fear no evil; For You are with me; Your rod and Your staff, they comfort me.</a:t>
            </a:r>
          </a:p>
          <a:p>
            <a:pPr algn="l">
              <a:lnSpc>
                <a:spcPct val="100000"/>
              </a:lnSpc>
            </a:pPr>
            <a:endParaRPr lang="en-US" altLang="zh-CN" sz="36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54887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187036" y="0"/>
            <a:ext cx="8780319" cy="6858000"/>
          </a:xfrm>
          <a:solidFill>
            <a:schemeClr val="bg2">
              <a:lumMod val="25000"/>
            </a:schemeClr>
          </a:solidFill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u="sng" dirty="0">
                <a:solidFill>
                  <a:schemeClr val="bg1"/>
                </a:solidFill>
                <a:ea typeface="微软雅黑" panose="020B0503020204020204" pitchFamily="34" charset="-122"/>
              </a:rPr>
              <a:t>罗马书 </a:t>
            </a:r>
            <a:r>
              <a:rPr lang="en-US" altLang="zh-CN" sz="3600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8:28</a:t>
            </a:r>
            <a:r>
              <a:rPr lang="en-US" altLang="zh-CN" sz="3600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</a:p>
          <a:p>
            <a:pPr algn="l">
              <a:lnSpc>
                <a:spcPct val="100000"/>
              </a:lnSpc>
            </a:pPr>
            <a:endParaRPr lang="en-US" altLang="zh-CN" sz="3600" u="sng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00000"/>
              </a:lnSpc>
            </a:pPr>
            <a:r>
              <a:rPr lang="zh-CN" altLang="en-US" sz="36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我们</a:t>
            </a:r>
            <a:r>
              <a:rPr lang="zh-CN" altLang="en-US" sz="3600" dirty="0">
                <a:solidFill>
                  <a:schemeClr val="bg1"/>
                </a:solidFill>
                <a:ea typeface="微软雅黑" panose="020B0503020204020204" pitchFamily="34" charset="-122"/>
              </a:rPr>
              <a:t>晓得万事都互相效力，叫爱　神的人得益处，就是按祂旨意被召的人。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And we know that all things work together for good to those who love God, to those who are the called according to His purpose.</a:t>
            </a:r>
          </a:p>
        </p:txBody>
      </p:sp>
    </p:spTree>
    <p:extLst>
      <p:ext uri="{BB962C8B-B14F-4D97-AF65-F5344CB8AC3E}">
        <p14:creationId xmlns:p14="http://schemas.microsoft.com/office/powerpoint/2010/main" val="3761480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solidFill>
            <a:schemeClr val="bg2">
              <a:lumMod val="25000"/>
            </a:schemeClr>
          </a:solidFill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伯 </a:t>
            </a:r>
            <a:r>
              <a:rPr lang="en-US" altLang="zh-CN" sz="3600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Job 1:6-11】</a:t>
            </a:r>
            <a:endParaRPr lang="en-US" altLang="zh-CN" sz="3600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36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6 </a:t>
            </a:r>
            <a:r>
              <a:rPr lang="zh-CN" altLang="en-US" sz="36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有一天</a:t>
            </a:r>
            <a:r>
              <a:rPr lang="zh-CN" altLang="en-US" sz="3600" dirty="0">
                <a:solidFill>
                  <a:schemeClr val="bg1"/>
                </a:solidFill>
                <a:ea typeface="微软雅黑" panose="020B0503020204020204" pitchFamily="34" charset="-122"/>
              </a:rPr>
              <a:t>，神的众子来侍立在耶和华面前，撒但也来在其中。 </a:t>
            </a:r>
            <a:r>
              <a:rPr lang="en-US" altLang="zh-CN" sz="36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Now </a:t>
            </a: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there was a day when the sons of God came to present themselves before the LORD, and Satan also came among them.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7 </a:t>
            </a:r>
            <a:r>
              <a:rPr lang="zh-CN" altLang="en-US" sz="36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耶和华</a:t>
            </a:r>
            <a:r>
              <a:rPr lang="zh-CN" altLang="en-US" sz="3600" dirty="0">
                <a:solidFill>
                  <a:schemeClr val="bg1"/>
                </a:solidFill>
                <a:ea typeface="微软雅黑" panose="020B0503020204020204" pitchFamily="34" charset="-122"/>
              </a:rPr>
              <a:t>问撒但说</a:t>
            </a: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:“</a:t>
            </a:r>
            <a:r>
              <a:rPr lang="zh-CN" altLang="en-US" sz="3600" dirty="0">
                <a:solidFill>
                  <a:schemeClr val="bg1"/>
                </a:solidFill>
                <a:ea typeface="微软雅黑" panose="020B0503020204020204" pitchFamily="34" charset="-122"/>
              </a:rPr>
              <a:t>你从哪里来</a:t>
            </a: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?”</a:t>
            </a:r>
            <a:r>
              <a:rPr lang="zh-CN" altLang="en-US" sz="3600" dirty="0">
                <a:solidFill>
                  <a:schemeClr val="bg1"/>
                </a:solidFill>
                <a:ea typeface="微软雅黑" panose="020B0503020204020204" pitchFamily="34" charset="-122"/>
              </a:rPr>
              <a:t>撒但回答说</a:t>
            </a: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:“</a:t>
            </a:r>
            <a:r>
              <a:rPr lang="zh-CN" altLang="en-US" sz="3600" dirty="0">
                <a:solidFill>
                  <a:schemeClr val="bg1"/>
                </a:solidFill>
                <a:ea typeface="微软雅黑" panose="020B0503020204020204" pitchFamily="34" charset="-122"/>
              </a:rPr>
              <a:t>我从地上走来走去，往返而来。”</a:t>
            </a:r>
          </a:p>
          <a:p>
            <a:pPr algn="l">
              <a:lnSpc>
                <a:spcPct val="100000"/>
              </a:lnSpc>
            </a:pPr>
            <a:r>
              <a:rPr lang="en-US" altLang="zh-CN" sz="3500" dirty="0">
                <a:solidFill>
                  <a:schemeClr val="bg1"/>
                </a:solidFill>
                <a:ea typeface="微软雅黑" panose="020B0503020204020204" pitchFamily="34" charset="-122"/>
              </a:rPr>
              <a:t>The LORD said to Satan, "From where do you come?" Then Satan answered the LORD and said, "From roaming about on the earth and walking around on it</a:t>
            </a:r>
            <a:r>
              <a:rPr lang="en-US" altLang="zh-CN" sz="35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."</a:t>
            </a:r>
            <a:endParaRPr lang="en-US" altLang="zh-CN" sz="35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77189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187036" y="0"/>
            <a:ext cx="8780319" cy="6858000"/>
          </a:xfrm>
          <a:solidFill>
            <a:schemeClr val="bg2">
              <a:lumMod val="25000"/>
            </a:schemeClr>
          </a:solidFill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伯 </a:t>
            </a:r>
            <a:r>
              <a:rPr lang="en-US" altLang="zh-CN" sz="3600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Job 1:6-11】</a:t>
            </a:r>
            <a:endParaRPr lang="en-US" altLang="zh-CN" sz="3600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36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8 </a:t>
            </a:r>
            <a:r>
              <a:rPr lang="zh-CN" altLang="en-US" sz="36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耶和华</a:t>
            </a:r>
            <a:r>
              <a:rPr lang="zh-CN" altLang="en-US" sz="3600" dirty="0">
                <a:solidFill>
                  <a:schemeClr val="bg1"/>
                </a:solidFill>
                <a:ea typeface="微软雅黑" panose="020B0503020204020204" pitchFamily="34" charset="-122"/>
              </a:rPr>
              <a:t>问撒但说</a:t>
            </a: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:“</a:t>
            </a:r>
            <a:r>
              <a:rPr lang="zh-CN" altLang="en-US" sz="3600" dirty="0">
                <a:solidFill>
                  <a:schemeClr val="bg1"/>
                </a:solidFill>
                <a:ea typeface="微软雅黑" panose="020B0503020204020204" pitchFamily="34" charset="-122"/>
              </a:rPr>
              <a:t>你曾用心察看我的仆人约伯没有</a:t>
            </a:r>
            <a:r>
              <a:rPr lang="en-US" altLang="zh-CN" sz="36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? </a:t>
            </a:r>
            <a:r>
              <a:rPr lang="zh-CN" altLang="en-US" sz="36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地上</a:t>
            </a:r>
            <a:r>
              <a:rPr lang="zh-CN" altLang="en-US" sz="3600" dirty="0">
                <a:solidFill>
                  <a:schemeClr val="bg1"/>
                </a:solidFill>
                <a:ea typeface="微软雅黑" panose="020B0503020204020204" pitchFamily="34" charset="-122"/>
              </a:rPr>
              <a:t>再没有人象他完全正直，敬畏神，远离恶事。”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The LORD said to Satan, "Have you considered My servant Job? For there is no one like him on the earth, a blameless and upright man, fearing God and turning away from evil."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9 </a:t>
            </a:r>
            <a:r>
              <a:rPr lang="zh-CN" altLang="en-US" sz="36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撒</a:t>
            </a:r>
            <a:r>
              <a:rPr lang="zh-CN" altLang="en-US" sz="3600" dirty="0">
                <a:solidFill>
                  <a:schemeClr val="bg1"/>
                </a:solidFill>
                <a:ea typeface="微软雅黑" panose="020B0503020204020204" pitchFamily="34" charset="-122"/>
              </a:rPr>
              <a:t>但回答耶和华说</a:t>
            </a: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:“</a:t>
            </a:r>
            <a:r>
              <a:rPr lang="zh-CN" altLang="en-US" sz="3600" dirty="0">
                <a:solidFill>
                  <a:schemeClr val="bg1"/>
                </a:solidFill>
                <a:ea typeface="微软雅黑" panose="020B0503020204020204" pitchFamily="34" charset="-122"/>
              </a:rPr>
              <a:t>约伯敬畏神，岂是无故呢</a:t>
            </a: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? </a:t>
            </a:r>
            <a:r>
              <a:rPr lang="en-US" altLang="zh-CN" sz="36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Then </a:t>
            </a: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Satan answered the LORD, "Does Job fear God for nothing</a:t>
            </a:r>
            <a:r>
              <a:rPr lang="en-US" altLang="zh-CN" sz="36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?</a:t>
            </a:r>
            <a:endParaRPr lang="en-US" altLang="zh-CN" sz="36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92426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solidFill>
            <a:schemeClr val="bg2">
              <a:lumMod val="25000"/>
            </a:schemeClr>
          </a:solidFill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伯 </a:t>
            </a:r>
            <a:r>
              <a:rPr lang="en-US" altLang="zh-CN" sz="3600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Job 1:6-11】</a:t>
            </a:r>
            <a:endParaRPr lang="en-US" altLang="zh-CN" sz="3600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36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10 </a:t>
            </a:r>
            <a:r>
              <a:rPr lang="zh-CN" altLang="en-US" sz="36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你</a:t>
            </a:r>
            <a:r>
              <a:rPr lang="zh-CN" altLang="en-US" sz="3600" dirty="0">
                <a:solidFill>
                  <a:schemeClr val="bg1"/>
                </a:solidFill>
                <a:ea typeface="微软雅黑" panose="020B0503020204020204" pitchFamily="34" charset="-122"/>
              </a:rPr>
              <a:t>岂不是四面圈上篱笆围护他和他的家，并他一切所有的吗</a:t>
            </a:r>
            <a:r>
              <a:rPr lang="en-US" altLang="zh-CN" sz="36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? </a:t>
            </a:r>
            <a:r>
              <a:rPr lang="zh-CN" altLang="en-US" sz="36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他</a:t>
            </a:r>
            <a:r>
              <a:rPr lang="zh-CN" altLang="en-US" sz="3600" dirty="0">
                <a:solidFill>
                  <a:schemeClr val="bg1"/>
                </a:solidFill>
                <a:ea typeface="微软雅黑" panose="020B0503020204020204" pitchFamily="34" charset="-122"/>
              </a:rPr>
              <a:t>手所作的，都蒙你赐福；他的家产也在地上增多。 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>
                <a:solidFill>
                  <a:schemeClr val="bg1"/>
                </a:solidFill>
                <a:ea typeface="微软雅黑" panose="020B0503020204020204" pitchFamily="34" charset="-122"/>
              </a:rPr>
              <a:t>"Have You not made a hedge about him and his house and all that he has, on every side? You have blessed the work of his hands, and his possessions have increased in the land.</a:t>
            </a:r>
          </a:p>
          <a:p>
            <a:pPr algn="l">
              <a:lnSpc>
                <a:spcPct val="100000"/>
              </a:lnSpc>
            </a:pPr>
            <a:r>
              <a:rPr lang="en-US" altLang="zh-CN" sz="36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11 </a:t>
            </a:r>
            <a:r>
              <a:rPr lang="zh-CN" altLang="en-US" sz="36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你</a:t>
            </a:r>
            <a:r>
              <a:rPr lang="zh-CN" altLang="en-US" sz="3600" dirty="0">
                <a:solidFill>
                  <a:schemeClr val="bg1"/>
                </a:solidFill>
                <a:ea typeface="微软雅黑" panose="020B0503020204020204" pitchFamily="34" charset="-122"/>
              </a:rPr>
              <a:t>且伸手，毁他一切所有的；他必当面弃掉你。</a:t>
            </a:r>
            <a:r>
              <a:rPr lang="zh-CN" altLang="en-US" sz="36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” </a:t>
            </a:r>
            <a:r>
              <a:rPr lang="en-US" altLang="zh-CN" sz="35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"</a:t>
            </a:r>
            <a:r>
              <a:rPr lang="en-US" altLang="zh-CN" sz="3500" dirty="0">
                <a:solidFill>
                  <a:schemeClr val="bg1"/>
                </a:solidFill>
                <a:ea typeface="微软雅黑" panose="020B0503020204020204" pitchFamily="34" charset="-122"/>
              </a:rPr>
              <a:t>But put forth Your hand now and touch all that he has; he will surely curse You to Your face."</a:t>
            </a:r>
            <a:endParaRPr lang="en-US" altLang="zh-CN" sz="35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70225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675</TotalTime>
  <Words>870</Words>
  <Application>Microsoft Office PowerPoint</Application>
  <PresentationFormat>全屏显示(4:3)</PresentationFormat>
  <Paragraphs>45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7" baseType="lpstr">
      <vt:lpstr>宋体</vt:lpstr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Barnabas Feng</cp:lastModifiedBy>
  <cp:revision>133</cp:revision>
  <dcterms:created xsi:type="dcterms:W3CDTF">2018-02-16T18:09:56Z</dcterms:created>
  <dcterms:modified xsi:type="dcterms:W3CDTF">2019-01-06T08:24:39Z</dcterms:modified>
</cp:coreProperties>
</file>