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644" r:id="rId2"/>
    <p:sldId id="919" r:id="rId3"/>
    <p:sldId id="920" r:id="rId4"/>
    <p:sldId id="921" r:id="rId5"/>
    <p:sldId id="922" r:id="rId6"/>
    <p:sldId id="923" r:id="rId7"/>
    <p:sldId id="924" r:id="rId8"/>
    <p:sldId id="925" r:id="rId9"/>
    <p:sldId id="890" r:id="rId10"/>
    <p:sldId id="926" r:id="rId11"/>
    <p:sldId id="927" r:id="rId12"/>
    <p:sldId id="928" r:id="rId13"/>
    <p:sldId id="929" r:id="rId14"/>
    <p:sldId id="910" r:id="rId15"/>
    <p:sldId id="911" r:id="rId16"/>
    <p:sldId id="912" r:id="rId17"/>
    <p:sldId id="930" r:id="rId18"/>
    <p:sldId id="931" r:id="rId19"/>
    <p:sldId id="932" r:id="rId20"/>
    <p:sldId id="933" r:id="rId21"/>
    <p:sldId id="934" r:id="rId22"/>
    <p:sldId id="935" r:id="rId23"/>
    <p:sldId id="936" r:id="rId24"/>
    <p:sldId id="913" r:id="rId25"/>
    <p:sldId id="937" r:id="rId26"/>
    <p:sldId id="938" r:id="rId27"/>
    <p:sldId id="939" r:id="rId28"/>
    <p:sldId id="940" r:id="rId29"/>
    <p:sldId id="941" r:id="rId30"/>
    <p:sldId id="891" r:id="rId31"/>
    <p:sldId id="942" r:id="rId32"/>
    <p:sldId id="914" r:id="rId33"/>
    <p:sldId id="915" r:id="rId34"/>
    <p:sldId id="916" r:id="rId35"/>
    <p:sldId id="943" r:id="rId36"/>
    <p:sldId id="944" r:id="rId37"/>
    <p:sldId id="918" r:id="rId38"/>
    <p:sldId id="945" r:id="rId39"/>
    <p:sldId id="946" r:id="rId4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77"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2019/1/13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2019/1/13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2019/1/13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2019/1/13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22:1-14】</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1 </a:t>
            </a:r>
            <a:r>
              <a:rPr lang="zh-CN" altLang="en-US" sz="3600" dirty="0">
                <a:solidFill>
                  <a:schemeClr val="bg1"/>
                </a:solidFill>
                <a:ea typeface="微软雅黑" panose="020B0503020204020204" pitchFamily="34" charset="-122"/>
              </a:rPr>
              <a:t>耶稣又用比喻对他们说：</a:t>
            </a:r>
          </a:p>
          <a:p>
            <a:pPr algn="l">
              <a:lnSpc>
                <a:spcPct val="100000"/>
              </a:lnSpc>
            </a:pPr>
            <a:r>
              <a:rPr lang="en-US" altLang="zh-CN" sz="3600" dirty="0">
                <a:solidFill>
                  <a:schemeClr val="bg1"/>
                </a:solidFill>
                <a:ea typeface="微软雅黑" panose="020B0503020204020204" pitchFamily="34" charset="-122"/>
              </a:rPr>
              <a:t>And Jesus answered and spoke to them again by parables and said:</a:t>
            </a:r>
          </a:p>
          <a:p>
            <a:pPr algn="l">
              <a:lnSpc>
                <a:spcPct val="100000"/>
              </a:lnSpc>
            </a:pPr>
            <a:r>
              <a:rPr lang="en-US" altLang="zh-CN" sz="3600" dirty="0">
                <a:solidFill>
                  <a:schemeClr val="bg1"/>
                </a:solidFill>
                <a:ea typeface="微软雅黑" panose="020B0503020204020204" pitchFamily="34" charset="-122"/>
              </a:rPr>
              <a:t>2 “</a:t>
            </a:r>
            <a:r>
              <a:rPr lang="zh-CN" altLang="en-US" sz="3600" dirty="0">
                <a:solidFill>
                  <a:schemeClr val="bg1"/>
                </a:solidFill>
                <a:ea typeface="微软雅黑" panose="020B0503020204020204" pitchFamily="34" charset="-122"/>
              </a:rPr>
              <a:t>天国好比一个王为他儿子摆设娶亲的筵席，</a:t>
            </a:r>
          </a:p>
          <a:p>
            <a:pPr algn="l">
              <a:lnSpc>
                <a:spcPct val="100000"/>
              </a:lnSpc>
            </a:pPr>
            <a:r>
              <a:rPr lang="en-US" altLang="zh-CN" sz="3600" dirty="0">
                <a:solidFill>
                  <a:schemeClr val="bg1"/>
                </a:solidFill>
                <a:ea typeface="微软雅黑" panose="020B0503020204020204" pitchFamily="34" charset="-122"/>
              </a:rPr>
              <a:t>"The kingdom of heaven is like a certain king who arranged a marriage for his son,</a:t>
            </a:r>
          </a:p>
        </p:txBody>
      </p:sp>
    </p:spTree>
    <p:extLst>
      <p:ext uri="{BB962C8B-B14F-4D97-AF65-F5344CB8AC3E}">
        <p14:creationId xmlns:p14="http://schemas.microsoft.com/office/powerpoint/2010/main" val="2164701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22:2-5</a:t>
            </a:r>
            <a:r>
              <a:rPr lang="en-US" altLang="zh-CN" sz="3600" u="sng" dirty="0" smtClean="0">
                <a:solidFill>
                  <a:schemeClr val="bg1"/>
                </a:solidFill>
                <a:ea typeface="微软雅黑" panose="020B0503020204020204" pitchFamily="34" charset="-122"/>
              </a:rPr>
              <a:t>】</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4 </a:t>
            </a:r>
            <a:r>
              <a:rPr lang="zh-CN" altLang="en-US" sz="3600" dirty="0">
                <a:solidFill>
                  <a:schemeClr val="bg1"/>
                </a:solidFill>
                <a:ea typeface="微软雅黑" panose="020B0503020204020204" pitchFamily="34" charset="-122"/>
              </a:rPr>
              <a:t>王又打发别的仆人，说：‘你们告诉那被召的人，我的筵席已经预备好了，牛和肥畜已经宰了，各样都齐备，请你们来赴席。’</a:t>
            </a:r>
          </a:p>
          <a:p>
            <a:pPr algn="l">
              <a:lnSpc>
                <a:spcPct val="100000"/>
              </a:lnSpc>
            </a:pPr>
            <a:r>
              <a:rPr lang="en-US" altLang="zh-CN" sz="3400" dirty="0">
                <a:solidFill>
                  <a:schemeClr val="bg1"/>
                </a:solidFill>
                <a:ea typeface="微软雅黑" panose="020B0503020204020204" pitchFamily="34" charset="-122"/>
              </a:rPr>
              <a:t>Again, he sent out other servants, saying, "Tell those who are invited, "See, I have prepared my dinner; my oxen and fatted cattle are killed, and all things are ready. Come to the wedding."'</a:t>
            </a:r>
          </a:p>
          <a:p>
            <a:pPr algn="l">
              <a:lnSpc>
                <a:spcPct val="100000"/>
              </a:lnSpc>
            </a:pPr>
            <a:r>
              <a:rPr lang="en-US" altLang="zh-CN" sz="3600" dirty="0">
                <a:solidFill>
                  <a:schemeClr val="bg1"/>
                </a:solidFill>
                <a:ea typeface="微软雅黑" panose="020B0503020204020204" pitchFamily="34" charset="-122"/>
              </a:rPr>
              <a:t>5 </a:t>
            </a:r>
            <a:r>
              <a:rPr lang="zh-CN" altLang="en-US" sz="3600" dirty="0">
                <a:solidFill>
                  <a:schemeClr val="bg1"/>
                </a:solidFill>
                <a:ea typeface="微软雅黑" panose="020B0503020204020204" pitchFamily="34" charset="-122"/>
              </a:rPr>
              <a:t>那些人不理就走了。一个到自己田里去；一个作买卖去</a:t>
            </a:r>
            <a:r>
              <a:rPr lang="zh-CN" altLang="en-US" sz="3600" dirty="0" smtClean="0">
                <a:solidFill>
                  <a:schemeClr val="bg1"/>
                </a:solidFill>
                <a:ea typeface="微软雅黑" panose="020B0503020204020204" pitchFamily="34" charset="-122"/>
              </a:rPr>
              <a:t>； </a:t>
            </a:r>
            <a:endParaRPr lang="en-US" altLang="zh-CN" sz="3600" dirty="0" smtClean="0">
              <a:solidFill>
                <a:schemeClr val="bg1"/>
              </a:solidFill>
              <a:ea typeface="微软雅黑" panose="020B0503020204020204" pitchFamily="34" charset="-122"/>
            </a:endParaRPr>
          </a:p>
          <a:p>
            <a:pPr algn="l">
              <a:lnSpc>
                <a:spcPct val="100000"/>
              </a:lnSpc>
            </a:pPr>
            <a:r>
              <a:rPr lang="en-US" altLang="zh-CN" sz="3400" dirty="0" smtClean="0">
                <a:solidFill>
                  <a:schemeClr val="bg1"/>
                </a:solidFill>
                <a:ea typeface="微软雅黑" panose="020B0503020204020204" pitchFamily="34" charset="-122"/>
              </a:rPr>
              <a:t>But </a:t>
            </a:r>
            <a:r>
              <a:rPr lang="en-US" altLang="zh-CN" sz="3400" dirty="0">
                <a:solidFill>
                  <a:schemeClr val="bg1"/>
                </a:solidFill>
                <a:ea typeface="微软雅黑" panose="020B0503020204020204" pitchFamily="34" charset="-122"/>
              </a:rPr>
              <a:t>they made light of it and went their ways, one to his own farm, another to his business.</a:t>
            </a:r>
          </a:p>
          <a:p>
            <a:pPr algn="l">
              <a:lnSpc>
                <a:spcPct val="100000"/>
              </a:lnSpc>
            </a:pP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68299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路加福音 </a:t>
            </a:r>
            <a:r>
              <a:rPr lang="en-US" altLang="zh-CN" sz="3600" u="sng" dirty="0" smtClean="0">
                <a:solidFill>
                  <a:schemeClr val="bg1"/>
                </a:solidFill>
                <a:ea typeface="微软雅黑" panose="020B0503020204020204" pitchFamily="34" charset="-122"/>
              </a:rPr>
              <a:t>Luke 14:16-20】</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16 </a:t>
            </a:r>
            <a:r>
              <a:rPr lang="zh-CN" altLang="en-US" sz="3600" dirty="0">
                <a:solidFill>
                  <a:schemeClr val="bg1"/>
                </a:solidFill>
                <a:ea typeface="微软雅黑" panose="020B0503020204020204" pitchFamily="34" charset="-122"/>
              </a:rPr>
              <a:t>耶稣对他说：“有一人摆设大筵席，请了许多客。</a:t>
            </a:r>
          </a:p>
          <a:p>
            <a:pPr algn="l">
              <a:lnSpc>
                <a:spcPct val="100000"/>
              </a:lnSpc>
            </a:pPr>
            <a:r>
              <a:rPr lang="en-US" altLang="zh-CN" sz="3600" dirty="0">
                <a:solidFill>
                  <a:schemeClr val="bg1"/>
                </a:solidFill>
                <a:ea typeface="微软雅黑" panose="020B0503020204020204" pitchFamily="34" charset="-122"/>
              </a:rPr>
              <a:t>Then He said to him, "A certain man gave a great supper and invited many,</a:t>
            </a:r>
          </a:p>
          <a:p>
            <a:pPr algn="l">
              <a:lnSpc>
                <a:spcPct val="100000"/>
              </a:lnSpc>
            </a:pPr>
            <a:r>
              <a:rPr lang="en-US" altLang="zh-CN" sz="3600" dirty="0">
                <a:solidFill>
                  <a:schemeClr val="bg1"/>
                </a:solidFill>
                <a:ea typeface="微软雅黑" panose="020B0503020204020204" pitchFamily="34" charset="-122"/>
              </a:rPr>
              <a:t>17 </a:t>
            </a:r>
            <a:r>
              <a:rPr lang="zh-CN" altLang="en-US" sz="3600" dirty="0">
                <a:solidFill>
                  <a:schemeClr val="bg1"/>
                </a:solidFill>
                <a:ea typeface="微软雅黑" panose="020B0503020204020204" pitchFamily="34" charset="-122"/>
              </a:rPr>
              <a:t>到了坐席的时候，打发仆人去对所请的人说：‘请来吧！样样都齐备了。’</a:t>
            </a:r>
          </a:p>
          <a:p>
            <a:pPr algn="l">
              <a:lnSpc>
                <a:spcPct val="100000"/>
              </a:lnSpc>
            </a:pPr>
            <a:r>
              <a:rPr lang="en-US" altLang="zh-CN" sz="3600" dirty="0">
                <a:solidFill>
                  <a:schemeClr val="bg1"/>
                </a:solidFill>
                <a:ea typeface="微软雅黑" panose="020B0503020204020204" pitchFamily="34" charset="-122"/>
              </a:rPr>
              <a:t>and sent his servant at supper time to say to those who were invited, "Come, for all things are now ready.'</a:t>
            </a:r>
          </a:p>
          <a:p>
            <a:pPr algn="l">
              <a:lnSpc>
                <a:spcPct val="100000"/>
              </a:lnSpc>
            </a:pP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351904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路加福音 </a:t>
            </a:r>
            <a:r>
              <a:rPr lang="en-US" altLang="zh-CN" sz="3600" u="sng" dirty="0" smtClean="0">
                <a:solidFill>
                  <a:schemeClr val="bg1"/>
                </a:solidFill>
                <a:ea typeface="微软雅黑" panose="020B0503020204020204" pitchFamily="34" charset="-122"/>
              </a:rPr>
              <a:t>Luke 14:16-20】</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18 </a:t>
            </a:r>
            <a:r>
              <a:rPr lang="zh-CN" altLang="en-US" sz="3600" dirty="0">
                <a:solidFill>
                  <a:schemeClr val="bg1"/>
                </a:solidFill>
                <a:ea typeface="微软雅黑" panose="020B0503020204020204" pitchFamily="34" charset="-122"/>
              </a:rPr>
              <a:t>众人一口同音地推辞。头一个说：‘我买了一块地，必须去看看。请你准我辞了。’</a:t>
            </a:r>
          </a:p>
          <a:p>
            <a:pPr algn="l">
              <a:lnSpc>
                <a:spcPct val="100000"/>
              </a:lnSpc>
            </a:pPr>
            <a:r>
              <a:rPr lang="en-US" altLang="zh-CN" sz="3400" dirty="0">
                <a:solidFill>
                  <a:schemeClr val="bg1"/>
                </a:solidFill>
                <a:ea typeface="微软雅黑" panose="020B0503020204020204" pitchFamily="34" charset="-122"/>
              </a:rPr>
              <a:t>But they all with one accord began to make excuses. The first said to him, "I have bought a piece of ground, and I must go and see it. I ask you to have me excused.'</a:t>
            </a:r>
          </a:p>
          <a:p>
            <a:pPr algn="l">
              <a:lnSpc>
                <a:spcPct val="100000"/>
              </a:lnSpc>
            </a:pPr>
            <a:r>
              <a:rPr lang="en-US" altLang="zh-CN" sz="3600" dirty="0">
                <a:solidFill>
                  <a:schemeClr val="bg1"/>
                </a:solidFill>
                <a:ea typeface="微软雅黑" panose="020B0503020204020204" pitchFamily="34" charset="-122"/>
              </a:rPr>
              <a:t>19 </a:t>
            </a:r>
            <a:r>
              <a:rPr lang="zh-CN" altLang="en-US" sz="3600" dirty="0">
                <a:solidFill>
                  <a:schemeClr val="bg1"/>
                </a:solidFill>
                <a:ea typeface="微软雅黑" panose="020B0503020204020204" pitchFamily="34" charset="-122"/>
              </a:rPr>
              <a:t>又有一个说：‘我买了五对牛，要去试一试。请你准我辞了。’</a:t>
            </a:r>
            <a:endParaRPr lang="zh-CN" altLang="en-US" sz="3400" dirty="0">
              <a:solidFill>
                <a:schemeClr val="bg1"/>
              </a:solidFill>
              <a:ea typeface="微软雅黑" panose="020B0503020204020204" pitchFamily="34" charset="-122"/>
            </a:endParaRPr>
          </a:p>
          <a:p>
            <a:pPr algn="l">
              <a:lnSpc>
                <a:spcPct val="100000"/>
              </a:lnSpc>
            </a:pPr>
            <a:r>
              <a:rPr lang="en-US" altLang="zh-CN" sz="3400" dirty="0">
                <a:solidFill>
                  <a:schemeClr val="bg1"/>
                </a:solidFill>
                <a:ea typeface="微软雅黑" panose="020B0503020204020204" pitchFamily="34" charset="-122"/>
              </a:rPr>
              <a:t>And another said, "I have bought five yoke of oxen, and I am going to test them. I ask you to have me excused</a:t>
            </a:r>
            <a:r>
              <a:rPr lang="en-US" altLang="zh-CN" sz="3400" dirty="0" smtClean="0">
                <a:solidFill>
                  <a:schemeClr val="bg1"/>
                </a:solidFill>
                <a:ea typeface="微软雅黑" panose="020B0503020204020204" pitchFamily="34" charset="-122"/>
              </a:rPr>
              <a:t>.'</a:t>
            </a:r>
            <a:endParaRPr lang="en-US" altLang="zh-CN" sz="34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05382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路加福音 </a:t>
            </a:r>
            <a:r>
              <a:rPr lang="en-US" altLang="zh-CN" sz="3600" u="sng" dirty="0" smtClean="0">
                <a:solidFill>
                  <a:schemeClr val="bg1"/>
                </a:solidFill>
                <a:ea typeface="微软雅黑" panose="020B0503020204020204" pitchFamily="34" charset="-122"/>
              </a:rPr>
              <a:t>Luke 14:16-20】</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20 </a:t>
            </a:r>
            <a:r>
              <a:rPr lang="zh-CN" altLang="en-US" sz="3600" dirty="0">
                <a:solidFill>
                  <a:schemeClr val="bg1"/>
                </a:solidFill>
                <a:ea typeface="微软雅黑" panose="020B0503020204020204" pitchFamily="34" charset="-122"/>
              </a:rPr>
              <a:t>又有一个说：‘我才娶了妻，所以不能去。’</a:t>
            </a:r>
          </a:p>
          <a:p>
            <a:pPr algn="l">
              <a:lnSpc>
                <a:spcPct val="100000"/>
              </a:lnSpc>
            </a:pPr>
            <a:r>
              <a:rPr lang="en-US" altLang="zh-CN" sz="3600" dirty="0">
                <a:solidFill>
                  <a:schemeClr val="bg1"/>
                </a:solidFill>
                <a:ea typeface="微软雅黑" panose="020B0503020204020204" pitchFamily="34" charset="-122"/>
              </a:rPr>
              <a:t>Still another said, "I have married a wife, and therefore I cannot come.'</a:t>
            </a:r>
          </a:p>
          <a:p>
            <a:pPr algn="l">
              <a:lnSpc>
                <a:spcPct val="100000"/>
              </a:lnSpc>
            </a:pP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525944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14:16-17】</a:t>
            </a:r>
          </a:p>
          <a:p>
            <a:pPr algn="l">
              <a:lnSpc>
                <a:spcPct val="100000"/>
              </a:lnSpc>
            </a:pPr>
            <a:r>
              <a:rPr lang="en-US" altLang="zh-CN" sz="3600" dirty="0">
                <a:solidFill>
                  <a:schemeClr val="bg1"/>
                </a:solidFill>
                <a:ea typeface="微软雅黑" panose="020B0503020204020204" pitchFamily="34" charset="-122"/>
              </a:rPr>
              <a:t>16 </a:t>
            </a:r>
            <a:r>
              <a:rPr lang="zh-CN" altLang="en-US" sz="3600" dirty="0">
                <a:solidFill>
                  <a:schemeClr val="bg1"/>
                </a:solidFill>
                <a:ea typeface="微软雅黑" panose="020B0503020204020204" pitchFamily="34" charset="-122"/>
              </a:rPr>
              <a:t>耶稣对他说：“有一人摆设大筵席，请了许多客。</a:t>
            </a:r>
          </a:p>
          <a:p>
            <a:pPr algn="l">
              <a:lnSpc>
                <a:spcPct val="100000"/>
              </a:lnSpc>
            </a:pPr>
            <a:r>
              <a:rPr lang="en-US" altLang="zh-CN" sz="3600" dirty="0">
                <a:solidFill>
                  <a:schemeClr val="bg1"/>
                </a:solidFill>
                <a:ea typeface="微软雅黑" panose="020B0503020204020204" pitchFamily="34" charset="-122"/>
              </a:rPr>
              <a:t>Then He said to him, "A certain man gave a great supper and invited many,</a:t>
            </a:r>
          </a:p>
          <a:p>
            <a:pPr algn="l">
              <a:lnSpc>
                <a:spcPct val="100000"/>
              </a:lnSpc>
            </a:pPr>
            <a:r>
              <a:rPr lang="en-US" altLang="zh-CN" sz="3600" dirty="0">
                <a:solidFill>
                  <a:schemeClr val="bg1"/>
                </a:solidFill>
                <a:ea typeface="微软雅黑" panose="020B0503020204020204" pitchFamily="34" charset="-122"/>
              </a:rPr>
              <a:t>17 </a:t>
            </a:r>
            <a:r>
              <a:rPr lang="zh-CN" altLang="en-US" sz="3600" dirty="0">
                <a:solidFill>
                  <a:schemeClr val="bg1"/>
                </a:solidFill>
                <a:ea typeface="微软雅黑" panose="020B0503020204020204" pitchFamily="34" charset="-122"/>
              </a:rPr>
              <a:t>到了坐席的时候，打发仆人去对所请的人说：‘请来吧！样样都齐备了。’</a:t>
            </a:r>
          </a:p>
          <a:p>
            <a:pPr algn="l">
              <a:lnSpc>
                <a:spcPct val="100000"/>
              </a:lnSpc>
            </a:pPr>
            <a:r>
              <a:rPr lang="en-US" altLang="zh-CN" sz="3600" dirty="0">
                <a:solidFill>
                  <a:schemeClr val="bg1"/>
                </a:solidFill>
                <a:ea typeface="微软雅黑" panose="020B0503020204020204" pitchFamily="34" charset="-122"/>
              </a:rPr>
              <a:t>and sent his servant at supper time to say to those who were invited, "Come, for all things are now ready.'</a:t>
            </a:r>
          </a:p>
          <a:p>
            <a:pPr algn="l">
              <a:lnSpc>
                <a:spcPct val="100000"/>
              </a:lnSpc>
            </a:pP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64753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22:3</a:t>
            </a:r>
            <a:r>
              <a:rPr lang="en-US" altLang="zh-CN" sz="3600" u="sng" dirty="0" smtClean="0">
                <a:solidFill>
                  <a:schemeClr val="bg1"/>
                </a:solidFill>
                <a:ea typeface="微软雅黑" panose="020B0503020204020204" pitchFamily="34" charset="-122"/>
              </a:rPr>
              <a:t>】</a:t>
            </a:r>
          </a:p>
          <a:p>
            <a:pPr algn="l">
              <a:lnSpc>
                <a:spcPct val="100000"/>
              </a:lnSpc>
            </a:pPr>
            <a:r>
              <a:rPr lang="zh-CN" altLang="en-US" sz="3600" dirty="0" smtClean="0">
                <a:solidFill>
                  <a:schemeClr val="bg1"/>
                </a:solidFill>
                <a:ea typeface="微软雅黑" panose="020B0503020204020204" pitchFamily="34" charset="-122"/>
              </a:rPr>
              <a:t>就</a:t>
            </a:r>
            <a:r>
              <a:rPr lang="zh-CN" altLang="en-US" sz="3600" dirty="0">
                <a:solidFill>
                  <a:schemeClr val="bg1"/>
                </a:solidFill>
                <a:ea typeface="微软雅黑" panose="020B0503020204020204" pitchFamily="34" charset="-122"/>
              </a:rPr>
              <a:t>打发仆人去，请那些被召的人来赴席；他们却不肯来。</a:t>
            </a:r>
          </a:p>
          <a:p>
            <a:pPr algn="l">
              <a:lnSpc>
                <a:spcPct val="100000"/>
              </a:lnSpc>
            </a:pPr>
            <a:r>
              <a:rPr lang="en-US" altLang="zh-CN" sz="3600" dirty="0">
                <a:solidFill>
                  <a:schemeClr val="bg1"/>
                </a:solidFill>
                <a:ea typeface="微软雅黑" panose="020B0503020204020204" pitchFamily="34" charset="-122"/>
              </a:rPr>
              <a:t>and sent out his servants to call those who were invited to the wedding; and they were not willing to come.</a:t>
            </a:r>
          </a:p>
          <a:p>
            <a:pPr algn="l">
              <a:lnSpc>
                <a:spcPct val="100000"/>
              </a:lnSpc>
            </a:pP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75489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84084" y="0"/>
            <a:ext cx="9059916"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罗马书 </a:t>
            </a:r>
            <a:r>
              <a:rPr lang="en-US" altLang="zh-CN" sz="3600" u="sng" dirty="0">
                <a:solidFill>
                  <a:schemeClr val="bg1"/>
                </a:solidFill>
                <a:ea typeface="微软雅黑" panose="020B0503020204020204" pitchFamily="34" charset="-122"/>
              </a:rPr>
              <a:t>Romans 1:19-22】</a:t>
            </a:r>
          </a:p>
          <a:p>
            <a:pPr algn="l">
              <a:lnSpc>
                <a:spcPct val="100000"/>
              </a:lnSpc>
            </a:pPr>
            <a:r>
              <a:rPr lang="en-US" altLang="zh-CN" sz="3600" dirty="0">
                <a:solidFill>
                  <a:schemeClr val="bg1"/>
                </a:solidFill>
                <a:ea typeface="微软雅黑" panose="020B0503020204020204" pitchFamily="34" charset="-122"/>
              </a:rPr>
              <a:t>19</a:t>
            </a:r>
            <a:r>
              <a:rPr lang="zh-CN" altLang="en-US" sz="3600" dirty="0">
                <a:solidFill>
                  <a:schemeClr val="bg1"/>
                </a:solidFill>
                <a:ea typeface="微软雅黑" panose="020B0503020204020204" pitchFamily="34" charset="-122"/>
              </a:rPr>
              <a:t>　神的事情，人所能知道的，原显明在人心里，因为　神已经给他们显明。</a:t>
            </a:r>
          </a:p>
          <a:p>
            <a:pPr algn="l">
              <a:lnSpc>
                <a:spcPct val="100000"/>
              </a:lnSpc>
            </a:pPr>
            <a:r>
              <a:rPr lang="en-US" altLang="zh-CN" sz="3400" dirty="0">
                <a:solidFill>
                  <a:schemeClr val="bg1"/>
                </a:solidFill>
                <a:ea typeface="微软雅黑" panose="020B0503020204020204" pitchFamily="34" charset="-122"/>
              </a:rPr>
              <a:t>because what may be known of God is manifest in them, for God has shown it to them.</a:t>
            </a:r>
          </a:p>
          <a:p>
            <a:pPr algn="l">
              <a:lnSpc>
                <a:spcPct val="100000"/>
              </a:lnSpc>
            </a:pPr>
            <a:r>
              <a:rPr lang="en-US" altLang="zh-CN" sz="3600" dirty="0">
                <a:solidFill>
                  <a:schemeClr val="bg1"/>
                </a:solidFill>
                <a:ea typeface="微软雅黑" panose="020B0503020204020204" pitchFamily="34" charset="-122"/>
              </a:rPr>
              <a:t>20 </a:t>
            </a:r>
            <a:r>
              <a:rPr lang="zh-CN" altLang="en-US" sz="3600" dirty="0">
                <a:solidFill>
                  <a:schemeClr val="bg1"/>
                </a:solidFill>
                <a:ea typeface="微软雅黑" panose="020B0503020204020204" pitchFamily="34" charset="-122"/>
              </a:rPr>
              <a:t>自从造天地以来，　神的永能和神性是明明可知的，虽是眼不能见，但藉着所造之物就可以晓得，叫人无可推诿。</a:t>
            </a:r>
          </a:p>
          <a:p>
            <a:pPr algn="l">
              <a:lnSpc>
                <a:spcPct val="100000"/>
              </a:lnSpc>
            </a:pPr>
            <a:r>
              <a:rPr lang="en-US" altLang="zh-CN" sz="3400"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a:p>
            <a:pPr algn="l">
              <a:lnSpc>
                <a:spcPct val="100000"/>
              </a:lnSpc>
            </a:pPr>
            <a:r>
              <a:rPr lang="en-US" altLang="zh-CN" sz="3600" dirty="0">
                <a:solidFill>
                  <a:schemeClr val="bg1"/>
                </a:solidFill>
                <a:ea typeface="微软雅黑" panose="020B0503020204020204" pitchFamily="34" charset="-122"/>
              </a:rPr>
              <a:t>21 </a:t>
            </a:r>
            <a:r>
              <a:rPr lang="zh-CN" altLang="en-US" sz="3600" dirty="0">
                <a:solidFill>
                  <a:schemeClr val="bg1"/>
                </a:solidFill>
                <a:ea typeface="微软雅黑" panose="020B0503020204020204" pitchFamily="34" charset="-122"/>
              </a:rPr>
              <a:t>因为，他们虽然知道　神，却不当作　神荣耀祂，也不感谢祂。他们的思念变为虚妄，无知的心就昏暗了。</a:t>
            </a:r>
          </a:p>
          <a:p>
            <a:pPr algn="l">
              <a:lnSpc>
                <a:spcPct val="100000"/>
              </a:lnSpc>
            </a:pPr>
            <a:r>
              <a:rPr lang="en-US" altLang="zh-CN" sz="3600"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00000"/>
              </a:lnSpc>
            </a:pPr>
            <a:r>
              <a:rPr lang="en-US" altLang="zh-CN" sz="3600" dirty="0">
                <a:solidFill>
                  <a:schemeClr val="bg1"/>
                </a:solidFill>
                <a:ea typeface="微软雅黑" panose="020B0503020204020204" pitchFamily="34" charset="-122"/>
              </a:rPr>
              <a:t>22 </a:t>
            </a:r>
            <a:r>
              <a:rPr lang="zh-CN" altLang="en-US" sz="3600" dirty="0">
                <a:solidFill>
                  <a:schemeClr val="bg1"/>
                </a:solidFill>
                <a:ea typeface="微软雅黑" panose="020B0503020204020204" pitchFamily="34" charset="-122"/>
              </a:rPr>
              <a:t>自称为聪明，反成了愚拙；</a:t>
            </a:r>
          </a:p>
          <a:p>
            <a:pPr algn="l">
              <a:lnSpc>
                <a:spcPct val="100000"/>
              </a:lnSpc>
            </a:pPr>
            <a:r>
              <a:rPr lang="en-US" altLang="zh-CN" sz="3600" dirty="0">
                <a:solidFill>
                  <a:schemeClr val="bg1"/>
                </a:solidFill>
                <a:ea typeface="微软雅黑" panose="020B0503020204020204" pitchFamily="34" charset="-122"/>
              </a:rPr>
              <a:t>Professing to be wise, they became fools,</a:t>
            </a:r>
          </a:p>
          <a:p>
            <a:pPr algn="l">
              <a:lnSpc>
                <a:spcPct val="100000"/>
              </a:lnSpc>
            </a:pP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548874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罗马书 </a:t>
            </a:r>
            <a:r>
              <a:rPr lang="en-US" altLang="zh-CN" sz="3600" u="sng" dirty="0">
                <a:solidFill>
                  <a:schemeClr val="bg1"/>
                </a:solidFill>
                <a:ea typeface="微软雅黑" panose="020B0503020204020204" pitchFamily="34" charset="-122"/>
              </a:rPr>
              <a:t>Romans 1:19-22】</a:t>
            </a:r>
          </a:p>
          <a:p>
            <a:pPr algn="l">
              <a:lnSpc>
                <a:spcPct val="100000"/>
              </a:lnSpc>
            </a:pPr>
            <a:r>
              <a:rPr lang="en-US" altLang="zh-CN" sz="3600" dirty="0" smtClean="0">
                <a:solidFill>
                  <a:schemeClr val="bg1"/>
                </a:solidFill>
                <a:ea typeface="微软雅黑" panose="020B0503020204020204" pitchFamily="34" charset="-122"/>
              </a:rPr>
              <a:t>21 </a:t>
            </a:r>
            <a:r>
              <a:rPr lang="zh-CN" altLang="en-US" sz="3600" dirty="0">
                <a:solidFill>
                  <a:schemeClr val="bg1"/>
                </a:solidFill>
                <a:ea typeface="微软雅黑" panose="020B0503020204020204" pitchFamily="34" charset="-122"/>
              </a:rPr>
              <a:t>因为，他们虽然知道　神，却不当作　神荣耀祂，也不感谢祂。他们的思念变为虚妄，无知的心就昏暗了。</a:t>
            </a:r>
          </a:p>
          <a:p>
            <a:pPr algn="l">
              <a:lnSpc>
                <a:spcPct val="100000"/>
              </a:lnSpc>
            </a:pPr>
            <a:r>
              <a:rPr lang="en-US" altLang="zh-CN" sz="3600"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00000"/>
              </a:lnSpc>
            </a:pPr>
            <a:r>
              <a:rPr lang="en-US" altLang="zh-CN" sz="3600" dirty="0">
                <a:solidFill>
                  <a:schemeClr val="bg1"/>
                </a:solidFill>
                <a:ea typeface="微软雅黑" panose="020B0503020204020204" pitchFamily="34" charset="-122"/>
              </a:rPr>
              <a:t>22 </a:t>
            </a:r>
            <a:r>
              <a:rPr lang="zh-CN" altLang="en-US" sz="3600" dirty="0">
                <a:solidFill>
                  <a:schemeClr val="bg1"/>
                </a:solidFill>
                <a:ea typeface="微软雅黑" panose="020B0503020204020204" pitchFamily="34" charset="-122"/>
              </a:rPr>
              <a:t>自称为聪明，反成了愚拙；</a:t>
            </a:r>
          </a:p>
          <a:p>
            <a:pPr algn="l">
              <a:lnSpc>
                <a:spcPct val="100000"/>
              </a:lnSpc>
            </a:pPr>
            <a:r>
              <a:rPr lang="en-US" altLang="zh-CN" sz="3600" dirty="0">
                <a:solidFill>
                  <a:schemeClr val="bg1"/>
                </a:solidFill>
                <a:ea typeface="微软雅黑" panose="020B0503020204020204" pitchFamily="34" charset="-122"/>
              </a:rPr>
              <a:t>Professing to be wise, they became fools,</a:t>
            </a:r>
          </a:p>
          <a:p>
            <a:pPr algn="l">
              <a:lnSpc>
                <a:spcPct val="100000"/>
              </a:lnSpc>
            </a:pP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621713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罗马</a:t>
            </a:r>
            <a:r>
              <a:rPr lang="zh-CN" altLang="en-US" sz="3600" u="sng" dirty="0">
                <a:solidFill>
                  <a:schemeClr val="bg1"/>
                </a:solidFill>
                <a:ea typeface="微软雅黑" panose="020B0503020204020204" pitchFamily="34" charset="-122"/>
              </a:rPr>
              <a:t>书 </a:t>
            </a:r>
            <a:r>
              <a:rPr lang="en-US" altLang="zh-CN" sz="3600" u="sng" dirty="0">
                <a:solidFill>
                  <a:schemeClr val="bg1"/>
                </a:solidFill>
                <a:ea typeface="微软雅黑" panose="020B0503020204020204" pitchFamily="34" charset="-122"/>
              </a:rPr>
              <a:t>Romans 1:28</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29</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32】</a:t>
            </a:r>
          </a:p>
          <a:p>
            <a:pPr algn="l">
              <a:lnSpc>
                <a:spcPct val="100000"/>
              </a:lnSpc>
            </a:pPr>
            <a:r>
              <a:rPr lang="en-US" altLang="zh-CN" sz="3600" dirty="0">
                <a:solidFill>
                  <a:schemeClr val="bg1"/>
                </a:solidFill>
                <a:ea typeface="微软雅黑" panose="020B0503020204020204" pitchFamily="34" charset="-122"/>
              </a:rPr>
              <a:t>28 </a:t>
            </a:r>
            <a:r>
              <a:rPr lang="zh-CN" altLang="en-US" sz="3600" dirty="0">
                <a:solidFill>
                  <a:schemeClr val="bg1"/>
                </a:solidFill>
                <a:ea typeface="微软雅黑" panose="020B0503020204020204" pitchFamily="34" charset="-122"/>
              </a:rPr>
              <a:t>他们既然故意不认识　神，　神就任凭他们存邪僻的心，行那些不合理的事；</a:t>
            </a:r>
          </a:p>
          <a:p>
            <a:pPr algn="l">
              <a:lnSpc>
                <a:spcPct val="100000"/>
              </a:lnSpc>
            </a:pPr>
            <a:r>
              <a:rPr lang="en-US" altLang="zh-CN" sz="3600" dirty="0">
                <a:solidFill>
                  <a:schemeClr val="bg1"/>
                </a:solidFill>
                <a:ea typeface="微软雅黑" panose="020B0503020204020204" pitchFamily="34" charset="-122"/>
              </a:rPr>
              <a:t>And even as they did not like to retain God in their knowledge, God gave them over to a debased mind, to do those things which are not fitting</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702280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罗马</a:t>
            </a:r>
            <a:r>
              <a:rPr lang="zh-CN" altLang="en-US" sz="3600" u="sng" dirty="0">
                <a:solidFill>
                  <a:schemeClr val="bg1"/>
                </a:solidFill>
                <a:ea typeface="微软雅黑" panose="020B0503020204020204" pitchFamily="34" charset="-122"/>
              </a:rPr>
              <a:t>书 </a:t>
            </a:r>
            <a:r>
              <a:rPr lang="en-US" altLang="zh-CN" sz="3600" u="sng" dirty="0">
                <a:solidFill>
                  <a:schemeClr val="bg1"/>
                </a:solidFill>
                <a:ea typeface="微软雅黑" panose="020B0503020204020204" pitchFamily="34" charset="-122"/>
              </a:rPr>
              <a:t>Romans 1:28</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29</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32】</a:t>
            </a:r>
          </a:p>
          <a:p>
            <a:pPr algn="l">
              <a:lnSpc>
                <a:spcPct val="100000"/>
              </a:lnSpc>
            </a:pPr>
            <a:r>
              <a:rPr lang="en-US" altLang="zh-CN" sz="3600" dirty="0" smtClean="0">
                <a:solidFill>
                  <a:schemeClr val="bg1"/>
                </a:solidFill>
                <a:ea typeface="微软雅黑" panose="020B0503020204020204" pitchFamily="34" charset="-122"/>
              </a:rPr>
              <a:t>29 </a:t>
            </a:r>
            <a:r>
              <a:rPr lang="zh-CN" altLang="en-US" sz="3600" dirty="0">
                <a:solidFill>
                  <a:schemeClr val="bg1"/>
                </a:solidFill>
                <a:ea typeface="微软雅黑" panose="020B0503020204020204" pitchFamily="34" charset="-122"/>
              </a:rPr>
              <a:t>装满了各样不义、邪恶、贪婪、恶毒（或作“阴毒”），满心是嫉妒、凶杀、争竞、诡诈、毒恨，</a:t>
            </a:r>
          </a:p>
          <a:p>
            <a:pPr algn="l">
              <a:lnSpc>
                <a:spcPct val="100000"/>
              </a:lnSpc>
            </a:pPr>
            <a:r>
              <a:rPr lang="en-US" altLang="zh-CN" sz="3600" dirty="0">
                <a:solidFill>
                  <a:schemeClr val="bg1"/>
                </a:solidFill>
                <a:ea typeface="微软雅黑" panose="020B0503020204020204" pitchFamily="34" charset="-122"/>
              </a:rPr>
              <a:t>being filled with all unrighteousness, sexual immorality, wickedness, covetousness, maliciousness; full of envy, murder, strife, deceit, evil-mindedness; they are whisperers</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472818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22:1-14】</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3 </a:t>
            </a:r>
            <a:r>
              <a:rPr lang="zh-CN" altLang="en-US" sz="3600" dirty="0">
                <a:solidFill>
                  <a:schemeClr val="bg1"/>
                </a:solidFill>
                <a:ea typeface="微软雅黑" panose="020B0503020204020204" pitchFamily="34" charset="-122"/>
              </a:rPr>
              <a:t>就打发仆人去，请那些被召的人来赴席；他们却不肯来</a:t>
            </a:r>
            <a:r>
              <a:rPr lang="zh-CN" altLang="en-US" sz="3600" dirty="0" smtClean="0">
                <a:solidFill>
                  <a:schemeClr val="bg1"/>
                </a:solidFill>
                <a:ea typeface="微软雅黑" panose="020B0503020204020204" pitchFamily="34" charset="-122"/>
              </a:rPr>
              <a:t>。</a:t>
            </a:r>
            <a:r>
              <a:rPr lang="en-US" altLang="zh-CN" sz="3600" dirty="0" smtClean="0">
                <a:solidFill>
                  <a:schemeClr val="bg1"/>
                </a:solidFill>
                <a:ea typeface="微软雅黑" panose="020B0503020204020204" pitchFamily="34" charset="-122"/>
              </a:rPr>
              <a:t>and </a:t>
            </a:r>
            <a:r>
              <a:rPr lang="en-US" altLang="zh-CN" sz="3600" dirty="0">
                <a:solidFill>
                  <a:schemeClr val="bg1"/>
                </a:solidFill>
                <a:ea typeface="微软雅黑" panose="020B0503020204020204" pitchFamily="34" charset="-122"/>
              </a:rPr>
              <a:t>sent out his servants to call those who were invited to the wedding; and they were not willing to come.</a:t>
            </a:r>
          </a:p>
          <a:p>
            <a:pPr algn="l">
              <a:lnSpc>
                <a:spcPct val="100000"/>
              </a:lnSpc>
            </a:pPr>
            <a:r>
              <a:rPr lang="en-US" altLang="zh-CN" sz="3600" dirty="0">
                <a:solidFill>
                  <a:schemeClr val="bg1"/>
                </a:solidFill>
                <a:ea typeface="微软雅黑" panose="020B0503020204020204" pitchFamily="34" charset="-122"/>
              </a:rPr>
              <a:t>4 </a:t>
            </a:r>
            <a:r>
              <a:rPr lang="zh-CN" altLang="en-US" sz="3600" dirty="0">
                <a:solidFill>
                  <a:schemeClr val="bg1"/>
                </a:solidFill>
                <a:ea typeface="微软雅黑" panose="020B0503020204020204" pitchFamily="34" charset="-122"/>
              </a:rPr>
              <a:t>王又打发别的仆人，说：</a:t>
            </a:r>
            <a:r>
              <a:rPr lang="zh-CN" altLang="en-US" sz="3600" dirty="0" smtClean="0">
                <a:solidFill>
                  <a:schemeClr val="bg1"/>
                </a:solidFill>
                <a:ea typeface="微软雅黑" panose="020B0503020204020204" pitchFamily="34" charset="-122"/>
              </a:rPr>
              <a:t>‘你们告诉那被召的人，我的筵席已经预备好了，牛和肥畜已经宰了，各样都齐备，请你们来赴席。’ </a:t>
            </a:r>
            <a:r>
              <a:rPr lang="en-US" altLang="zh-CN" sz="3600" dirty="0" smtClean="0">
                <a:solidFill>
                  <a:schemeClr val="bg1"/>
                </a:solidFill>
                <a:ea typeface="微软雅黑" panose="020B0503020204020204" pitchFamily="34" charset="-122"/>
              </a:rPr>
              <a:t>Again</a:t>
            </a:r>
            <a:r>
              <a:rPr lang="en-US" altLang="zh-CN" sz="3600" dirty="0">
                <a:solidFill>
                  <a:schemeClr val="bg1"/>
                </a:solidFill>
                <a:ea typeface="微软雅黑" panose="020B0503020204020204" pitchFamily="34" charset="-122"/>
              </a:rPr>
              <a:t>, he sent out other servants, saying, "Tell those who are invited, "See, I have prepared my dinner; my oxen and fatted cattle are killed, and all things are ready. Come to the wedding."'</a:t>
            </a:r>
          </a:p>
        </p:txBody>
      </p:sp>
    </p:spTree>
    <p:extLst>
      <p:ext uri="{BB962C8B-B14F-4D97-AF65-F5344CB8AC3E}">
        <p14:creationId xmlns:p14="http://schemas.microsoft.com/office/powerpoint/2010/main" val="21114906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罗马</a:t>
            </a:r>
            <a:r>
              <a:rPr lang="zh-CN" altLang="en-US" sz="3600" u="sng" dirty="0">
                <a:solidFill>
                  <a:schemeClr val="bg1"/>
                </a:solidFill>
                <a:ea typeface="微软雅黑" panose="020B0503020204020204" pitchFamily="34" charset="-122"/>
              </a:rPr>
              <a:t>书 </a:t>
            </a:r>
            <a:r>
              <a:rPr lang="en-US" altLang="zh-CN" sz="3600" u="sng" dirty="0">
                <a:solidFill>
                  <a:schemeClr val="bg1"/>
                </a:solidFill>
                <a:ea typeface="微软雅黑" panose="020B0503020204020204" pitchFamily="34" charset="-122"/>
              </a:rPr>
              <a:t>Romans 1:28</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29</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32】</a:t>
            </a:r>
          </a:p>
          <a:p>
            <a:pPr algn="l">
              <a:lnSpc>
                <a:spcPct val="100000"/>
              </a:lnSpc>
            </a:pPr>
            <a:r>
              <a:rPr lang="en-US" altLang="zh-CN" sz="3600" dirty="0">
                <a:solidFill>
                  <a:schemeClr val="bg1"/>
                </a:solidFill>
                <a:ea typeface="微软雅黑" panose="020B0503020204020204" pitchFamily="34" charset="-122"/>
              </a:rPr>
              <a:t>32</a:t>
            </a:r>
            <a:r>
              <a:rPr lang="zh-CN" altLang="en-US" sz="3600" dirty="0">
                <a:solidFill>
                  <a:schemeClr val="bg1"/>
                </a:solidFill>
                <a:ea typeface="微软雅黑" panose="020B0503020204020204" pitchFamily="34" charset="-122"/>
              </a:rPr>
              <a:t>他们虽知道　神判定行这样事的人是当死的，然而他们不但自己去行，还喜欢别人去行。</a:t>
            </a:r>
          </a:p>
          <a:p>
            <a:pPr algn="l">
              <a:lnSpc>
                <a:spcPct val="100000"/>
              </a:lnSpc>
            </a:pPr>
            <a:r>
              <a:rPr lang="en-US" altLang="zh-CN" sz="3600" dirty="0">
                <a:solidFill>
                  <a:schemeClr val="bg1"/>
                </a:solidFill>
                <a:ea typeface="微软雅黑" panose="020B0503020204020204" pitchFamily="34" charset="-122"/>
              </a:rPr>
              <a:t>who, knowing the righteous judgment of God, that those who practice such things are deserving of death, not only do the same but also approve of those who practice them.</a:t>
            </a:r>
          </a:p>
        </p:txBody>
      </p:sp>
    </p:spTree>
    <p:extLst>
      <p:ext uri="{BB962C8B-B14F-4D97-AF65-F5344CB8AC3E}">
        <p14:creationId xmlns:p14="http://schemas.microsoft.com/office/powerpoint/2010/main" val="2589379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22:3-8】</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3 </a:t>
            </a:r>
            <a:r>
              <a:rPr lang="zh-CN" altLang="en-US" sz="3600" dirty="0">
                <a:solidFill>
                  <a:schemeClr val="bg1"/>
                </a:solidFill>
                <a:ea typeface="微软雅黑" panose="020B0503020204020204" pitchFamily="34" charset="-122"/>
              </a:rPr>
              <a:t>就打发仆人去，请那些被召的人来赴席；他们却不肯来</a:t>
            </a:r>
            <a:r>
              <a:rPr lang="zh-CN" altLang="en-US" sz="3600" dirty="0" smtClean="0">
                <a:solidFill>
                  <a:schemeClr val="bg1"/>
                </a:solidFill>
                <a:ea typeface="微软雅黑" panose="020B0503020204020204" pitchFamily="34" charset="-122"/>
              </a:rPr>
              <a:t>。</a:t>
            </a:r>
            <a:r>
              <a:rPr lang="en-US" altLang="zh-CN" sz="3600" dirty="0" smtClean="0">
                <a:solidFill>
                  <a:schemeClr val="bg1"/>
                </a:solidFill>
                <a:ea typeface="微软雅黑" panose="020B0503020204020204" pitchFamily="34" charset="-122"/>
              </a:rPr>
              <a:t>and </a:t>
            </a:r>
            <a:r>
              <a:rPr lang="en-US" altLang="zh-CN" sz="3600" dirty="0">
                <a:solidFill>
                  <a:schemeClr val="bg1"/>
                </a:solidFill>
                <a:ea typeface="微软雅黑" panose="020B0503020204020204" pitchFamily="34" charset="-122"/>
              </a:rPr>
              <a:t>sent out his servants to call those who were invited to the wedding; and they were not willing to come.</a:t>
            </a:r>
          </a:p>
          <a:p>
            <a:pPr algn="l">
              <a:lnSpc>
                <a:spcPct val="100000"/>
              </a:lnSpc>
            </a:pPr>
            <a:r>
              <a:rPr lang="en-US" altLang="zh-CN" sz="3600" dirty="0">
                <a:solidFill>
                  <a:schemeClr val="bg1"/>
                </a:solidFill>
                <a:ea typeface="微软雅黑" panose="020B0503020204020204" pitchFamily="34" charset="-122"/>
              </a:rPr>
              <a:t>4 </a:t>
            </a:r>
            <a:r>
              <a:rPr lang="zh-CN" altLang="en-US" sz="3600" dirty="0">
                <a:solidFill>
                  <a:schemeClr val="bg1"/>
                </a:solidFill>
                <a:ea typeface="微软雅黑" panose="020B0503020204020204" pitchFamily="34" charset="-122"/>
              </a:rPr>
              <a:t>王又打发别的仆人，说：</a:t>
            </a:r>
            <a:r>
              <a:rPr lang="zh-CN" altLang="en-US" sz="3600" dirty="0" smtClean="0">
                <a:solidFill>
                  <a:schemeClr val="bg1"/>
                </a:solidFill>
                <a:ea typeface="微软雅黑" panose="020B0503020204020204" pitchFamily="34" charset="-122"/>
              </a:rPr>
              <a:t>‘你们告诉那被召的人，我的筵席已经预备好了，牛和肥畜已经宰了，各样都齐备，请你们来赴席。’ </a:t>
            </a:r>
            <a:r>
              <a:rPr lang="en-US" altLang="zh-CN" sz="3600" dirty="0" smtClean="0">
                <a:solidFill>
                  <a:schemeClr val="bg1"/>
                </a:solidFill>
                <a:ea typeface="微软雅黑" panose="020B0503020204020204" pitchFamily="34" charset="-122"/>
              </a:rPr>
              <a:t>Again</a:t>
            </a:r>
            <a:r>
              <a:rPr lang="en-US" altLang="zh-CN" sz="3600" dirty="0">
                <a:solidFill>
                  <a:schemeClr val="bg1"/>
                </a:solidFill>
                <a:ea typeface="微软雅黑" panose="020B0503020204020204" pitchFamily="34" charset="-122"/>
              </a:rPr>
              <a:t>, he sent out other servants, saying, "Tell those who are invited, "See, I have prepared my dinner; my oxen and fatted cattle are killed, and all things are ready. Come to the wedding."'</a:t>
            </a:r>
          </a:p>
        </p:txBody>
      </p:sp>
    </p:spTree>
    <p:extLst>
      <p:ext uri="{BB962C8B-B14F-4D97-AF65-F5344CB8AC3E}">
        <p14:creationId xmlns:p14="http://schemas.microsoft.com/office/powerpoint/2010/main" val="37909844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22:3-8】</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5 </a:t>
            </a:r>
            <a:r>
              <a:rPr lang="zh-CN" altLang="en-US" sz="3600" dirty="0">
                <a:solidFill>
                  <a:schemeClr val="bg1"/>
                </a:solidFill>
                <a:ea typeface="微软雅黑" panose="020B0503020204020204" pitchFamily="34" charset="-122"/>
              </a:rPr>
              <a:t>那些人不理就走了。一个到自己田里去；一个作买卖去；</a:t>
            </a:r>
          </a:p>
          <a:p>
            <a:pPr algn="l">
              <a:lnSpc>
                <a:spcPct val="100000"/>
              </a:lnSpc>
            </a:pPr>
            <a:r>
              <a:rPr lang="en-US" altLang="zh-CN" sz="3600" dirty="0">
                <a:solidFill>
                  <a:schemeClr val="bg1"/>
                </a:solidFill>
                <a:ea typeface="微软雅黑" panose="020B0503020204020204" pitchFamily="34" charset="-122"/>
              </a:rPr>
              <a:t>But they made light of it and went their ways, one to his own farm, another to his business.</a:t>
            </a:r>
          </a:p>
          <a:p>
            <a:pPr algn="l">
              <a:lnSpc>
                <a:spcPct val="100000"/>
              </a:lnSpc>
            </a:pPr>
            <a:r>
              <a:rPr lang="en-US" altLang="zh-CN" sz="3600" dirty="0">
                <a:solidFill>
                  <a:schemeClr val="bg1"/>
                </a:solidFill>
                <a:ea typeface="微软雅黑" panose="020B0503020204020204" pitchFamily="34" charset="-122"/>
              </a:rPr>
              <a:t>6 </a:t>
            </a:r>
            <a:r>
              <a:rPr lang="zh-CN" altLang="en-US" sz="3600" dirty="0">
                <a:solidFill>
                  <a:schemeClr val="bg1"/>
                </a:solidFill>
                <a:ea typeface="微软雅黑" panose="020B0503020204020204" pitchFamily="34" charset="-122"/>
              </a:rPr>
              <a:t>其余的拿住仆人，凌辱他们，把他们杀了。</a:t>
            </a:r>
          </a:p>
          <a:p>
            <a:pPr algn="l">
              <a:lnSpc>
                <a:spcPct val="100000"/>
              </a:lnSpc>
            </a:pPr>
            <a:r>
              <a:rPr lang="en-US" altLang="zh-CN" sz="3600" dirty="0">
                <a:solidFill>
                  <a:schemeClr val="bg1"/>
                </a:solidFill>
                <a:ea typeface="微软雅黑" panose="020B0503020204020204" pitchFamily="34" charset="-122"/>
              </a:rPr>
              <a:t>And the rest seized his servants, treated them spitefully, and killed them</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255486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22:3-8】</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7 </a:t>
            </a:r>
            <a:r>
              <a:rPr lang="zh-CN" altLang="en-US" sz="3600" dirty="0">
                <a:solidFill>
                  <a:schemeClr val="bg1"/>
                </a:solidFill>
                <a:ea typeface="微软雅黑" panose="020B0503020204020204" pitchFamily="34" charset="-122"/>
              </a:rPr>
              <a:t>王就大怒，发兵除灭那些凶手，烧毁他们的城。</a:t>
            </a:r>
          </a:p>
          <a:p>
            <a:pPr algn="l">
              <a:lnSpc>
                <a:spcPct val="100000"/>
              </a:lnSpc>
            </a:pPr>
            <a:r>
              <a:rPr lang="en-US" altLang="zh-CN" sz="3600" dirty="0">
                <a:solidFill>
                  <a:schemeClr val="bg1"/>
                </a:solidFill>
                <a:ea typeface="微软雅黑" panose="020B0503020204020204" pitchFamily="34" charset="-122"/>
              </a:rPr>
              <a:t>But when the king heard about it, he was furious. And he sent out his armies, destroyed those murderers, and burned up their city.</a:t>
            </a:r>
          </a:p>
          <a:p>
            <a:pPr algn="l">
              <a:lnSpc>
                <a:spcPct val="100000"/>
              </a:lnSpc>
            </a:pPr>
            <a:r>
              <a:rPr lang="en-US" altLang="zh-CN" sz="3600" dirty="0">
                <a:solidFill>
                  <a:schemeClr val="bg1"/>
                </a:solidFill>
                <a:ea typeface="微软雅黑" panose="020B0503020204020204" pitchFamily="34" charset="-122"/>
              </a:rPr>
              <a:t>8 </a:t>
            </a:r>
            <a:r>
              <a:rPr lang="zh-CN" altLang="en-US" sz="3600" dirty="0">
                <a:solidFill>
                  <a:schemeClr val="bg1"/>
                </a:solidFill>
                <a:ea typeface="微软雅黑" panose="020B0503020204020204" pitchFamily="34" charset="-122"/>
              </a:rPr>
              <a:t>于是对仆人说：‘喜筵已经齐备，只是所召的人不配。</a:t>
            </a:r>
          </a:p>
          <a:p>
            <a:pPr algn="l">
              <a:lnSpc>
                <a:spcPct val="100000"/>
              </a:lnSpc>
            </a:pPr>
            <a:r>
              <a:rPr lang="en-US" altLang="zh-CN" sz="3600" dirty="0">
                <a:solidFill>
                  <a:schemeClr val="bg1"/>
                </a:solidFill>
                <a:ea typeface="微软雅黑" panose="020B0503020204020204" pitchFamily="34" charset="-122"/>
              </a:rPr>
              <a:t>Then he said to his servants, "The wedding is ready, but those who were invited were not worthy.</a:t>
            </a:r>
          </a:p>
        </p:txBody>
      </p:sp>
    </p:spTree>
    <p:extLst>
      <p:ext uri="{BB962C8B-B14F-4D97-AF65-F5344CB8AC3E}">
        <p14:creationId xmlns:p14="http://schemas.microsoft.com/office/powerpoint/2010/main" val="32308898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23:37-39】</a:t>
            </a:r>
          </a:p>
          <a:p>
            <a:pPr algn="l">
              <a:lnSpc>
                <a:spcPct val="100000"/>
              </a:lnSpc>
            </a:pPr>
            <a:r>
              <a:rPr lang="en-US" altLang="zh-CN" sz="3600" dirty="0">
                <a:solidFill>
                  <a:schemeClr val="bg1"/>
                </a:solidFill>
                <a:ea typeface="微软雅黑" panose="020B0503020204020204" pitchFamily="34" charset="-122"/>
              </a:rPr>
              <a:t>37 “</a:t>
            </a:r>
            <a:r>
              <a:rPr lang="zh-CN" altLang="en-US" sz="3600" dirty="0">
                <a:solidFill>
                  <a:schemeClr val="bg1"/>
                </a:solidFill>
                <a:ea typeface="微软雅黑" panose="020B0503020204020204" pitchFamily="34" charset="-122"/>
              </a:rPr>
              <a:t>耶路撒冷啊，耶路撒冷啊！你常杀害先知，又用石头打死那奉差遣到你这里来的人。我多次愿意聚集你的儿女，好像母鸡把小鸡聚集在翅膀底下，只是你们不愿意。</a:t>
            </a:r>
          </a:p>
          <a:p>
            <a:pPr algn="l">
              <a:lnSpc>
                <a:spcPct val="100000"/>
              </a:lnSpc>
            </a:pPr>
            <a:r>
              <a:rPr lang="en-US" altLang="zh-CN" sz="3600" dirty="0">
                <a:solidFill>
                  <a:schemeClr val="bg1"/>
                </a:solidFill>
                <a:ea typeface="微软雅黑" panose="020B0503020204020204" pitchFamily="34" charset="-122"/>
              </a:rPr>
              <a:t>"O Jerusalem, Jerusalem, the one who kills the prophets and stones those who are sent to her! How often I wanted to gather your children together, as a hen gathers her chicks under her wings, but you were not willing</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614801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23:37-39】</a:t>
            </a:r>
          </a:p>
          <a:p>
            <a:pPr algn="l">
              <a:lnSpc>
                <a:spcPct val="100000"/>
              </a:lnSpc>
            </a:pPr>
            <a:r>
              <a:rPr lang="en-US" altLang="zh-CN" sz="3600" dirty="0" smtClean="0">
                <a:solidFill>
                  <a:schemeClr val="bg1"/>
                </a:solidFill>
                <a:ea typeface="微软雅黑" panose="020B0503020204020204" pitchFamily="34" charset="-122"/>
              </a:rPr>
              <a:t>38 </a:t>
            </a:r>
            <a:r>
              <a:rPr lang="zh-CN" altLang="en-US" sz="3600" dirty="0">
                <a:solidFill>
                  <a:schemeClr val="bg1"/>
                </a:solidFill>
                <a:ea typeface="微软雅黑" panose="020B0503020204020204" pitchFamily="34" charset="-122"/>
              </a:rPr>
              <a:t>看哪，你们的家成为荒场，留给你们。</a:t>
            </a:r>
          </a:p>
          <a:p>
            <a:pPr algn="l">
              <a:lnSpc>
                <a:spcPct val="100000"/>
              </a:lnSpc>
            </a:pPr>
            <a:r>
              <a:rPr lang="en-US" altLang="zh-CN" sz="3600" dirty="0">
                <a:solidFill>
                  <a:schemeClr val="bg1"/>
                </a:solidFill>
                <a:ea typeface="微软雅黑" panose="020B0503020204020204" pitchFamily="34" charset="-122"/>
              </a:rPr>
              <a:t>See! Your house is left to you desolate;</a:t>
            </a:r>
          </a:p>
          <a:p>
            <a:pPr algn="l">
              <a:lnSpc>
                <a:spcPct val="100000"/>
              </a:lnSpc>
            </a:pPr>
            <a:r>
              <a:rPr lang="en-US" altLang="zh-CN" sz="3600" dirty="0">
                <a:solidFill>
                  <a:schemeClr val="bg1"/>
                </a:solidFill>
                <a:ea typeface="微软雅黑" panose="020B0503020204020204" pitchFamily="34" charset="-122"/>
              </a:rPr>
              <a:t>39 </a:t>
            </a:r>
            <a:r>
              <a:rPr lang="zh-CN" altLang="en-US" sz="3600" dirty="0">
                <a:solidFill>
                  <a:schemeClr val="bg1"/>
                </a:solidFill>
                <a:ea typeface="微软雅黑" panose="020B0503020204020204" pitchFamily="34" charset="-122"/>
              </a:rPr>
              <a:t>我告诉你们：从今以后，你们不得再见我，直等到你们说：‘奉主名来的，是应当称颂的。’”</a:t>
            </a:r>
          </a:p>
          <a:p>
            <a:pPr algn="l">
              <a:lnSpc>
                <a:spcPct val="100000"/>
              </a:lnSpc>
            </a:pPr>
            <a:r>
              <a:rPr lang="en-US" altLang="zh-CN" sz="3600" dirty="0">
                <a:solidFill>
                  <a:schemeClr val="bg1"/>
                </a:solidFill>
                <a:ea typeface="微软雅黑" panose="020B0503020204020204" pitchFamily="34" charset="-122"/>
              </a:rPr>
              <a:t>for I say to you, you shall see Me no more till you say, "Blessed is He who comes in the name of the LORD!"'</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268262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22:8-14】</a:t>
            </a:r>
            <a:endParaRPr lang="en-US" altLang="zh-CN" sz="3600" u="sng" dirty="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8 </a:t>
            </a:r>
            <a:r>
              <a:rPr lang="zh-CN" altLang="en-US" sz="3600" dirty="0">
                <a:solidFill>
                  <a:schemeClr val="bg1"/>
                </a:solidFill>
                <a:ea typeface="微软雅黑" panose="020B0503020204020204" pitchFamily="34" charset="-122"/>
              </a:rPr>
              <a:t>于是对仆人说：‘喜筵已经齐备，只是所召的人不配。</a:t>
            </a:r>
          </a:p>
          <a:p>
            <a:pPr algn="l">
              <a:lnSpc>
                <a:spcPct val="100000"/>
              </a:lnSpc>
            </a:pPr>
            <a:r>
              <a:rPr lang="en-US" altLang="zh-CN" sz="3600" dirty="0">
                <a:solidFill>
                  <a:schemeClr val="bg1"/>
                </a:solidFill>
                <a:ea typeface="微软雅黑" panose="020B0503020204020204" pitchFamily="34" charset="-122"/>
              </a:rPr>
              <a:t>Then he said to his servants, "The wedding is ready, but those who were invited were not worthy.</a:t>
            </a:r>
          </a:p>
          <a:p>
            <a:pPr algn="l">
              <a:lnSpc>
                <a:spcPct val="100000"/>
              </a:lnSpc>
            </a:pPr>
            <a:r>
              <a:rPr lang="en-US" altLang="zh-CN" sz="3600" dirty="0">
                <a:solidFill>
                  <a:schemeClr val="bg1"/>
                </a:solidFill>
                <a:ea typeface="微软雅黑" panose="020B0503020204020204" pitchFamily="34" charset="-122"/>
              </a:rPr>
              <a:t>9 </a:t>
            </a:r>
            <a:r>
              <a:rPr lang="zh-CN" altLang="en-US" sz="3600" dirty="0">
                <a:solidFill>
                  <a:schemeClr val="bg1"/>
                </a:solidFill>
                <a:ea typeface="微软雅黑" panose="020B0503020204020204" pitchFamily="34" charset="-122"/>
              </a:rPr>
              <a:t>所以你们要往岔路口上去，凡遇见的，都召来赴席。’ </a:t>
            </a:r>
          </a:p>
          <a:p>
            <a:pPr algn="l">
              <a:lnSpc>
                <a:spcPct val="100000"/>
              </a:lnSpc>
            </a:pPr>
            <a:r>
              <a:rPr lang="en-US" altLang="zh-CN" sz="3600" dirty="0">
                <a:solidFill>
                  <a:schemeClr val="bg1"/>
                </a:solidFill>
                <a:ea typeface="微软雅黑" panose="020B0503020204020204" pitchFamily="34" charset="-122"/>
              </a:rPr>
              <a:t>Therefore go into the highways, and as many as you find, invite to the wedding.'</a:t>
            </a:r>
          </a:p>
        </p:txBody>
      </p:sp>
    </p:spTree>
    <p:extLst>
      <p:ext uri="{BB962C8B-B14F-4D97-AF65-F5344CB8AC3E}">
        <p14:creationId xmlns:p14="http://schemas.microsoft.com/office/powerpoint/2010/main" val="36961543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22:8-14】</a:t>
            </a:r>
            <a:endParaRPr lang="en-US" altLang="zh-CN" sz="3600" u="sng" dirty="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10 </a:t>
            </a:r>
            <a:r>
              <a:rPr lang="zh-CN" altLang="en-US" sz="3600" dirty="0">
                <a:solidFill>
                  <a:schemeClr val="bg1"/>
                </a:solidFill>
                <a:ea typeface="微软雅黑" panose="020B0503020204020204" pitchFamily="34" charset="-122"/>
              </a:rPr>
              <a:t>那些仆人就出去到大路上，凡遇见的，不论善恶都召聚了来，筵席上就坐满了客。</a:t>
            </a:r>
          </a:p>
          <a:p>
            <a:pPr algn="l">
              <a:lnSpc>
                <a:spcPct val="100000"/>
              </a:lnSpc>
            </a:pPr>
            <a:r>
              <a:rPr lang="en-US" altLang="zh-CN" sz="3600" dirty="0">
                <a:solidFill>
                  <a:schemeClr val="bg1"/>
                </a:solidFill>
                <a:ea typeface="微软雅黑" panose="020B0503020204020204" pitchFamily="34" charset="-122"/>
              </a:rPr>
              <a:t>So those servants went out into the highways and gathered together all whom they found, both bad and good. And the wedding hall was filled with guests.</a:t>
            </a:r>
          </a:p>
          <a:p>
            <a:pPr algn="l">
              <a:lnSpc>
                <a:spcPct val="100000"/>
              </a:lnSpc>
            </a:pPr>
            <a:r>
              <a:rPr lang="en-US" altLang="zh-CN" sz="3600" dirty="0">
                <a:solidFill>
                  <a:schemeClr val="bg1"/>
                </a:solidFill>
                <a:ea typeface="微软雅黑" panose="020B0503020204020204" pitchFamily="34" charset="-122"/>
              </a:rPr>
              <a:t>11 </a:t>
            </a:r>
            <a:r>
              <a:rPr lang="zh-CN" altLang="en-US" sz="3600" dirty="0">
                <a:solidFill>
                  <a:schemeClr val="bg1"/>
                </a:solidFill>
                <a:ea typeface="微软雅黑" panose="020B0503020204020204" pitchFamily="34" charset="-122"/>
              </a:rPr>
              <a:t>王进来观看宾客，见那里有一个没有穿礼服的</a:t>
            </a:r>
            <a:r>
              <a:rPr lang="zh-CN" altLang="en-US" sz="3600" dirty="0" smtClean="0">
                <a:solidFill>
                  <a:schemeClr val="bg1"/>
                </a:solidFill>
                <a:ea typeface="微软雅黑" panose="020B0503020204020204" pitchFamily="34" charset="-122"/>
              </a:rPr>
              <a:t>，</a:t>
            </a:r>
            <a:r>
              <a:rPr lang="en-US" altLang="zh-CN" sz="3600" dirty="0" smtClean="0">
                <a:solidFill>
                  <a:schemeClr val="bg1"/>
                </a:solidFill>
                <a:ea typeface="微软雅黑" panose="020B0503020204020204" pitchFamily="34" charset="-122"/>
              </a:rPr>
              <a:t>"</a:t>
            </a:r>
            <a:r>
              <a:rPr lang="en-US" altLang="zh-CN" sz="3600" dirty="0">
                <a:solidFill>
                  <a:schemeClr val="bg1"/>
                </a:solidFill>
                <a:ea typeface="微软雅黑" panose="020B0503020204020204" pitchFamily="34" charset="-122"/>
              </a:rPr>
              <a:t>But when the king came in to see the guests, he saw a man there who did not have on a wedding garment.</a:t>
            </a:r>
          </a:p>
        </p:txBody>
      </p:sp>
    </p:spTree>
    <p:extLst>
      <p:ext uri="{BB962C8B-B14F-4D97-AF65-F5344CB8AC3E}">
        <p14:creationId xmlns:p14="http://schemas.microsoft.com/office/powerpoint/2010/main" val="26673155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22:8-14】</a:t>
            </a:r>
            <a:endParaRPr lang="en-US" altLang="zh-CN" sz="3600" u="sng" dirty="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12 </a:t>
            </a:r>
            <a:r>
              <a:rPr lang="zh-CN" altLang="en-US" sz="3600" dirty="0">
                <a:solidFill>
                  <a:schemeClr val="bg1"/>
                </a:solidFill>
                <a:ea typeface="微软雅黑" panose="020B0503020204020204" pitchFamily="34" charset="-122"/>
              </a:rPr>
              <a:t>就对他说：‘朋友，你到这里来怎么不穿礼服呢？’那人无言可答。</a:t>
            </a:r>
          </a:p>
          <a:p>
            <a:pPr algn="l">
              <a:lnSpc>
                <a:spcPct val="100000"/>
              </a:lnSpc>
            </a:pPr>
            <a:r>
              <a:rPr lang="en-US" altLang="zh-CN" sz="3600" dirty="0">
                <a:solidFill>
                  <a:schemeClr val="bg1"/>
                </a:solidFill>
                <a:ea typeface="微软雅黑" panose="020B0503020204020204" pitchFamily="34" charset="-122"/>
              </a:rPr>
              <a:t>So he said to him, "Friend, how did you come in here without a wedding garment?' And he was speechless.</a:t>
            </a:r>
          </a:p>
          <a:p>
            <a:pPr algn="l">
              <a:lnSpc>
                <a:spcPct val="100000"/>
              </a:lnSpc>
            </a:pPr>
            <a:r>
              <a:rPr lang="en-US" altLang="zh-CN" sz="3600" dirty="0">
                <a:solidFill>
                  <a:schemeClr val="bg1"/>
                </a:solidFill>
                <a:ea typeface="微软雅黑" panose="020B0503020204020204" pitchFamily="34" charset="-122"/>
              </a:rPr>
              <a:t>13 </a:t>
            </a:r>
            <a:r>
              <a:rPr lang="zh-CN" altLang="en-US" sz="3600" dirty="0">
                <a:solidFill>
                  <a:schemeClr val="bg1"/>
                </a:solidFill>
                <a:ea typeface="微软雅黑" panose="020B0503020204020204" pitchFamily="34" charset="-122"/>
              </a:rPr>
              <a:t>于是王对使唤的人说：</a:t>
            </a:r>
            <a:r>
              <a:rPr lang="zh-CN" altLang="en-US" sz="3600" dirty="0" smtClean="0">
                <a:solidFill>
                  <a:schemeClr val="bg1"/>
                </a:solidFill>
                <a:ea typeface="微软雅黑" panose="020B0503020204020204" pitchFamily="34" charset="-122"/>
              </a:rPr>
              <a:t>‘捆起他的手脚来，把他丢在外边的黑暗里，在那里必要哀哭切齿了。’</a:t>
            </a:r>
            <a:r>
              <a:rPr lang="en-US" altLang="zh-CN" sz="3400" dirty="0" smtClean="0">
                <a:solidFill>
                  <a:schemeClr val="bg1"/>
                </a:solidFill>
                <a:ea typeface="微软雅黑" panose="020B0503020204020204" pitchFamily="34" charset="-122"/>
              </a:rPr>
              <a:t>Then </a:t>
            </a:r>
            <a:r>
              <a:rPr lang="en-US" altLang="zh-CN" sz="3400" dirty="0">
                <a:solidFill>
                  <a:schemeClr val="bg1"/>
                </a:solidFill>
                <a:ea typeface="微软雅黑" panose="020B0503020204020204" pitchFamily="34" charset="-122"/>
              </a:rPr>
              <a:t>the king said to the servants, "Bind him hand and foot, take him away, and cast him into outer darkness; there will be weeping and gnashing of teeth</a:t>
            </a:r>
            <a:r>
              <a:rPr lang="en-US" altLang="zh-CN" sz="3400" dirty="0" smtClean="0">
                <a:solidFill>
                  <a:schemeClr val="bg1"/>
                </a:solidFill>
                <a:ea typeface="微软雅黑" panose="020B0503020204020204" pitchFamily="34" charset="-122"/>
              </a:rPr>
              <a:t>.'</a:t>
            </a:r>
            <a:endParaRPr lang="en-US" altLang="zh-CN" sz="34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152530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22:8-14】</a:t>
            </a:r>
            <a:endParaRPr lang="en-US" altLang="zh-CN" sz="3600" u="sng" dirty="0">
              <a:solidFill>
                <a:schemeClr val="bg1"/>
              </a:solidFill>
              <a:ea typeface="微软雅黑" panose="020B0503020204020204" pitchFamily="34" charset="-122"/>
            </a:endParaRPr>
          </a:p>
          <a:p>
            <a:pPr algn="l">
              <a:lnSpc>
                <a:spcPct val="100000"/>
              </a:lnSpc>
            </a:pPr>
            <a:r>
              <a:rPr lang="en-US" altLang="zh-CN" sz="3600" dirty="0" smtClean="0">
                <a:solidFill>
                  <a:schemeClr val="bg1"/>
                </a:solidFill>
                <a:ea typeface="微软雅黑" panose="020B0503020204020204" pitchFamily="34" charset="-122"/>
              </a:rPr>
              <a:t>14 </a:t>
            </a:r>
            <a:r>
              <a:rPr lang="zh-CN" altLang="en-US" sz="3600" dirty="0">
                <a:solidFill>
                  <a:schemeClr val="bg1"/>
                </a:solidFill>
                <a:ea typeface="微软雅黑" panose="020B0503020204020204" pitchFamily="34" charset="-122"/>
              </a:rPr>
              <a:t>因为被召的人多，选上的人少。”</a:t>
            </a:r>
          </a:p>
          <a:p>
            <a:pPr algn="l">
              <a:lnSpc>
                <a:spcPct val="100000"/>
              </a:lnSpc>
            </a:pPr>
            <a:r>
              <a:rPr lang="en-US" altLang="zh-CN" sz="3600" dirty="0">
                <a:solidFill>
                  <a:schemeClr val="bg1"/>
                </a:solidFill>
                <a:ea typeface="微软雅黑" panose="020B0503020204020204" pitchFamily="34" charset="-122"/>
              </a:rPr>
              <a:t>"For many are called, but few are chosen."</a:t>
            </a:r>
          </a:p>
        </p:txBody>
      </p:sp>
    </p:spTree>
    <p:extLst>
      <p:ext uri="{BB962C8B-B14F-4D97-AF65-F5344CB8AC3E}">
        <p14:creationId xmlns:p14="http://schemas.microsoft.com/office/powerpoint/2010/main" val="6386057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22:1-14】</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5 </a:t>
            </a:r>
            <a:r>
              <a:rPr lang="zh-CN" altLang="en-US" sz="3600" dirty="0">
                <a:solidFill>
                  <a:schemeClr val="bg1"/>
                </a:solidFill>
                <a:ea typeface="微软雅黑" panose="020B0503020204020204" pitchFamily="34" charset="-122"/>
              </a:rPr>
              <a:t>那些人不理就走了。一个到自己田里去；一个作买卖去；</a:t>
            </a:r>
          </a:p>
          <a:p>
            <a:pPr algn="l">
              <a:lnSpc>
                <a:spcPct val="100000"/>
              </a:lnSpc>
            </a:pPr>
            <a:r>
              <a:rPr lang="en-US" altLang="zh-CN" sz="3600" dirty="0">
                <a:solidFill>
                  <a:schemeClr val="bg1"/>
                </a:solidFill>
                <a:ea typeface="微软雅黑" panose="020B0503020204020204" pitchFamily="34" charset="-122"/>
              </a:rPr>
              <a:t>But they made light of it and went their ways, one to his own farm, another to his business.</a:t>
            </a:r>
          </a:p>
          <a:p>
            <a:pPr algn="l">
              <a:lnSpc>
                <a:spcPct val="100000"/>
              </a:lnSpc>
            </a:pPr>
            <a:r>
              <a:rPr lang="en-US" altLang="zh-CN" sz="3600" dirty="0">
                <a:solidFill>
                  <a:schemeClr val="bg1"/>
                </a:solidFill>
                <a:ea typeface="微软雅黑" panose="020B0503020204020204" pitchFamily="34" charset="-122"/>
              </a:rPr>
              <a:t>6 </a:t>
            </a:r>
            <a:r>
              <a:rPr lang="zh-CN" altLang="en-US" sz="3600" dirty="0">
                <a:solidFill>
                  <a:schemeClr val="bg1"/>
                </a:solidFill>
                <a:ea typeface="微软雅黑" panose="020B0503020204020204" pitchFamily="34" charset="-122"/>
              </a:rPr>
              <a:t>其余的拿住仆人，凌辱他们，把他们杀了。</a:t>
            </a:r>
          </a:p>
          <a:p>
            <a:pPr algn="l">
              <a:lnSpc>
                <a:spcPct val="100000"/>
              </a:lnSpc>
            </a:pPr>
            <a:r>
              <a:rPr lang="en-US" altLang="zh-CN" sz="3600" dirty="0">
                <a:solidFill>
                  <a:schemeClr val="bg1"/>
                </a:solidFill>
                <a:ea typeface="微软雅黑" panose="020B0503020204020204" pitchFamily="34" charset="-122"/>
              </a:rPr>
              <a:t>And the rest seized his servants, treated them spitefully, and killed them</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908942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罗马书 </a:t>
            </a:r>
            <a:r>
              <a:rPr lang="en-US" altLang="zh-CN" sz="3600" u="sng" dirty="0">
                <a:solidFill>
                  <a:schemeClr val="bg1"/>
                </a:solidFill>
                <a:ea typeface="微软雅黑" panose="020B0503020204020204" pitchFamily="34" charset="-122"/>
              </a:rPr>
              <a:t>Romans 10:3b</a:t>
            </a:r>
            <a:r>
              <a:rPr lang="en-US" altLang="zh-CN" sz="3600" u="sng" dirty="0" smtClean="0">
                <a:solidFill>
                  <a:schemeClr val="bg1"/>
                </a:solidFill>
                <a:ea typeface="微软雅黑" panose="020B0503020204020204" pitchFamily="34" charset="-122"/>
              </a:rPr>
              <a:t>】</a:t>
            </a:r>
          </a:p>
          <a:p>
            <a:pPr algn="l">
              <a:lnSpc>
                <a:spcPct val="100000"/>
              </a:lnSpc>
            </a:pPr>
            <a:r>
              <a:rPr lang="en-US" altLang="zh-CN" sz="3600" dirty="0" smtClean="0">
                <a:solidFill>
                  <a:schemeClr val="bg1"/>
                </a:solidFill>
                <a:ea typeface="微软雅黑" panose="020B0503020204020204" pitchFamily="34" charset="-122"/>
              </a:rPr>
              <a:t>……</a:t>
            </a:r>
            <a:r>
              <a:rPr lang="zh-CN" altLang="en-US" sz="3600" dirty="0">
                <a:solidFill>
                  <a:schemeClr val="bg1"/>
                </a:solidFill>
                <a:ea typeface="微软雅黑" panose="020B0503020204020204" pitchFamily="34" charset="-122"/>
              </a:rPr>
              <a:t>想要立自己的义，就不服神的义了。</a:t>
            </a:r>
          </a:p>
          <a:p>
            <a:pPr algn="l">
              <a:lnSpc>
                <a:spcPct val="100000"/>
              </a:lnSpc>
            </a:pPr>
            <a:r>
              <a:rPr lang="en-US" altLang="zh-CN" sz="3600" dirty="0">
                <a:solidFill>
                  <a:schemeClr val="bg1"/>
                </a:solidFill>
                <a:ea typeface="微软雅黑" panose="020B0503020204020204" pitchFamily="34" charset="-122"/>
              </a:rPr>
              <a:t>….seeking to establish their own righteousness, have not submitted to the righteousness of God</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71890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以赛亚书 </a:t>
            </a:r>
            <a:r>
              <a:rPr lang="en-US" altLang="zh-CN" sz="3600" u="sng" dirty="0">
                <a:solidFill>
                  <a:schemeClr val="bg1"/>
                </a:solidFill>
                <a:ea typeface="微软雅黑" panose="020B0503020204020204" pitchFamily="34" charset="-122"/>
              </a:rPr>
              <a:t>Isaiah 64:6】</a:t>
            </a:r>
          </a:p>
          <a:p>
            <a:pPr algn="l">
              <a:lnSpc>
                <a:spcPct val="100000"/>
              </a:lnSpc>
            </a:pPr>
            <a:r>
              <a:rPr lang="zh-CN" altLang="en-US" sz="3600" dirty="0">
                <a:solidFill>
                  <a:schemeClr val="bg1"/>
                </a:solidFill>
                <a:ea typeface="微软雅黑" panose="020B0503020204020204" pitchFamily="34" charset="-122"/>
              </a:rPr>
              <a:t>我们都像不洁净的人，所有的义都像污秽的衣服；我们都像叶子渐渐枯干，我们的罪孽好像风把我们吹去，</a:t>
            </a:r>
          </a:p>
          <a:p>
            <a:pPr algn="l">
              <a:lnSpc>
                <a:spcPct val="100000"/>
              </a:lnSpc>
            </a:pPr>
            <a:r>
              <a:rPr lang="en-US" altLang="zh-CN" sz="3600" dirty="0">
                <a:solidFill>
                  <a:schemeClr val="bg1"/>
                </a:solidFill>
                <a:ea typeface="微软雅黑" panose="020B0503020204020204" pitchFamily="34" charset="-122"/>
              </a:rPr>
              <a:t>But we are all like an unclean thing, And all our </a:t>
            </a:r>
            <a:r>
              <a:rPr lang="en-US" altLang="zh-CN" sz="3600" dirty="0" err="1">
                <a:solidFill>
                  <a:schemeClr val="bg1"/>
                </a:solidFill>
                <a:ea typeface="微软雅黑" panose="020B0503020204020204" pitchFamily="34" charset="-122"/>
              </a:rPr>
              <a:t>righteousnesses</a:t>
            </a:r>
            <a:r>
              <a:rPr lang="en-US" altLang="zh-CN" sz="3600" dirty="0">
                <a:solidFill>
                  <a:schemeClr val="bg1"/>
                </a:solidFill>
                <a:ea typeface="微软雅黑" panose="020B0503020204020204" pitchFamily="34" charset="-122"/>
              </a:rPr>
              <a:t> are like filthy rags; We all fade as a leaf, And our iniquities, like the wind, Have taken us away.</a:t>
            </a:r>
          </a:p>
        </p:txBody>
      </p:sp>
    </p:spTree>
    <p:extLst>
      <p:ext uri="{BB962C8B-B14F-4D97-AF65-F5344CB8AC3E}">
        <p14:creationId xmlns:p14="http://schemas.microsoft.com/office/powerpoint/2010/main" val="248310960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14:21】</a:t>
            </a:r>
          </a:p>
          <a:p>
            <a:pPr algn="l">
              <a:lnSpc>
                <a:spcPct val="100000"/>
              </a:lnSpc>
            </a:pPr>
            <a:r>
              <a:rPr lang="zh-CN" altLang="en-US" sz="3600" dirty="0">
                <a:solidFill>
                  <a:schemeClr val="bg1"/>
                </a:solidFill>
                <a:ea typeface="微软雅黑" panose="020B0503020204020204" pitchFamily="34" charset="-122"/>
              </a:rPr>
              <a:t>那仆人回来，把这事都告诉了主人。家主就动怒，对仆人说：‘快出去，到城里大街小巷，领那贫穷的、残废的、瞎眼的、瘸腿的来。’</a:t>
            </a:r>
          </a:p>
          <a:p>
            <a:pPr algn="l">
              <a:lnSpc>
                <a:spcPct val="100000"/>
              </a:lnSpc>
            </a:pPr>
            <a:r>
              <a:rPr lang="en-US" altLang="zh-CN" sz="3600" dirty="0">
                <a:solidFill>
                  <a:schemeClr val="bg1"/>
                </a:solidFill>
                <a:ea typeface="微软雅黑" panose="020B0503020204020204" pitchFamily="34" charset="-122"/>
              </a:rPr>
              <a:t>So that servant came and reported these things to his master. Then the master of the house, being angry, said to his servant, "Go out quickly into the streets and lanes of the city, and bring in here the poor and the maimed and the lame and the blind.'</a:t>
            </a:r>
          </a:p>
          <a:p>
            <a:pPr algn="l">
              <a:lnSpc>
                <a:spcPct val="100000"/>
              </a:lnSpc>
            </a:pP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9242624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创世纪 </a:t>
            </a:r>
            <a:r>
              <a:rPr lang="en-US" altLang="zh-CN" sz="3600" u="sng" dirty="0">
                <a:solidFill>
                  <a:schemeClr val="bg1"/>
                </a:solidFill>
                <a:ea typeface="微软雅黑" panose="020B0503020204020204" pitchFamily="34" charset="-122"/>
              </a:rPr>
              <a:t>Genesis 18:25】</a:t>
            </a:r>
          </a:p>
          <a:p>
            <a:pPr algn="l">
              <a:lnSpc>
                <a:spcPct val="100000"/>
              </a:lnSpc>
            </a:pPr>
            <a:r>
              <a:rPr lang="zh-CN" altLang="en-US" sz="3600" dirty="0">
                <a:solidFill>
                  <a:schemeClr val="bg1"/>
                </a:solidFill>
                <a:ea typeface="微软雅黑" panose="020B0503020204020204" pitchFamily="34" charset="-122"/>
              </a:rPr>
              <a:t>将义人与恶人同杀，将义人与恶人一样看待，这断不是你所行的。审判全地的主岂不行公义吗？”</a:t>
            </a:r>
          </a:p>
          <a:p>
            <a:pPr algn="l">
              <a:lnSpc>
                <a:spcPct val="100000"/>
              </a:lnSpc>
            </a:pPr>
            <a:r>
              <a:rPr lang="en-US" altLang="zh-CN" sz="3600" dirty="0">
                <a:solidFill>
                  <a:schemeClr val="bg1"/>
                </a:solidFill>
                <a:ea typeface="微软雅黑" panose="020B0503020204020204" pitchFamily="34" charset="-122"/>
              </a:rPr>
              <a:t>Far be it from You to do such a thing as this, to slay the righteous with the wicked, so that the righteous should be as the wicked; far be it from You! Shall not the Judge of all the earth do right?"</a:t>
            </a:r>
          </a:p>
        </p:txBody>
      </p:sp>
    </p:spTree>
    <p:extLst>
      <p:ext uri="{BB962C8B-B14F-4D97-AF65-F5344CB8AC3E}">
        <p14:creationId xmlns:p14="http://schemas.microsoft.com/office/powerpoint/2010/main" val="26702252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林前 </a:t>
            </a:r>
            <a:r>
              <a:rPr lang="en-US" altLang="zh-CN" sz="3600" u="sng" dirty="0">
                <a:solidFill>
                  <a:schemeClr val="bg1"/>
                </a:solidFill>
                <a:ea typeface="微软雅黑" panose="020B0503020204020204" pitchFamily="34" charset="-122"/>
              </a:rPr>
              <a:t>1Co 1:26-30】</a:t>
            </a:r>
          </a:p>
          <a:p>
            <a:pPr algn="l">
              <a:lnSpc>
                <a:spcPct val="100000"/>
              </a:lnSpc>
            </a:pPr>
            <a:r>
              <a:rPr lang="en-US" altLang="zh-CN" sz="3600" dirty="0">
                <a:solidFill>
                  <a:schemeClr val="bg1"/>
                </a:solidFill>
                <a:ea typeface="微软雅黑" panose="020B0503020204020204" pitchFamily="34" charset="-122"/>
              </a:rPr>
              <a:t>26 </a:t>
            </a:r>
            <a:r>
              <a:rPr lang="zh-CN" altLang="en-US" sz="3600" dirty="0">
                <a:solidFill>
                  <a:schemeClr val="bg1"/>
                </a:solidFill>
                <a:ea typeface="微软雅黑" panose="020B0503020204020204" pitchFamily="34" charset="-122"/>
              </a:rPr>
              <a:t>弟兄们哪，可见你们蒙召的，按着肉体有智慧的不多，有能力的不多，有尊贵的也不多</a:t>
            </a:r>
            <a:r>
              <a:rPr lang="zh-CN" altLang="en-US" sz="3600" dirty="0" smtClean="0">
                <a:solidFill>
                  <a:schemeClr val="bg1"/>
                </a:solidFill>
                <a:ea typeface="微软雅黑" panose="020B0503020204020204" pitchFamily="34" charset="-122"/>
              </a:rPr>
              <a:t>。 </a:t>
            </a:r>
            <a:r>
              <a:rPr lang="en-US" altLang="zh-CN" sz="3600" dirty="0" smtClean="0">
                <a:solidFill>
                  <a:schemeClr val="bg1"/>
                </a:solidFill>
                <a:ea typeface="微软雅黑" panose="020B0503020204020204" pitchFamily="34" charset="-122"/>
              </a:rPr>
              <a:t>For </a:t>
            </a:r>
            <a:r>
              <a:rPr lang="en-US" altLang="zh-CN" sz="3600" dirty="0">
                <a:solidFill>
                  <a:schemeClr val="bg1"/>
                </a:solidFill>
                <a:ea typeface="微软雅黑" panose="020B0503020204020204" pitchFamily="34" charset="-122"/>
              </a:rPr>
              <a:t>you see your calling, brethren, that not many wise according to the flesh, not many mighty, not many noble, are called.</a:t>
            </a:r>
          </a:p>
          <a:p>
            <a:pPr algn="l">
              <a:lnSpc>
                <a:spcPct val="100000"/>
              </a:lnSpc>
            </a:pPr>
            <a:r>
              <a:rPr lang="en-US" altLang="zh-CN" sz="3600" dirty="0">
                <a:solidFill>
                  <a:schemeClr val="bg1"/>
                </a:solidFill>
                <a:ea typeface="微软雅黑" panose="020B0503020204020204" pitchFamily="34" charset="-122"/>
              </a:rPr>
              <a:t>27 </a:t>
            </a:r>
            <a:r>
              <a:rPr lang="zh-CN" altLang="en-US" sz="3600" dirty="0">
                <a:solidFill>
                  <a:schemeClr val="bg1"/>
                </a:solidFill>
                <a:ea typeface="微软雅黑" panose="020B0503020204020204" pitchFamily="34" charset="-122"/>
              </a:rPr>
              <a:t>神却拣选了世上愚拙的，叫有智慧的羞愧；又拣选了世上软弱的，叫那强壮的羞愧。</a:t>
            </a:r>
          </a:p>
          <a:p>
            <a:pPr algn="l">
              <a:lnSpc>
                <a:spcPct val="100000"/>
              </a:lnSpc>
            </a:pPr>
            <a:r>
              <a:rPr lang="en-US" altLang="zh-CN" sz="3400" dirty="0">
                <a:solidFill>
                  <a:schemeClr val="bg1"/>
                </a:solidFill>
                <a:ea typeface="微软雅黑" panose="020B0503020204020204" pitchFamily="34" charset="-122"/>
              </a:rPr>
              <a:t>But God has chosen the foolish things of the world to put to shame the wise, and God has chosen the weak things of the world to put to shame the things which are mighty;</a:t>
            </a:r>
          </a:p>
          <a:p>
            <a:pPr algn="l">
              <a:lnSpc>
                <a:spcPct val="100000"/>
              </a:lnSpc>
            </a:pPr>
            <a:r>
              <a:rPr lang="en-US" altLang="zh-CN" sz="3600" dirty="0">
                <a:solidFill>
                  <a:schemeClr val="bg1"/>
                </a:solidFill>
                <a:ea typeface="微软雅黑" panose="020B0503020204020204" pitchFamily="34" charset="-122"/>
              </a:rPr>
              <a:t>28 </a:t>
            </a:r>
            <a:r>
              <a:rPr lang="zh-CN" altLang="en-US" sz="3600" dirty="0">
                <a:solidFill>
                  <a:schemeClr val="bg1"/>
                </a:solidFill>
                <a:ea typeface="微软雅黑" panose="020B0503020204020204" pitchFamily="34" charset="-122"/>
              </a:rPr>
              <a:t>神也拣选了世上卑贱的，被人厌恶的，以及那无有的，为要废掉那有的，</a:t>
            </a:r>
          </a:p>
          <a:p>
            <a:pPr algn="l">
              <a:lnSpc>
                <a:spcPct val="100000"/>
              </a:lnSpc>
            </a:pPr>
            <a:r>
              <a:rPr lang="en-US" altLang="zh-CN" sz="3600" dirty="0">
                <a:solidFill>
                  <a:schemeClr val="bg1"/>
                </a:solidFill>
                <a:ea typeface="微软雅黑" panose="020B0503020204020204" pitchFamily="34" charset="-122"/>
              </a:rPr>
              <a:t>and the base things of the world and the things which are despised God has chosen, and the things which are not, to bring to nothing the things that are,</a:t>
            </a:r>
          </a:p>
          <a:p>
            <a:pPr algn="l">
              <a:lnSpc>
                <a:spcPct val="100000"/>
              </a:lnSpc>
            </a:pPr>
            <a:r>
              <a:rPr lang="en-US" altLang="zh-CN" sz="3600" dirty="0">
                <a:solidFill>
                  <a:schemeClr val="bg1"/>
                </a:solidFill>
                <a:ea typeface="微软雅黑" panose="020B0503020204020204" pitchFamily="34" charset="-122"/>
              </a:rPr>
              <a:t>29 </a:t>
            </a:r>
            <a:r>
              <a:rPr lang="zh-CN" altLang="en-US" sz="3600" dirty="0">
                <a:solidFill>
                  <a:schemeClr val="bg1"/>
                </a:solidFill>
                <a:ea typeface="微软雅黑" panose="020B0503020204020204" pitchFamily="34" charset="-122"/>
              </a:rPr>
              <a:t>使一切有血气的，在　神面前一个也不能自夸。</a:t>
            </a:r>
          </a:p>
          <a:p>
            <a:pPr algn="l">
              <a:lnSpc>
                <a:spcPct val="100000"/>
              </a:lnSpc>
            </a:pPr>
            <a:r>
              <a:rPr lang="en-US" altLang="zh-CN" sz="3600" dirty="0">
                <a:solidFill>
                  <a:schemeClr val="bg1"/>
                </a:solidFill>
                <a:ea typeface="微软雅黑" panose="020B0503020204020204" pitchFamily="34" charset="-122"/>
              </a:rPr>
              <a:t>that no flesh should glory in His presence.</a:t>
            </a:r>
          </a:p>
          <a:p>
            <a:pPr algn="l">
              <a:lnSpc>
                <a:spcPct val="100000"/>
              </a:lnSpc>
            </a:pPr>
            <a:r>
              <a:rPr lang="en-US" altLang="zh-CN" sz="3600" dirty="0">
                <a:solidFill>
                  <a:schemeClr val="bg1"/>
                </a:solidFill>
                <a:ea typeface="微软雅黑" panose="020B0503020204020204" pitchFamily="34" charset="-122"/>
              </a:rPr>
              <a:t>30 </a:t>
            </a:r>
            <a:r>
              <a:rPr lang="zh-CN" altLang="en-US" sz="3600" dirty="0">
                <a:solidFill>
                  <a:schemeClr val="bg1"/>
                </a:solidFill>
                <a:ea typeface="微软雅黑" panose="020B0503020204020204" pitchFamily="34" charset="-122"/>
              </a:rPr>
              <a:t>但你们得在基督耶稣里是本乎　神，　神又使祂成为我们的智慧、公义、圣洁、救赎。</a:t>
            </a:r>
          </a:p>
          <a:p>
            <a:pPr algn="l">
              <a:lnSpc>
                <a:spcPct val="100000"/>
              </a:lnSpc>
            </a:pPr>
            <a:r>
              <a:rPr lang="en-US" altLang="zh-CN" sz="3600" dirty="0">
                <a:solidFill>
                  <a:schemeClr val="bg1"/>
                </a:solidFill>
                <a:ea typeface="微软雅黑" panose="020B0503020204020204" pitchFamily="34" charset="-122"/>
              </a:rPr>
              <a:t>But of Him you are in Christ Jesus, who became for us wisdom from God--and righteousness and sanctification and redemption—</a:t>
            </a:r>
          </a:p>
        </p:txBody>
      </p:sp>
    </p:spTree>
    <p:extLst>
      <p:ext uri="{BB962C8B-B14F-4D97-AF65-F5344CB8AC3E}">
        <p14:creationId xmlns:p14="http://schemas.microsoft.com/office/powerpoint/2010/main" val="298528328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林前 </a:t>
            </a:r>
            <a:r>
              <a:rPr lang="en-US" altLang="zh-CN" sz="3600" u="sng" dirty="0">
                <a:solidFill>
                  <a:schemeClr val="bg1"/>
                </a:solidFill>
                <a:ea typeface="微软雅黑" panose="020B0503020204020204" pitchFamily="34" charset="-122"/>
              </a:rPr>
              <a:t>1Co 1:26-30】</a:t>
            </a:r>
          </a:p>
          <a:p>
            <a:pPr algn="l">
              <a:lnSpc>
                <a:spcPct val="100000"/>
              </a:lnSpc>
            </a:pPr>
            <a:r>
              <a:rPr lang="en-US" altLang="zh-CN" sz="3600" dirty="0" smtClean="0">
                <a:solidFill>
                  <a:schemeClr val="bg1"/>
                </a:solidFill>
                <a:ea typeface="微软雅黑" panose="020B0503020204020204" pitchFamily="34" charset="-122"/>
              </a:rPr>
              <a:t>28 </a:t>
            </a:r>
            <a:r>
              <a:rPr lang="zh-CN" altLang="en-US" sz="3600" dirty="0">
                <a:solidFill>
                  <a:schemeClr val="bg1"/>
                </a:solidFill>
                <a:ea typeface="微软雅黑" panose="020B0503020204020204" pitchFamily="34" charset="-122"/>
              </a:rPr>
              <a:t>神也拣选了世上卑贱的，被人厌恶的，以及那无有的，为要废掉那有的，</a:t>
            </a:r>
          </a:p>
          <a:p>
            <a:pPr algn="l">
              <a:lnSpc>
                <a:spcPct val="100000"/>
              </a:lnSpc>
            </a:pPr>
            <a:r>
              <a:rPr lang="en-US" altLang="zh-CN" sz="3600" dirty="0">
                <a:solidFill>
                  <a:schemeClr val="bg1"/>
                </a:solidFill>
                <a:ea typeface="微软雅黑" panose="020B0503020204020204" pitchFamily="34" charset="-122"/>
              </a:rPr>
              <a:t>and the base things of the world and the things which are despised God has chosen, and the things which are not, to bring to nothing the things that are,</a:t>
            </a:r>
          </a:p>
          <a:p>
            <a:pPr algn="l">
              <a:lnSpc>
                <a:spcPct val="100000"/>
              </a:lnSpc>
            </a:pPr>
            <a:r>
              <a:rPr lang="en-US" altLang="zh-CN" sz="3600" dirty="0">
                <a:solidFill>
                  <a:schemeClr val="bg1"/>
                </a:solidFill>
                <a:ea typeface="微软雅黑" panose="020B0503020204020204" pitchFamily="34" charset="-122"/>
              </a:rPr>
              <a:t>29 </a:t>
            </a:r>
            <a:r>
              <a:rPr lang="zh-CN" altLang="en-US" sz="3600" dirty="0">
                <a:solidFill>
                  <a:schemeClr val="bg1"/>
                </a:solidFill>
                <a:ea typeface="微软雅黑" panose="020B0503020204020204" pitchFamily="34" charset="-122"/>
              </a:rPr>
              <a:t>使一切有血气的，在　神面前一个也不能自夸。</a:t>
            </a:r>
          </a:p>
          <a:p>
            <a:pPr algn="l">
              <a:lnSpc>
                <a:spcPct val="100000"/>
              </a:lnSpc>
            </a:pPr>
            <a:r>
              <a:rPr lang="en-US" altLang="zh-CN" sz="3600" dirty="0">
                <a:solidFill>
                  <a:schemeClr val="bg1"/>
                </a:solidFill>
                <a:ea typeface="微软雅黑" panose="020B0503020204020204" pitchFamily="34" charset="-122"/>
              </a:rPr>
              <a:t>that no flesh should glory in His presence</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0209796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林前 </a:t>
            </a:r>
            <a:r>
              <a:rPr lang="en-US" altLang="zh-CN" sz="3600" u="sng" dirty="0">
                <a:solidFill>
                  <a:schemeClr val="bg1"/>
                </a:solidFill>
                <a:ea typeface="微软雅黑" panose="020B0503020204020204" pitchFamily="34" charset="-122"/>
              </a:rPr>
              <a:t>1Co 1:26-30】</a:t>
            </a:r>
          </a:p>
          <a:p>
            <a:pPr algn="l">
              <a:lnSpc>
                <a:spcPct val="100000"/>
              </a:lnSpc>
            </a:pPr>
            <a:r>
              <a:rPr lang="en-US" altLang="zh-CN" sz="3600" dirty="0" smtClean="0">
                <a:solidFill>
                  <a:schemeClr val="bg1"/>
                </a:solidFill>
                <a:ea typeface="微软雅黑" panose="020B0503020204020204" pitchFamily="34" charset="-122"/>
              </a:rPr>
              <a:t>30 </a:t>
            </a:r>
            <a:r>
              <a:rPr lang="zh-CN" altLang="en-US" sz="3600" dirty="0">
                <a:solidFill>
                  <a:schemeClr val="bg1"/>
                </a:solidFill>
                <a:ea typeface="微软雅黑" panose="020B0503020204020204" pitchFamily="34" charset="-122"/>
              </a:rPr>
              <a:t>但你们得在基督耶稣里是本乎　神，　神又使祂成为我们的智慧、公义、圣洁、救赎。</a:t>
            </a:r>
          </a:p>
          <a:p>
            <a:pPr algn="l">
              <a:lnSpc>
                <a:spcPct val="100000"/>
              </a:lnSpc>
            </a:pPr>
            <a:r>
              <a:rPr lang="en-US" altLang="zh-CN" sz="3600" dirty="0">
                <a:solidFill>
                  <a:schemeClr val="bg1"/>
                </a:solidFill>
                <a:ea typeface="微软雅黑" panose="020B0503020204020204" pitchFamily="34" charset="-122"/>
              </a:rPr>
              <a:t>But of Him you are in Christ Jesus, who became for us wisdom from God--and righteousness and sanctification and redemption—</a:t>
            </a:r>
          </a:p>
        </p:txBody>
      </p:sp>
    </p:spTree>
    <p:extLst>
      <p:ext uri="{BB962C8B-B14F-4D97-AF65-F5344CB8AC3E}">
        <p14:creationId xmlns:p14="http://schemas.microsoft.com/office/powerpoint/2010/main" val="13908016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以赛亚书 </a:t>
            </a:r>
            <a:r>
              <a:rPr lang="en-US" altLang="zh-CN" sz="3600" u="sng" dirty="0">
                <a:solidFill>
                  <a:schemeClr val="bg1"/>
                </a:solidFill>
                <a:ea typeface="微软雅黑" panose="020B0503020204020204" pitchFamily="34" charset="-122"/>
              </a:rPr>
              <a:t>Isaiah 61:10】</a:t>
            </a:r>
          </a:p>
          <a:p>
            <a:pPr algn="l">
              <a:lnSpc>
                <a:spcPct val="100000"/>
              </a:lnSpc>
            </a:pPr>
            <a:r>
              <a:rPr lang="zh-CN" altLang="en-US" sz="3600" dirty="0">
                <a:solidFill>
                  <a:schemeClr val="bg1"/>
                </a:solidFill>
                <a:ea typeface="微软雅黑" panose="020B0503020204020204" pitchFamily="34" charset="-122"/>
              </a:rPr>
              <a:t>我因耶和华大大欢喜，我的心靠　神快乐。因祂以拯救为衣给我穿上，以公义为袍给我披上。好像新郎戴上华冠，又像新妇佩戴妆饰。</a:t>
            </a:r>
          </a:p>
          <a:p>
            <a:pPr algn="l">
              <a:lnSpc>
                <a:spcPct val="100000"/>
              </a:lnSpc>
            </a:pPr>
            <a:r>
              <a:rPr lang="en-US" altLang="zh-CN" sz="3600" dirty="0">
                <a:solidFill>
                  <a:schemeClr val="bg1"/>
                </a:solidFill>
                <a:ea typeface="微软雅黑" panose="020B0503020204020204" pitchFamily="34" charset="-122"/>
              </a:rPr>
              <a:t>I will greatly rejoice in the LORD, My soul shall be joyful in my God; For He has clothed me with the garments of salvation, He has covered me with the robe of righteousness, As a bridegroom decks himself with ornaments, And as a bride adorns herself with her jewels.</a:t>
            </a:r>
          </a:p>
        </p:txBody>
      </p:sp>
    </p:spTree>
    <p:extLst>
      <p:ext uri="{BB962C8B-B14F-4D97-AF65-F5344CB8AC3E}">
        <p14:creationId xmlns:p14="http://schemas.microsoft.com/office/powerpoint/2010/main" val="29882646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73572" y="0"/>
            <a:ext cx="9070428"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加拉太书 </a:t>
            </a:r>
            <a:r>
              <a:rPr lang="en-US" altLang="zh-CN" sz="3600" u="sng" dirty="0">
                <a:solidFill>
                  <a:schemeClr val="bg1"/>
                </a:solidFill>
                <a:ea typeface="微软雅黑" panose="020B0503020204020204" pitchFamily="34" charset="-122"/>
              </a:rPr>
              <a:t>Galatians 3:27</a:t>
            </a:r>
            <a:r>
              <a:rPr lang="en-US" altLang="zh-CN" sz="3600" u="sng" dirty="0" smtClean="0">
                <a:solidFill>
                  <a:schemeClr val="bg1"/>
                </a:solidFill>
                <a:ea typeface="微软雅黑" panose="020B0503020204020204" pitchFamily="34" charset="-122"/>
              </a:rPr>
              <a:t>】</a:t>
            </a:r>
          </a:p>
          <a:p>
            <a:pPr algn="l">
              <a:lnSpc>
                <a:spcPct val="100000"/>
              </a:lnSpc>
            </a:pPr>
            <a:r>
              <a:rPr lang="zh-CN" altLang="en-US" sz="3600" dirty="0" smtClean="0">
                <a:solidFill>
                  <a:schemeClr val="bg1"/>
                </a:solidFill>
                <a:ea typeface="微软雅黑" panose="020B0503020204020204" pitchFamily="34" charset="-122"/>
              </a:rPr>
              <a:t>你们</a:t>
            </a:r>
            <a:r>
              <a:rPr lang="zh-CN" altLang="en-US" sz="3600" dirty="0">
                <a:solidFill>
                  <a:schemeClr val="bg1"/>
                </a:solidFill>
                <a:ea typeface="微软雅黑" panose="020B0503020204020204" pitchFamily="34" charset="-122"/>
              </a:rPr>
              <a:t>受洗归入基督的，都是披戴基督了。</a:t>
            </a:r>
          </a:p>
          <a:p>
            <a:pPr algn="l">
              <a:lnSpc>
                <a:spcPct val="100000"/>
              </a:lnSpc>
            </a:pPr>
            <a:r>
              <a:rPr lang="en-US" altLang="zh-CN" sz="3600" dirty="0">
                <a:solidFill>
                  <a:schemeClr val="bg1"/>
                </a:solidFill>
                <a:ea typeface="微软雅黑" panose="020B0503020204020204" pitchFamily="34" charset="-122"/>
              </a:rPr>
              <a:t>For as many of you as were baptized into Christ have put on Christ</a:t>
            </a:r>
            <a:r>
              <a:rPr lang="en-US" altLang="zh-CN" sz="3600" dirty="0" smtClean="0">
                <a:solidFill>
                  <a:schemeClr val="bg1"/>
                </a:solidFill>
                <a:ea typeface="微软雅黑" panose="020B0503020204020204" pitchFamily="34" charset="-122"/>
              </a:rPr>
              <a:t>.</a:t>
            </a:r>
            <a:r>
              <a:rPr lang="en-US" altLang="zh-CN" sz="3600" u="sng" dirty="0" smtClean="0">
                <a:solidFill>
                  <a:schemeClr val="bg1"/>
                </a:solidFill>
                <a:ea typeface="微软雅黑" panose="020B0503020204020204" pitchFamily="34" charset="-122"/>
              </a:rPr>
              <a:t> </a:t>
            </a:r>
          </a:p>
          <a:p>
            <a:pPr algn="l">
              <a:lnSpc>
                <a:spcPct val="100000"/>
              </a:lnSpc>
            </a:pPr>
            <a:endParaRPr lang="en-US" altLang="zh-CN" sz="600" u="sng" dirty="0">
              <a:solidFill>
                <a:schemeClr val="bg1"/>
              </a:solidFill>
              <a:ea typeface="微软雅黑" panose="020B0503020204020204" pitchFamily="34" charset="-122"/>
            </a:endParaRPr>
          </a:p>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林前 </a:t>
            </a:r>
            <a:r>
              <a:rPr lang="en-US" altLang="zh-CN" sz="3600" u="sng" dirty="0">
                <a:solidFill>
                  <a:schemeClr val="bg1"/>
                </a:solidFill>
                <a:ea typeface="微软雅黑" panose="020B0503020204020204" pitchFamily="34" charset="-122"/>
              </a:rPr>
              <a:t>1Co 1:30</a:t>
            </a:r>
            <a:r>
              <a:rPr lang="en-US" altLang="zh-CN" sz="3600" u="sng" dirty="0" smtClean="0">
                <a:solidFill>
                  <a:schemeClr val="bg1"/>
                </a:solidFill>
                <a:ea typeface="微软雅黑" panose="020B0503020204020204" pitchFamily="34" charset="-122"/>
              </a:rPr>
              <a:t>】</a:t>
            </a:r>
          </a:p>
          <a:p>
            <a:pPr algn="l">
              <a:lnSpc>
                <a:spcPct val="100000"/>
              </a:lnSpc>
            </a:pPr>
            <a:r>
              <a:rPr lang="zh-CN" altLang="en-US" sz="3600" dirty="0" smtClean="0">
                <a:solidFill>
                  <a:schemeClr val="bg1"/>
                </a:solidFill>
                <a:ea typeface="微软雅黑" panose="020B0503020204020204" pitchFamily="34" charset="-122"/>
              </a:rPr>
              <a:t>但</a:t>
            </a:r>
            <a:r>
              <a:rPr lang="zh-CN" altLang="en-US" sz="3600" dirty="0">
                <a:solidFill>
                  <a:schemeClr val="bg1"/>
                </a:solidFill>
                <a:ea typeface="微软雅黑" panose="020B0503020204020204" pitchFamily="34" charset="-122"/>
              </a:rPr>
              <a:t>你们得在基督耶稣里是本乎　神，　神又使祂成为我们的智慧、公义、圣洁、救赎。</a:t>
            </a:r>
          </a:p>
          <a:p>
            <a:pPr algn="l">
              <a:lnSpc>
                <a:spcPct val="100000"/>
              </a:lnSpc>
            </a:pPr>
            <a:r>
              <a:rPr lang="en-US" altLang="zh-CN" sz="3600" dirty="0">
                <a:solidFill>
                  <a:schemeClr val="bg1"/>
                </a:solidFill>
                <a:ea typeface="微软雅黑" panose="020B0503020204020204" pitchFamily="34" charset="-122"/>
              </a:rPr>
              <a:t>But of Him you are in Christ Jesus, who became for us wisdom from God--and righteousness and sanctification and redemption—</a:t>
            </a:r>
          </a:p>
        </p:txBody>
      </p:sp>
    </p:spTree>
    <p:extLst>
      <p:ext uri="{BB962C8B-B14F-4D97-AF65-F5344CB8AC3E}">
        <p14:creationId xmlns:p14="http://schemas.microsoft.com/office/powerpoint/2010/main" val="373329608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约壹 </a:t>
            </a:r>
            <a:r>
              <a:rPr lang="en-US" altLang="zh-CN" sz="3600" u="sng" dirty="0">
                <a:solidFill>
                  <a:schemeClr val="bg1"/>
                </a:solidFill>
                <a:ea typeface="微软雅黑" panose="020B0503020204020204" pitchFamily="34" charset="-122"/>
              </a:rPr>
              <a:t>1Jn 5:11-12】</a:t>
            </a:r>
          </a:p>
          <a:p>
            <a:pPr algn="l">
              <a:lnSpc>
                <a:spcPct val="100000"/>
              </a:lnSpc>
            </a:pPr>
            <a:r>
              <a:rPr lang="en-US" altLang="zh-CN" sz="3600" dirty="0">
                <a:solidFill>
                  <a:schemeClr val="bg1"/>
                </a:solidFill>
                <a:ea typeface="微软雅黑" panose="020B0503020204020204" pitchFamily="34" charset="-122"/>
              </a:rPr>
              <a:t>11 </a:t>
            </a:r>
            <a:r>
              <a:rPr lang="zh-CN" altLang="en-US" sz="3600" dirty="0">
                <a:solidFill>
                  <a:schemeClr val="bg1"/>
                </a:solidFill>
                <a:ea typeface="微软雅黑" panose="020B0503020204020204" pitchFamily="34" charset="-122"/>
              </a:rPr>
              <a:t>这见证就是　神赐给我们永生，这永生也是在祂儿子里面。</a:t>
            </a:r>
          </a:p>
          <a:p>
            <a:pPr algn="l">
              <a:lnSpc>
                <a:spcPct val="100000"/>
              </a:lnSpc>
            </a:pPr>
            <a:r>
              <a:rPr lang="en-US" altLang="zh-CN" sz="3600" dirty="0">
                <a:solidFill>
                  <a:schemeClr val="bg1"/>
                </a:solidFill>
                <a:ea typeface="微软雅黑" panose="020B0503020204020204" pitchFamily="34" charset="-122"/>
              </a:rPr>
              <a:t>And this is the testimony: that God has given us eternal life, and this life is in His Son.</a:t>
            </a:r>
          </a:p>
          <a:p>
            <a:pPr algn="l">
              <a:lnSpc>
                <a:spcPct val="100000"/>
              </a:lnSpc>
            </a:pPr>
            <a:r>
              <a:rPr lang="en-US" altLang="zh-CN" sz="3600" dirty="0">
                <a:solidFill>
                  <a:schemeClr val="bg1"/>
                </a:solidFill>
                <a:ea typeface="微软雅黑" panose="020B0503020204020204" pitchFamily="34" charset="-122"/>
              </a:rPr>
              <a:t>12 </a:t>
            </a:r>
            <a:r>
              <a:rPr lang="zh-CN" altLang="en-US" sz="3600" dirty="0">
                <a:solidFill>
                  <a:schemeClr val="bg1"/>
                </a:solidFill>
                <a:ea typeface="微软雅黑" panose="020B0503020204020204" pitchFamily="34" charset="-122"/>
              </a:rPr>
              <a:t>人有了　神的儿子就有生命，没有　神的儿子就没有生命。</a:t>
            </a:r>
          </a:p>
          <a:p>
            <a:pPr algn="l">
              <a:lnSpc>
                <a:spcPct val="100000"/>
              </a:lnSpc>
            </a:pPr>
            <a:r>
              <a:rPr lang="en-US" altLang="zh-CN" sz="3600" dirty="0">
                <a:solidFill>
                  <a:schemeClr val="bg1"/>
                </a:solidFill>
                <a:ea typeface="微软雅黑" panose="020B0503020204020204" pitchFamily="34" charset="-122"/>
              </a:rPr>
              <a:t>He who has the Son has life; he who does not have the Son of God does not have life.</a:t>
            </a:r>
          </a:p>
        </p:txBody>
      </p:sp>
    </p:spTree>
    <p:extLst>
      <p:ext uri="{BB962C8B-B14F-4D97-AF65-F5344CB8AC3E}">
        <p14:creationId xmlns:p14="http://schemas.microsoft.com/office/powerpoint/2010/main" val="543544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22:1-14】</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7 </a:t>
            </a:r>
            <a:r>
              <a:rPr lang="zh-CN" altLang="en-US" sz="3600" dirty="0">
                <a:solidFill>
                  <a:schemeClr val="bg1"/>
                </a:solidFill>
                <a:ea typeface="微软雅黑" panose="020B0503020204020204" pitchFamily="34" charset="-122"/>
              </a:rPr>
              <a:t>王就大怒，发兵除灭那些凶手，烧毁他们的城。</a:t>
            </a:r>
          </a:p>
          <a:p>
            <a:pPr algn="l">
              <a:lnSpc>
                <a:spcPct val="100000"/>
              </a:lnSpc>
            </a:pPr>
            <a:r>
              <a:rPr lang="en-US" altLang="zh-CN" sz="3600" dirty="0">
                <a:solidFill>
                  <a:schemeClr val="bg1"/>
                </a:solidFill>
                <a:ea typeface="微软雅黑" panose="020B0503020204020204" pitchFamily="34" charset="-122"/>
              </a:rPr>
              <a:t>But when the king heard about it, he was furious. And he sent out his armies, destroyed those murderers, and burned up their city.</a:t>
            </a:r>
          </a:p>
          <a:p>
            <a:pPr algn="l">
              <a:lnSpc>
                <a:spcPct val="100000"/>
              </a:lnSpc>
            </a:pPr>
            <a:r>
              <a:rPr lang="en-US" altLang="zh-CN" sz="3600" dirty="0">
                <a:solidFill>
                  <a:schemeClr val="bg1"/>
                </a:solidFill>
                <a:ea typeface="微软雅黑" panose="020B0503020204020204" pitchFamily="34" charset="-122"/>
              </a:rPr>
              <a:t>8 </a:t>
            </a:r>
            <a:r>
              <a:rPr lang="zh-CN" altLang="en-US" sz="3600" dirty="0">
                <a:solidFill>
                  <a:schemeClr val="bg1"/>
                </a:solidFill>
                <a:ea typeface="微软雅黑" panose="020B0503020204020204" pitchFamily="34" charset="-122"/>
              </a:rPr>
              <a:t>于是对仆人说：‘喜筵已经齐备，只是所召的人不配。</a:t>
            </a:r>
          </a:p>
          <a:p>
            <a:pPr algn="l">
              <a:lnSpc>
                <a:spcPct val="100000"/>
              </a:lnSpc>
            </a:pPr>
            <a:r>
              <a:rPr lang="en-US" altLang="zh-CN" sz="3600" dirty="0">
                <a:solidFill>
                  <a:schemeClr val="bg1"/>
                </a:solidFill>
                <a:ea typeface="微软雅黑" panose="020B0503020204020204" pitchFamily="34" charset="-122"/>
              </a:rPr>
              <a:t>Then he said to his servants, "The wedding is ready, but those who were invited were not worthy.</a:t>
            </a:r>
          </a:p>
        </p:txBody>
      </p:sp>
    </p:spTree>
    <p:extLst>
      <p:ext uri="{BB962C8B-B14F-4D97-AF65-F5344CB8AC3E}">
        <p14:creationId xmlns:p14="http://schemas.microsoft.com/office/powerpoint/2010/main" val="26942536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22:1-14】</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9 </a:t>
            </a:r>
            <a:r>
              <a:rPr lang="zh-CN" altLang="en-US" sz="3600" dirty="0">
                <a:solidFill>
                  <a:schemeClr val="bg1"/>
                </a:solidFill>
                <a:ea typeface="微软雅黑" panose="020B0503020204020204" pitchFamily="34" charset="-122"/>
              </a:rPr>
              <a:t>所以你们要往岔路口上去，凡遇见的，都召来赴席。’ </a:t>
            </a:r>
          </a:p>
          <a:p>
            <a:pPr algn="l">
              <a:lnSpc>
                <a:spcPct val="100000"/>
              </a:lnSpc>
            </a:pPr>
            <a:r>
              <a:rPr lang="en-US" altLang="zh-CN" sz="3600" dirty="0">
                <a:solidFill>
                  <a:schemeClr val="bg1"/>
                </a:solidFill>
                <a:ea typeface="微软雅黑" panose="020B0503020204020204" pitchFamily="34" charset="-122"/>
              </a:rPr>
              <a:t>Therefore go into the highways, and as many as you find, invite to the wedding.'</a:t>
            </a:r>
          </a:p>
          <a:p>
            <a:pPr algn="l">
              <a:lnSpc>
                <a:spcPct val="100000"/>
              </a:lnSpc>
            </a:pPr>
            <a:r>
              <a:rPr lang="en-US" altLang="zh-CN" sz="3600" dirty="0">
                <a:solidFill>
                  <a:schemeClr val="bg1"/>
                </a:solidFill>
                <a:ea typeface="微软雅黑" panose="020B0503020204020204" pitchFamily="34" charset="-122"/>
              </a:rPr>
              <a:t>10 </a:t>
            </a:r>
            <a:r>
              <a:rPr lang="zh-CN" altLang="en-US" sz="3600" dirty="0">
                <a:solidFill>
                  <a:schemeClr val="bg1"/>
                </a:solidFill>
                <a:ea typeface="微软雅黑" panose="020B0503020204020204" pitchFamily="34" charset="-122"/>
              </a:rPr>
              <a:t>那些仆人就出去到大路上，凡遇见的，不论善恶都召聚了来，筵席上就坐满了客。</a:t>
            </a:r>
          </a:p>
          <a:p>
            <a:pPr algn="l">
              <a:lnSpc>
                <a:spcPct val="100000"/>
              </a:lnSpc>
            </a:pPr>
            <a:r>
              <a:rPr lang="en-US" altLang="zh-CN" sz="3600" dirty="0">
                <a:solidFill>
                  <a:schemeClr val="bg1"/>
                </a:solidFill>
                <a:ea typeface="微软雅黑" panose="020B0503020204020204" pitchFamily="34" charset="-122"/>
              </a:rPr>
              <a:t>So those servants went out into the highways and gathered together all whom they found, both bad and good. And the wedding hall was filled with guests.</a:t>
            </a:r>
          </a:p>
        </p:txBody>
      </p:sp>
    </p:spTree>
    <p:extLst>
      <p:ext uri="{BB962C8B-B14F-4D97-AF65-F5344CB8AC3E}">
        <p14:creationId xmlns:p14="http://schemas.microsoft.com/office/powerpoint/2010/main" val="35413202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22:1-14】</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11 </a:t>
            </a:r>
            <a:r>
              <a:rPr lang="zh-CN" altLang="en-US" sz="3600" dirty="0">
                <a:solidFill>
                  <a:schemeClr val="bg1"/>
                </a:solidFill>
                <a:ea typeface="微软雅黑" panose="020B0503020204020204" pitchFamily="34" charset="-122"/>
              </a:rPr>
              <a:t>王进来观看宾客，见那里有一个没有穿礼服的，</a:t>
            </a:r>
          </a:p>
          <a:p>
            <a:pPr algn="l">
              <a:lnSpc>
                <a:spcPct val="100000"/>
              </a:lnSpc>
            </a:pPr>
            <a:r>
              <a:rPr lang="en-US" altLang="zh-CN" sz="3600" dirty="0">
                <a:solidFill>
                  <a:schemeClr val="bg1"/>
                </a:solidFill>
                <a:ea typeface="微软雅黑" panose="020B0503020204020204" pitchFamily="34" charset="-122"/>
              </a:rPr>
              <a:t>"But when the king came in to see the guests, he saw a man there who did not have on a wedding garment.</a:t>
            </a:r>
          </a:p>
          <a:p>
            <a:pPr algn="l">
              <a:lnSpc>
                <a:spcPct val="100000"/>
              </a:lnSpc>
            </a:pPr>
            <a:r>
              <a:rPr lang="en-US" altLang="zh-CN" sz="3600" dirty="0">
                <a:solidFill>
                  <a:schemeClr val="bg1"/>
                </a:solidFill>
                <a:ea typeface="微软雅黑" panose="020B0503020204020204" pitchFamily="34" charset="-122"/>
              </a:rPr>
              <a:t>12 </a:t>
            </a:r>
            <a:r>
              <a:rPr lang="zh-CN" altLang="en-US" sz="3600" dirty="0">
                <a:solidFill>
                  <a:schemeClr val="bg1"/>
                </a:solidFill>
                <a:ea typeface="微软雅黑" panose="020B0503020204020204" pitchFamily="34" charset="-122"/>
              </a:rPr>
              <a:t>就对他说：‘朋友，你到这里来怎么不穿礼服呢？’那人无言可答。</a:t>
            </a:r>
          </a:p>
          <a:p>
            <a:pPr algn="l">
              <a:lnSpc>
                <a:spcPct val="100000"/>
              </a:lnSpc>
            </a:pPr>
            <a:r>
              <a:rPr lang="en-US" altLang="zh-CN" sz="3600" dirty="0">
                <a:solidFill>
                  <a:schemeClr val="bg1"/>
                </a:solidFill>
                <a:ea typeface="微软雅黑" panose="020B0503020204020204" pitchFamily="34" charset="-122"/>
              </a:rPr>
              <a:t>So he said to him, "Friend, how did you come in here without a wedding garment?' And he was speechless.</a:t>
            </a:r>
          </a:p>
        </p:txBody>
      </p:sp>
    </p:spTree>
    <p:extLst>
      <p:ext uri="{BB962C8B-B14F-4D97-AF65-F5344CB8AC3E}">
        <p14:creationId xmlns:p14="http://schemas.microsoft.com/office/powerpoint/2010/main" val="20441033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22:1-14】</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13 </a:t>
            </a:r>
            <a:r>
              <a:rPr lang="zh-CN" altLang="en-US" sz="3600" dirty="0">
                <a:solidFill>
                  <a:schemeClr val="bg1"/>
                </a:solidFill>
                <a:ea typeface="微软雅黑" panose="020B0503020204020204" pitchFamily="34" charset="-122"/>
              </a:rPr>
              <a:t>于是王对使唤的人说：‘捆起他的手脚来，把他丢在外边的黑暗里，在那里必要哀哭切齿了。’</a:t>
            </a:r>
          </a:p>
          <a:p>
            <a:pPr algn="l">
              <a:lnSpc>
                <a:spcPct val="100000"/>
              </a:lnSpc>
            </a:pPr>
            <a:r>
              <a:rPr lang="en-US" altLang="zh-CN" sz="3600" dirty="0">
                <a:solidFill>
                  <a:schemeClr val="bg1"/>
                </a:solidFill>
                <a:ea typeface="微软雅黑" panose="020B0503020204020204" pitchFamily="34" charset="-122"/>
              </a:rPr>
              <a:t>Then the king said to the servants, "Bind him hand and foot, take him away, and cast him into outer darkness; there will be weeping and gnashing of teeth.'</a:t>
            </a:r>
          </a:p>
          <a:p>
            <a:pPr algn="l">
              <a:lnSpc>
                <a:spcPct val="100000"/>
              </a:lnSpc>
            </a:pPr>
            <a:r>
              <a:rPr lang="en-US" altLang="zh-CN" sz="3600" dirty="0">
                <a:solidFill>
                  <a:schemeClr val="bg1"/>
                </a:solidFill>
                <a:ea typeface="微软雅黑" panose="020B0503020204020204" pitchFamily="34" charset="-122"/>
              </a:rPr>
              <a:t>14 </a:t>
            </a:r>
            <a:r>
              <a:rPr lang="zh-CN" altLang="en-US" sz="3600" dirty="0">
                <a:solidFill>
                  <a:schemeClr val="bg1"/>
                </a:solidFill>
                <a:ea typeface="微软雅黑" panose="020B0503020204020204" pitchFamily="34" charset="-122"/>
              </a:rPr>
              <a:t>因为被召的人多，选上的人少。”</a:t>
            </a:r>
          </a:p>
          <a:p>
            <a:pPr algn="l">
              <a:lnSpc>
                <a:spcPct val="100000"/>
              </a:lnSpc>
            </a:pPr>
            <a:r>
              <a:rPr lang="en-US" altLang="zh-CN" sz="3600" dirty="0">
                <a:solidFill>
                  <a:schemeClr val="bg1"/>
                </a:solidFill>
                <a:ea typeface="微软雅黑" panose="020B0503020204020204" pitchFamily="34" charset="-122"/>
              </a:rPr>
              <a:t>"For many are called, but few are chosen."</a:t>
            </a:r>
          </a:p>
        </p:txBody>
      </p:sp>
    </p:spTree>
    <p:extLst>
      <p:ext uri="{BB962C8B-B14F-4D97-AF65-F5344CB8AC3E}">
        <p14:creationId xmlns:p14="http://schemas.microsoft.com/office/powerpoint/2010/main" val="12049233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22:22】</a:t>
            </a:r>
          </a:p>
          <a:p>
            <a:pPr algn="l">
              <a:lnSpc>
                <a:spcPct val="100000"/>
              </a:lnSpc>
            </a:pPr>
            <a:endParaRPr lang="en-US" altLang="zh-CN" sz="3600" u="sng" dirty="0" smtClean="0">
              <a:solidFill>
                <a:schemeClr val="bg1"/>
              </a:solidFill>
              <a:ea typeface="微软雅黑" panose="020B0503020204020204" pitchFamily="34" charset="-122"/>
            </a:endParaRPr>
          </a:p>
          <a:p>
            <a:pPr algn="l">
              <a:lnSpc>
                <a:spcPct val="100000"/>
              </a:lnSpc>
            </a:pPr>
            <a:r>
              <a:rPr lang="zh-CN" altLang="en-US" sz="3600" dirty="0">
                <a:solidFill>
                  <a:schemeClr val="bg1"/>
                </a:solidFill>
                <a:ea typeface="微软雅黑" panose="020B0503020204020204" pitchFamily="34" charset="-122"/>
              </a:rPr>
              <a:t>“天国好比一个王为他儿子摆设娶亲的筵席，</a:t>
            </a:r>
          </a:p>
          <a:p>
            <a:pPr algn="l">
              <a:lnSpc>
                <a:spcPct val="100000"/>
              </a:lnSpc>
            </a:pPr>
            <a:r>
              <a:rPr lang="en-US" altLang="zh-CN" sz="3600" dirty="0">
                <a:solidFill>
                  <a:schemeClr val="bg1"/>
                </a:solidFill>
                <a:ea typeface="微软雅黑" panose="020B0503020204020204" pitchFamily="34" charset="-122"/>
              </a:rPr>
              <a:t>"The kingdom of heaven is like a certain king who arranged a marriage for his son,</a:t>
            </a:r>
          </a:p>
        </p:txBody>
      </p:sp>
    </p:spTree>
    <p:extLst>
      <p:ext uri="{BB962C8B-B14F-4D97-AF65-F5344CB8AC3E}">
        <p14:creationId xmlns:p14="http://schemas.microsoft.com/office/powerpoint/2010/main" val="34857777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87036" y="0"/>
            <a:ext cx="8780319"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22:2-5</a:t>
            </a:r>
            <a:r>
              <a:rPr lang="en-US" altLang="zh-CN" sz="3600" u="sng" dirty="0" smtClean="0">
                <a:solidFill>
                  <a:schemeClr val="bg1"/>
                </a:solidFill>
                <a:ea typeface="微软雅黑" panose="020B0503020204020204" pitchFamily="34" charset="-122"/>
              </a:rPr>
              <a:t>】</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2 “</a:t>
            </a:r>
            <a:r>
              <a:rPr lang="zh-CN" altLang="en-US" sz="3600" dirty="0">
                <a:solidFill>
                  <a:schemeClr val="bg1"/>
                </a:solidFill>
                <a:ea typeface="微软雅黑" panose="020B0503020204020204" pitchFamily="34" charset="-122"/>
              </a:rPr>
              <a:t>天国好比一个王为他儿子摆设娶亲的筵席，</a:t>
            </a:r>
          </a:p>
          <a:p>
            <a:pPr algn="l">
              <a:lnSpc>
                <a:spcPct val="100000"/>
              </a:lnSpc>
            </a:pPr>
            <a:r>
              <a:rPr lang="en-US" altLang="zh-CN" sz="3600" dirty="0">
                <a:solidFill>
                  <a:schemeClr val="bg1"/>
                </a:solidFill>
                <a:ea typeface="微软雅黑" panose="020B0503020204020204" pitchFamily="34" charset="-122"/>
              </a:rPr>
              <a:t>"The kingdom of heaven is like a certain king who arranged a marriage for his son,</a:t>
            </a:r>
          </a:p>
          <a:p>
            <a:pPr algn="l">
              <a:lnSpc>
                <a:spcPct val="100000"/>
              </a:lnSpc>
            </a:pPr>
            <a:r>
              <a:rPr lang="en-US" altLang="zh-CN" sz="3600" dirty="0">
                <a:solidFill>
                  <a:schemeClr val="bg1"/>
                </a:solidFill>
                <a:ea typeface="微软雅黑" panose="020B0503020204020204" pitchFamily="34" charset="-122"/>
              </a:rPr>
              <a:t>3 </a:t>
            </a:r>
            <a:r>
              <a:rPr lang="zh-CN" altLang="en-US" sz="3600" dirty="0">
                <a:solidFill>
                  <a:schemeClr val="bg1"/>
                </a:solidFill>
                <a:ea typeface="微软雅黑" panose="020B0503020204020204" pitchFamily="34" charset="-122"/>
              </a:rPr>
              <a:t>就打发仆人去，请那些被召的人来赴席；他们却不肯来。</a:t>
            </a:r>
          </a:p>
          <a:p>
            <a:pPr algn="l">
              <a:lnSpc>
                <a:spcPct val="100000"/>
              </a:lnSpc>
            </a:pPr>
            <a:r>
              <a:rPr lang="en-US" altLang="zh-CN" sz="3600" dirty="0">
                <a:solidFill>
                  <a:schemeClr val="bg1"/>
                </a:solidFill>
                <a:ea typeface="微软雅黑" panose="020B0503020204020204" pitchFamily="34" charset="-122"/>
              </a:rPr>
              <a:t>and sent out his servants to call those who were invited to the wedding; and they were not willing to come.</a:t>
            </a:r>
          </a:p>
          <a:p>
            <a:pPr algn="l">
              <a:lnSpc>
                <a:spcPct val="100000"/>
              </a:lnSpc>
            </a:pP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910248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712</TotalTime>
  <Words>2562</Words>
  <Application>Microsoft Office PowerPoint</Application>
  <PresentationFormat>全屏显示(4:3)</PresentationFormat>
  <Paragraphs>173</Paragraphs>
  <Slides>39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39</vt:i4>
      </vt:variant>
    </vt:vector>
  </HeadingPairs>
  <TitlesOfParts>
    <vt:vector size="45"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146</cp:revision>
  <dcterms:created xsi:type="dcterms:W3CDTF">2018-02-16T18:09:56Z</dcterms:created>
  <dcterms:modified xsi:type="dcterms:W3CDTF">2019-01-13T11:22:04Z</dcterms:modified>
</cp:coreProperties>
</file>