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644" r:id="rId2"/>
    <p:sldId id="947" r:id="rId3"/>
    <p:sldId id="948" r:id="rId4"/>
    <p:sldId id="949" r:id="rId5"/>
    <p:sldId id="950" r:id="rId6"/>
    <p:sldId id="951" r:id="rId7"/>
    <p:sldId id="952" r:id="rId8"/>
    <p:sldId id="972" r:id="rId9"/>
    <p:sldId id="953" r:id="rId10"/>
    <p:sldId id="954" r:id="rId11"/>
    <p:sldId id="955" r:id="rId12"/>
    <p:sldId id="973" r:id="rId13"/>
    <p:sldId id="956" r:id="rId14"/>
    <p:sldId id="957" r:id="rId15"/>
    <p:sldId id="974" r:id="rId16"/>
    <p:sldId id="975" r:id="rId17"/>
    <p:sldId id="976" r:id="rId18"/>
    <p:sldId id="958" r:id="rId19"/>
    <p:sldId id="959" r:id="rId20"/>
    <p:sldId id="960" r:id="rId21"/>
    <p:sldId id="961" r:id="rId22"/>
    <p:sldId id="977" r:id="rId23"/>
    <p:sldId id="982" r:id="rId24"/>
    <p:sldId id="978" r:id="rId25"/>
    <p:sldId id="979" r:id="rId26"/>
    <p:sldId id="980" r:id="rId27"/>
    <p:sldId id="981" r:id="rId28"/>
    <p:sldId id="983" r:id="rId29"/>
    <p:sldId id="962" r:id="rId30"/>
    <p:sldId id="984" r:id="rId31"/>
    <p:sldId id="985" r:id="rId32"/>
    <p:sldId id="963" r:id="rId33"/>
    <p:sldId id="986" r:id="rId34"/>
    <p:sldId id="987" r:id="rId35"/>
    <p:sldId id="988" r:id="rId36"/>
    <p:sldId id="989" r:id="rId37"/>
    <p:sldId id="964" r:id="rId38"/>
    <p:sldId id="990" r:id="rId39"/>
    <p:sldId id="991" r:id="rId40"/>
    <p:sldId id="992" r:id="rId41"/>
    <p:sldId id="993" r:id="rId42"/>
    <p:sldId id="994" r:id="rId43"/>
    <p:sldId id="995" r:id="rId44"/>
    <p:sldId id="965" r:id="rId45"/>
    <p:sldId id="996" r:id="rId46"/>
    <p:sldId id="966" r:id="rId47"/>
    <p:sldId id="967" r:id="rId48"/>
    <p:sldId id="997" r:id="rId4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6" autoAdjust="0"/>
    <p:restoredTop sz="94660"/>
  </p:normalViewPr>
  <p:slideViewPr>
    <p:cSldViewPr snapToGrid="0">
      <p:cViewPr varScale="1">
        <p:scale>
          <a:sx n="73" d="100"/>
          <a:sy n="73" d="100"/>
        </p:scale>
        <p:origin x="77" y="70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2019/1/18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2019/1/18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2019/1/18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2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2019/1/18</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smtClean="0">
                <a:solidFill>
                  <a:schemeClr val="bg1"/>
                </a:solidFill>
                <a:ea typeface="微软雅黑" panose="020B0503020204020204" pitchFamily="34" charset="-122"/>
              </a:rPr>
              <a:t>马太福音 </a:t>
            </a:r>
            <a:r>
              <a:rPr lang="en-US" altLang="zh-CN" sz="3600" u="sng" dirty="0" smtClean="0">
                <a:solidFill>
                  <a:schemeClr val="bg1"/>
                </a:solidFill>
                <a:ea typeface="微软雅黑" panose="020B0503020204020204" pitchFamily="34" charset="-122"/>
              </a:rPr>
              <a:t>Matthew </a:t>
            </a:r>
            <a:r>
              <a:rPr lang="en-US" altLang="zh-CN" sz="3600" u="sng" dirty="0" smtClean="0">
                <a:solidFill>
                  <a:schemeClr val="bg1"/>
                </a:solidFill>
                <a:ea typeface="微软雅黑" panose="020B0503020204020204" pitchFamily="34" charset="-122"/>
              </a:rPr>
              <a:t>22:15-22】</a:t>
            </a:r>
            <a:endParaRPr lang="en-US" altLang="zh-CN" sz="3600" u="sng" dirty="0" smtClean="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15 </a:t>
            </a:r>
            <a:r>
              <a:rPr lang="zh-CN" altLang="en-US" sz="3600" dirty="0">
                <a:solidFill>
                  <a:schemeClr val="bg1"/>
                </a:solidFill>
                <a:ea typeface="微软雅黑" panose="020B0503020204020204" pitchFamily="34" charset="-122"/>
              </a:rPr>
              <a:t>当时，法利赛人出去，商议怎样就着耶稣的话陷害祂，</a:t>
            </a:r>
          </a:p>
          <a:p>
            <a:pPr algn="l">
              <a:lnSpc>
                <a:spcPct val="100000"/>
              </a:lnSpc>
            </a:pPr>
            <a:r>
              <a:rPr lang="en-US" altLang="zh-CN" sz="3600" dirty="0">
                <a:solidFill>
                  <a:schemeClr val="bg1"/>
                </a:solidFill>
                <a:ea typeface="微软雅黑" panose="020B0503020204020204" pitchFamily="34" charset="-122"/>
              </a:rPr>
              <a:t>Then the Pharisees went and plotted how they might entangle Him in His talk</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647011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路加福音 </a:t>
            </a:r>
            <a:r>
              <a:rPr lang="en-US" altLang="zh-CN" sz="3600" u="sng" dirty="0">
                <a:solidFill>
                  <a:schemeClr val="bg1"/>
                </a:solidFill>
                <a:ea typeface="微软雅黑" panose="020B0503020204020204" pitchFamily="34" charset="-122"/>
              </a:rPr>
              <a:t>Luke 6:26</a:t>
            </a:r>
            <a:r>
              <a:rPr lang="en-US" altLang="zh-CN" sz="3600" u="sng" dirty="0" smtClean="0">
                <a:solidFill>
                  <a:schemeClr val="bg1"/>
                </a:solidFill>
                <a:ea typeface="微软雅黑" panose="020B0503020204020204" pitchFamily="34" charset="-122"/>
              </a:rPr>
              <a:t>】</a:t>
            </a:r>
          </a:p>
          <a:p>
            <a:pPr algn="l">
              <a:lnSpc>
                <a:spcPct val="100000"/>
              </a:lnSpc>
            </a:pPr>
            <a:r>
              <a:rPr lang="zh-CN" altLang="en-US" sz="3600" dirty="0" smtClean="0">
                <a:solidFill>
                  <a:schemeClr val="bg1"/>
                </a:solidFill>
                <a:ea typeface="微软雅黑" panose="020B0503020204020204" pitchFamily="34" charset="-122"/>
              </a:rPr>
              <a:t>人</a:t>
            </a:r>
            <a:r>
              <a:rPr lang="zh-CN" altLang="en-US" sz="3600" dirty="0">
                <a:solidFill>
                  <a:schemeClr val="bg1"/>
                </a:solidFill>
                <a:ea typeface="微软雅黑" panose="020B0503020204020204" pitchFamily="34" charset="-122"/>
              </a:rPr>
              <a:t>都说你们好的时候，你们就有祸了，因为他们的祖宗待假先知也是这样。”</a:t>
            </a:r>
          </a:p>
          <a:p>
            <a:pPr algn="l">
              <a:lnSpc>
                <a:spcPct val="100000"/>
              </a:lnSpc>
            </a:pPr>
            <a:r>
              <a:rPr lang="en-US" altLang="zh-CN" sz="3600" dirty="0">
                <a:solidFill>
                  <a:schemeClr val="bg1"/>
                </a:solidFill>
                <a:ea typeface="微软雅黑" panose="020B0503020204020204" pitchFamily="34" charset="-122"/>
              </a:rPr>
              <a:t>Woe to you when all men speak well of you, For so did their fathers to the false prophets.</a:t>
            </a:r>
          </a:p>
        </p:txBody>
      </p:sp>
    </p:spTree>
    <p:extLst>
      <p:ext uri="{BB962C8B-B14F-4D97-AF65-F5344CB8AC3E}">
        <p14:creationId xmlns:p14="http://schemas.microsoft.com/office/powerpoint/2010/main" val="39625602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马太福音 </a:t>
            </a:r>
            <a:r>
              <a:rPr lang="en-US" altLang="zh-CN" sz="3600" u="sng" dirty="0">
                <a:solidFill>
                  <a:schemeClr val="bg1"/>
                </a:solidFill>
                <a:ea typeface="微软雅黑" panose="020B0503020204020204" pitchFamily="34" charset="-122"/>
              </a:rPr>
              <a:t>Matthew 22:18-21】</a:t>
            </a:r>
          </a:p>
          <a:p>
            <a:pPr algn="l">
              <a:lnSpc>
                <a:spcPct val="100000"/>
              </a:lnSpc>
            </a:pPr>
            <a:r>
              <a:rPr lang="en-US" altLang="zh-CN" sz="3600" dirty="0">
                <a:solidFill>
                  <a:schemeClr val="bg1"/>
                </a:solidFill>
                <a:ea typeface="微软雅黑" panose="020B0503020204020204" pitchFamily="34" charset="-122"/>
              </a:rPr>
              <a:t>18 </a:t>
            </a:r>
            <a:r>
              <a:rPr lang="zh-CN" altLang="en-US" sz="3600" dirty="0">
                <a:solidFill>
                  <a:schemeClr val="bg1"/>
                </a:solidFill>
                <a:ea typeface="微软雅黑" panose="020B0503020204020204" pitchFamily="34" charset="-122"/>
              </a:rPr>
              <a:t>耶稣看出他们的恶意，就说：“假冒为善的人哪，为什么试探我？</a:t>
            </a:r>
          </a:p>
          <a:p>
            <a:pPr algn="l">
              <a:lnSpc>
                <a:spcPct val="100000"/>
              </a:lnSpc>
            </a:pPr>
            <a:r>
              <a:rPr lang="en-US" altLang="zh-CN" sz="3600" dirty="0">
                <a:solidFill>
                  <a:schemeClr val="bg1"/>
                </a:solidFill>
                <a:ea typeface="微软雅黑" panose="020B0503020204020204" pitchFamily="34" charset="-122"/>
              </a:rPr>
              <a:t>But Jesus perceived their wickedness, and said, "Why do you test Me, you hypocrites?</a:t>
            </a:r>
          </a:p>
          <a:p>
            <a:pPr algn="l">
              <a:lnSpc>
                <a:spcPct val="100000"/>
              </a:lnSpc>
            </a:pPr>
            <a:r>
              <a:rPr lang="en-US" altLang="zh-CN" sz="3600" dirty="0">
                <a:solidFill>
                  <a:schemeClr val="bg1"/>
                </a:solidFill>
                <a:ea typeface="微软雅黑" panose="020B0503020204020204" pitchFamily="34" charset="-122"/>
              </a:rPr>
              <a:t>19 </a:t>
            </a:r>
            <a:r>
              <a:rPr lang="zh-CN" altLang="en-US" sz="3600" dirty="0">
                <a:solidFill>
                  <a:schemeClr val="bg1"/>
                </a:solidFill>
                <a:ea typeface="微软雅黑" panose="020B0503020204020204" pitchFamily="34" charset="-122"/>
              </a:rPr>
              <a:t>拿一个上税的钱给我看。”他们就拿一个银钱来给祂</a:t>
            </a:r>
            <a:r>
              <a:rPr lang="zh-CN" altLang="en-US" sz="3600" dirty="0" smtClean="0">
                <a:solidFill>
                  <a:schemeClr val="bg1"/>
                </a:solidFill>
                <a:ea typeface="微软雅黑" panose="020B0503020204020204" pitchFamily="34" charset="-122"/>
              </a:rPr>
              <a:t>。 </a:t>
            </a:r>
            <a:r>
              <a:rPr lang="en-US" altLang="zh-CN" sz="3600" dirty="0" smtClean="0">
                <a:solidFill>
                  <a:schemeClr val="bg1"/>
                </a:solidFill>
                <a:ea typeface="微软雅黑" panose="020B0503020204020204" pitchFamily="34" charset="-122"/>
              </a:rPr>
              <a:t>Show </a:t>
            </a:r>
            <a:r>
              <a:rPr lang="en-US" altLang="zh-CN" sz="3600" dirty="0">
                <a:solidFill>
                  <a:schemeClr val="bg1"/>
                </a:solidFill>
                <a:ea typeface="微软雅黑" panose="020B0503020204020204" pitchFamily="34" charset="-122"/>
              </a:rPr>
              <a:t>Me the tax money." So they brought Him a denarius.</a:t>
            </a:r>
          </a:p>
          <a:p>
            <a:pPr algn="l">
              <a:lnSpc>
                <a:spcPct val="100000"/>
              </a:lnSpc>
            </a:pPr>
            <a:r>
              <a:rPr lang="en-US" altLang="zh-CN" sz="3600" dirty="0">
                <a:solidFill>
                  <a:schemeClr val="bg1"/>
                </a:solidFill>
                <a:ea typeface="微软雅黑" panose="020B0503020204020204" pitchFamily="34" charset="-122"/>
              </a:rPr>
              <a:t>20 </a:t>
            </a:r>
            <a:r>
              <a:rPr lang="zh-CN" altLang="en-US" sz="3600" dirty="0">
                <a:solidFill>
                  <a:schemeClr val="bg1"/>
                </a:solidFill>
                <a:ea typeface="微软雅黑" panose="020B0503020204020204" pitchFamily="34" charset="-122"/>
              </a:rPr>
              <a:t>耶稣说：“这像和这号是谁的？” </a:t>
            </a:r>
          </a:p>
          <a:p>
            <a:pPr algn="l">
              <a:lnSpc>
                <a:spcPct val="100000"/>
              </a:lnSpc>
            </a:pPr>
            <a:r>
              <a:rPr lang="en-US" altLang="zh-CN" sz="3600" dirty="0">
                <a:solidFill>
                  <a:schemeClr val="bg1"/>
                </a:solidFill>
                <a:ea typeface="微软雅黑" panose="020B0503020204020204" pitchFamily="34" charset="-122"/>
              </a:rPr>
              <a:t>And He said to them, "Whose image and inscription is this</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996534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马太福音 </a:t>
            </a:r>
            <a:r>
              <a:rPr lang="en-US" altLang="zh-CN" sz="3600" u="sng" dirty="0">
                <a:solidFill>
                  <a:schemeClr val="bg1"/>
                </a:solidFill>
                <a:ea typeface="微软雅黑" panose="020B0503020204020204" pitchFamily="34" charset="-122"/>
              </a:rPr>
              <a:t>Matthew 22:18-21】</a:t>
            </a:r>
          </a:p>
          <a:p>
            <a:pPr algn="l">
              <a:lnSpc>
                <a:spcPct val="100000"/>
              </a:lnSpc>
            </a:pPr>
            <a:r>
              <a:rPr lang="en-US" altLang="zh-CN" sz="3600" dirty="0" smtClean="0">
                <a:solidFill>
                  <a:schemeClr val="bg1"/>
                </a:solidFill>
                <a:ea typeface="微软雅黑" panose="020B0503020204020204" pitchFamily="34" charset="-122"/>
              </a:rPr>
              <a:t>21 </a:t>
            </a:r>
            <a:r>
              <a:rPr lang="zh-CN" altLang="en-US" sz="3600" dirty="0">
                <a:solidFill>
                  <a:schemeClr val="bg1"/>
                </a:solidFill>
                <a:ea typeface="微软雅黑" panose="020B0503020204020204" pitchFamily="34" charset="-122"/>
              </a:rPr>
              <a:t>他们说：“是凯撒的。”耶稣说：“这样，凯撒的物当归给凯撒；　神的物当归给　神。” </a:t>
            </a:r>
          </a:p>
          <a:p>
            <a:pPr algn="l">
              <a:lnSpc>
                <a:spcPct val="100000"/>
              </a:lnSpc>
            </a:pPr>
            <a:r>
              <a:rPr lang="en-US" altLang="zh-CN" sz="3600" dirty="0">
                <a:solidFill>
                  <a:schemeClr val="bg1"/>
                </a:solidFill>
                <a:ea typeface="微软雅黑" panose="020B0503020204020204" pitchFamily="34" charset="-122"/>
              </a:rPr>
              <a:t>They said to Him, "Caesar's." And He said to them, "Render therefore to Caesar the things that are Caesar's, and to God the things that are God's."</a:t>
            </a:r>
          </a:p>
        </p:txBody>
      </p:sp>
    </p:spTree>
    <p:extLst>
      <p:ext uri="{BB962C8B-B14F-4D97-AF65-F5344CB8AC3E}">
        <p14:creationId xmlns:p14="http://schemas.microsoft.com/office/powerpoint/2010/main" val="33774287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路加福音 </a:t>
            </a:r>
            <a:r>
              <a:rPr lang="en-US" altLang="zh-CN" sz="3600" u="sng" dirty="0">
                <a:solidFill>
                  <a:schemeClr val="bg1"/>
                </a:solidFill>
                <a:ea typeface="微软雅黑" panose="020B0503020204020204" pitchFamily="34" charset="-122"/>
              </a:rPr>
              <a:t>Luke 23:1-2】</a:t>
            </a:r>
          </a:p>
          <a:p>
            <a:pPr algn="l">
              <a:lnSpc>
                <a:spcPct val="100000"/>
              </a:lnSpc>
            </a:pPr>
            <a:r>
              <a:rPr lang="en-US" altLang="zh-CN" sz="3600" dirty="0">
                <a:solidFill>
                  <a:schemeClr val="bg1"/>
                </a:solidFill>
                <a:ea typeface="微软雅黑" panose="020B0503020204020204" pitchFamily="34" charset="-122"/>
              </a:rPr>
              <a:t>1 </a:t>
            </a:r>
            <a:r>
              <a:rPr lang="zh-CN" altLang="en-US" sz="3600" dirty="0">
                <a:solidFill>
                  <a:schemeClr val="bg1"/>
                </a:solidFill>
                <a:ea typeface="微软雅黑" panose="020B0503020204020204" pitchFamily="34" charset="-122"/>
              </a:rPr>
              <a:t>众人都起来，把耶稣解到彼拉多面前，</a:t>
            </a:r>
          </a:p>
          <a:p>
            <a:pPr algn="l">
              <a:lnSpc>
                <a:spcPct val="100000"/>
              </a:lnSpc>
            </a:pPr>
            <a:r>
              <a:rPr lang="en-US" altLang="zh-CN" sz="3600" dirty="0">
                <a:solidFill>
                  <a:schemeClr val="bg1"/>
                </a:solidFill>
                <a:ea typeface="微软雅黑" panose="020B0503020204020204" pitchFamily="34" charset="-122"/>
              </a:rPr>
              <a:t>Then the whole multitude of them arose and led Him to Pilate.</a:t>
            </a:r>
          </a:p>
          <a:p>
            <a:pPr algn="l">
              <a:lnSpc>
                <a:spcPct val="100000"/>
              </a:lnSpc>
            </a:pPr>
            <a:r>
              <a:rPr lang="en-US" altLang="zh-CN" sz="3600" dirty="0">
                <a:solidFill>
                  <a:schemeClr val="bg1"/>
                </a:solidFill>
                <a:ea typeface="微软雅黑" panose="020B0503020204020204" pitchFamily="34" charset="-122"/>
              </a:rPr>
              <a:t>2 </a:t>
            </a:r>
            <a:r>
              <a:rPr lang="zh-CN" altLang="en-US" sz="3600" dirty="0">
                <a:solidFill>
                  <a:schemeClr val="bg1"/>
                </a:solidFill>
                <a:ea typeface="微软雅黑" panose="020B0503020204020204" pitchFamily="34" charset="-122"/>
              </a:rPr>
              <a:t>就告他说：“我们见这人诱惑国民，禁止纳税给凯撒，并说自己是基督、是王。”</a:t>
            </a:r>
          </a:p>
          <a:p>
            <a:pPr algn="l">
              <a:lnSpc>
                <a:spcPct val="100000"/>
              </a:lnSpc>
            </a:pPr>
            <a:r>
              <a:rPr lang="en-US" altLang="zh-CN" sz="3600" dirty="0">
                <a:solidFill>
                  <a:schemeClr val="bg1"/>
                </a:solidFill>
                <a:ea typeface="微软雅黑" panose="020B0503020204020204" pitchFamily="34" charset="-122"/>
              </a:rPr>
              <a:t>And they began to accuse Him, saying, "We found this fellow perverting the nation, and forbidding to pay taxes to Caesar, saying that He Himself is Christ, a King."</a:t>
            </a:r>
          </a:p>
        </p:txBody>
      </p:sp>
    </p:spTree>
    <p:extLst>
      <p:ext uri="{BB962C8B-B14F-4D97-AF65-F5344CB8AC3E}">
        <p14:creationId xmlns:p14="http://schemas.microsoft.com/office/powerpoint/2010/main" val="15911493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以赛亚书 </a:t>
            </a:r>
            <a:r>
              <a:rPr lang="en-US" altLang="zh-CN" sz="3600" u="sng" dirty="0">
                <a:solidFill>
                  <a:schemeClr val="bg1"/>
                </a:solidFill>
                <a:ea typeface="微软雅黑" panose="020B0503020204020204" pitchFamily="34" charset="-122"/>
              </a:rPr>
              <a:t>Isaiah 40:22-26】</a:t>
            </a:r>
          </a:p>
          <a:p>
            <a:pPr algn="l">
              <a:lnSpc>
                <a:spcPct val="100000"/>
              </a:lnSpc>
            </a:pPr>
            <a:r>
              <a:rPr lang="en-US" altLang="zh-CN" sz="3600" dirty="0">
                <a:solidFill>
                  <a:schemeClr val="bg1"/>
                </a:solidFill>
                <a:ea typeface="微软雅黑" panose="020B0503020204020204" pitchFamily="34" charset="-122"/>
              </a:rPr>
              <a:t>22 </a:t>
            </a:r>
            <a:r>
              <a:rPr lang="zh-CN" altLang="en-US" sz="3600" dirty="0">
                <a:solidFill>
                  <a:schemeClr val="bg1"/>
                </a:solidFill>
                <a:ea typeface="微软雅黑" panose="020B0503020204020204" pitchFamily="34" charset="-122"/>
              </a:rPr>
              <a:t>神坐在地球大圈之上，地上的居民好像蝗虫。祂铺张穹苍如幔子，展开诸天如可住的帐棚。</a:t>
            </a:r>
          </a:p>
          <a:p>
            <a:pPr algn="l">
              <a:lnSpc>
                <a:spcPct val="100000"/>
              </a:lnSpc>
            </a:pPr>
            <a:r>
              <a:rPr lang="en-US" altLang="zh-CN" sz="3600" dirty="0">
                <a:solidFill>
                  <a:schemeClr val="bg1"/>
                </a:solidFill>
                <a:ea typeface="微软雅黑" panose="020B0503020204020204" pitchFamily="34" charset="-122"/>
              </a:rPr>
              <a:t>It is He who sits above the circle of the earth, And its inhabitants are like grasshoppers, Who stretches out the heavens like a curtain, And spreads them out like a tent to dwell in.</a:t>
            </a:r>
          </a:p>
          <a:p>
            <a:pPr algn="l">
              <a:lnSpc>
                <a:spcPct val="100000"/>
              </a:lnSpc>
            </a:pPr>
            <a:r>
              <a:rPr lang="en-US" altLang="zh-CN" sz="3600" dirty="0">
                <a:solidFill>
                  <a:schemeClr val="bg1"/>
                </a:solidFill>
                <a:ea typeface="微软雅黑" panose="020B0503020204020204" pitchFamily="34" charset="-122"/>
              </a:rPr>
              <a:t>23 </a:t>
            </a:r>
            <a:r>
              <a:rPr lang="zh-CN" altLang="en-US" sz="3600" dirty="0">
                <a:solidFill>
                  <a:schemeClr val="bg1"/>
                </a:solidFill>
                <a:ea typeface="微软雅黑" panose="020B0503020204020204" pitchFamily="34" charset="-122"/>
              </a:rPr>
              <a:t>祂使君王归于虚无，使地上的审判官成为虚空</a:t>
            </a:r>
            <a:r>
              <a:rPr lang="zh-CN" altLang="en-US" sz="3600" dirty="0" smtClean="0">
                <a:solidFill>
                  <a:schemeClr val="bg1"/>
                </a:solidFill>
                <a:ea typeface="微软雅黑" panose="020B0503020204020204" pitchFamily="34" charset="-122"/>
              </a:rPr>
              <a:t>。 </a:t>
            </a:r>
            <a:r>
              <a:rPr lang="en-US" altLang="zh-CN" sz="3600" dirty="0" smtClean="0">
                <a:solidFill>
                  <a:schemeClr val="bg1"/>
                </a:solidFill>
                <a:ea typeface="微软雅黑" panose="020B0503020204020204" pitchFamily="34" charset="-122"/>
              </a:rPr>
              <a:t>He </a:t>
            </a:r>
            <a:r>
              <a:rPr lang="en-US" altLang="zh-CN" sz="3600" dirty="0">
                <a:solidFill>
                  <a:schemeClr val="bg1"/>
                </a:solidFill>
                <a:ea typeface="微软雅黑" panose="020B0503020204020204" pitchFamily="34" charset="-122"/>
              </a:rPr>
              <a:t>brings the princes to nothing; He makes the judges of the earth useless</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405682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以赛亚书 </a:t>
            </a:r>
            <a:r>
              <a:rPr lang="en-US" altLang="zh-CN" sz="3600" u="sng" dirty="0">
                <a:solidFill>
                  <a:schemeClr val="bg1"/>
                </a:solidFill>
                <a:ea typeface="微软雅黑" panose="020B0503020204020204" pitchFamily="34" charset="-122"/>
              </a:rPr>
              <a:t>Isaiah 40:22-26】</a:t>
            </a:r>
          </a:p>
          <a:p>
            <a:pPr algn="l">
              <a:lnSpc>
                <a:spcPct val="100000"/>
              </a:lnSpc>
            </a:pPr>
            <a:r>
              <a:rPr lang="en-US" altLang="zh-CN" sz="3600" dirty="0" smtClean="0">
                <a:solidFill>
                  <a:schemeClr val="bg1"/>
                </a:solidFill>
                <a:ea typeface="微软雅黑" panose="020B0503020204020204" pitchFamily="34" charset="-122"/>
              </a:rPr>
              <a:t>24 </a:t>
            </a:r>
            <a:r>
              <a:rPr lang="zh-CN" altLang="en-US" sz="3600" dirty="0">
                <a:solidFill>
                  <a:schemeClr val="bg1"/>
                </a:solidFill>
                <a:ea typeface="微软雅黑" panose="020B0503020204020204" pitchFamily="34" charset="-122"/>
              </a:rPr>
              <a:t>他们是刚才栽上（“刚才”或作“不曾”下同），刚才种上，根也刚才扎在地里；祂一吹在其上，便都枯干，旋风将他们吹去，像碎秸一样。</a:t>
            </a:r>
          </a:p>
          <a:p>
            <a:pPr algn="l">
              <a:lnSpc>
                <a:spcPct val="100000"/>
              </a:lnSpc>
            </a:pPr>
            <a:r>
              <a:rPr lang="en-US" altLang="zh-CN" sz="3600" dirty="0">
                <a:solidFill>
                  <a:schemeClr val="bg1"/>
                </a:solidFill>
                <a:ea typeface="微软雅黑" panose="020B0503020204020204" pitchFamily="34" charset="-122"/>
              </a:rPr>
              <a:t>Scarcely shall they be planted, Scarcely shall they be sown, Scarcely shall their stock take root in the earth, When He will also blow on them, And they will wither, And the whirlwind will take them away like stubble</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007721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以赛亚书 </a:t>
            </a:r>
            <a:r>
              <a:rPr lang="en-US" altLang="zh-CN" sz="3600" u="sng" dirty="0">
                <a:solidFill>
                  <a:schemeClr val="bg1"/>
                </a:solidFill>
                <a:ea typeface="微软雅黑" panose="020B0503020204020204" pitchFamily="34" charset="-122"/>
              </a:rPr>
              <a:t>Isaiah 40:22-26】</a:t>
            </a:r>
          </a:p>
          <a:p>
            <a:pPr algn="l">
              <a:lnSpc>
                <a:spcPct val="100000"/>
              </a:lnSpc>
            </a:pPr>
            <a:r>
              <a:rPr lang="en-US" altLang="zh-CN" sz="3600" dirty="0" smtClean="0">
                <a:solidFill>
                  <a:schemeClr val="bg1"/>
                </a:solidFill>
                <a:ea typeface="微软雅黑" panose="020B0503020204020204" pitchFamily="34" charset="-122"/>
              </a:rPr>
              <a:t>25 </a:t>
            </a:r>
            <a:r>
              <a:rPr lang="zh-CN" altLang="en-US" sz="3600" dirty="0">
                <a:solidFill>
                  <a:schemeClr val="bg1"/>
                </a:solidFill>
                <a:ea typeface="微软雅黑" panose="020B0503020204020204" pitchFamily="34" charset="-122"/>
              </a:rPr>
              <a:t>那圣者说：“你们将谁比我，叫他与我相等呢</a:t>
            </a:r>
            <a:r>
              <a:rPr lang="zh-CN" altLang="en-US" sz="3600" dirty="0" smtClean="0">
                <a:solidFill>
                  <a:schemeClr val="bg1"/>
                </a:solidFill>
                <a:ea typeface="微软雅黑" panose="020B0503020204020204" pitchFamily="34" charset="-122"/>
              </a:rPr>
              <a:t>？</a:t>
            </a:r>
            <a:r>
              <a:rPr lang="en-US" altLang="zh-CN" sz="3600" dirty="0" smtClean="0">
                <a:solidFill>
                  <a:schemeClr val="bg1"/>
                </a:solidFill>
                <a:ea typeface="微软雅黑" panose="020B0503020204020204" pitchFamily="34" charset="-122"/>
              </a:rPr>
              <a:t>“ To </a:t>
            </a:r>
            <a:r>
              <a:rPr lang="en-US" altLang="zh-CN" sz="3600" dirty="0">
                <a:solidFill>
                  <a:schemeClr val="bg1"/>
                </a:solidFill>
                <a:ea typeface="微软雅黑" panose="020B0503020204020204" pitchFamily="34" charset="-122"/>
              </a:rPr>
              <a:t>whom then will you liken Me, Or to whom shall I be equal?" says the Holy One.</a:t>
            </a:r>
          </a:p>
          <a:p>
            <a:pPr algn="l">
              <a:lnSpc>
                <a:spcPct val="100000"/>
              </a:lnSpc>
            </a:pPr>
            <a:r>
              <a:rPr lang="en-US" altLang="zh-CN" sz="3600" dirty="0">
                <a:solidFill>
                  <a:schemeClr val="bg1"/>
                </a:solidFill>
                <a:ea typeface="微软雅黑" panose="020B0503020204020204" pitchFamily="34" charset="-122"/>
              </a:rPr>
              <a:t>26 </a:t>
            </a:r>
            <a:r>
              <a:rPr lang="zh-CN" altLang="en-US" sz="3600" dirty="0">
                <a:solidFill>
                  <a:schemeClr val="bg1"/>
                </a:solidFill>
                <a:ea typeface="微软雅黑" panose="020B0503020204020204" pitchFamily="34" charset="-122"/>
              </a:rPr>
              <a:t>你们向上举目，看谁创造这万象，按数目领出，祂一一称其名，因祂的权能，又因祂的大能大力，连一个都不缺。” </a:t>
            </a:r>
          </a:p>
          <a:p>
            <a:pPr algn="l">
              <a:lnSpc>
                <a:spcPct val="100000"/>
              </a:lnSpc>
            </a:pPr>
            <a:r>
              <a:rPr lang="en-US" altLang="zh-CN" sz="3500" dirty="0">
                <a:solidFill>
                  <a:schemeClr val="bg1"/>
                </a:solidFill>
                <a:ea typeface="微软雅黑" panose="020B0503020204020204" pitchFamily="34" charset="-122"/>
              </a:rPr>
              <a:t>Lift up your eyes on high, And see who has created these things, Who brings out their host by number; He calls them all by name, By the greatness of His might And the strength of His power; Not one is missing.</a:t>
            </a:r>
          </a:p>
        </p:txBody>
      </p:sp>
    </p:spTree>
    <p:extLst>
      <p:ext uri="{BB962C8B-B14F-4D97-AF65-F5344CB8AC3E}">
        <p14:creationId xmlns:p14="http://schemas.microsoft.com/office/powerpoint/2010/main" val="10075574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约翰福音 </a:t>
            </a:r>
            <a:r>
              <a:rPr lang="en-US" altLang="zh-CN" sz="3600" u="sng" dirty="0">
                <a:solidFill>
                  <a:schemeClr val="bg1"/>
                </a:solidFill>
                <a:ea typeface="微软雅黑" panose="020B0503020204020204" pitchFamily="34" charset="-122"/>
              </a:rPr>
              <a:t>John 1:1-3】</a:t>
            </a:r>
          </a:p>
          <a:p>
            <a:pPr algn="l">
              <a:lnSpc>
                <a:spcPct val="100000"/>
              </a:lnSpc>
            </a:pPr>
            <a:r>
              <a:rPr lang="en-US" altLang="zh-CN" sz="3600" dirty="0">
                <a:solidFill>
                  <a:schemeClr val="bg1"/>
                </a:solidFill>
                <a:ea typeface="微软雅黑" panose="020B0503020204020204" pitchFamily="34" charset="-122"/>
              </a:rPr>
              <a:t>1 </a:t>
            </a:r>
            <a:r>
              <a:rPr lang="zh-CN" altLang="en-US" sz="3600" dirty="0">
                <a:solidFill>
                  <a:schemeClr val="bg1"/>
                </a:solidFill>
                <a:ea typeface="微软雅黑" panose="020B0503020204020204" pitchFamily="34" charset="-122"/>
              </a:rPr>
              <a:t>太初有道，道与　神同在，道就是　神。</a:t>
            </a:r>
          </a:p>
          <a:p>
            <a:pPr algn="l">
              <a:lnSpc>
                <a:spcPct val="100000"/>
              </a:lnSpc>
            </a:pPr>
            <a:r>
              <a:rPr lang="en-US" altLang="zh-CN" sz="3600" dirty="0">
                <a:solidFill>
                  <a:schemeClr val="bg1"/>
                </a:solidFill>
                <a:ea typeface="微软雅黑" panose="020B0503020204020204" pitchFamily="34" charset="-122"/>
              </a:rPr>
              <a:t>In the beginning was the Word, and the Word was with God, and the Word was God.</a:t>
            </a:r>
          </a:p>
          <a:p>
            <a:pPr algn="l">
              <a:lnSpc>
                <a:spcPct val="100000"/>
              </a:lnSpc>
            </a:pPr>
            <a:r>
              <a:rPr lang="en-US" altLang="zh-CN" sz="3600" dirty="0">
                <a:solidFill>
                  <a:schemeClr val="bg1"/>
                </a:solidFill>
                <a:ea typeface="微软雅黑" panose="020B0503020204020204" pitchFamily="34" charset="-122"/>
              </a:rPr>
              <a:t>2 </a:t>
            </a:r>
            <a:r>
              <a:rPr lang="zh-CN" altLang="en-US" sz="3600" dirty="0">
                <a:solidFill>
                  <a:schemeClr val="bg1"/>
                </a:solidFill>
                <a:ea typeface="微软雅黑" panose="020B0503020204020204" pitchFamily="34" charset="-122"/>
              </a:rPr>
              <a:t>这道太初与　神同在。</a:t>
            </a:r>
            <a:r>
              <a:rPr lang="en-US" altLang="zh-CN" sz="3600" dirty="0">
                <a:solidFill>
                  <a:schemeClr val="bg1"/>
                </a:solidFill>
                <a:ea typeface="微软雅黑" panose="020B0503020204020204" pitchFamily="34" charset="-122"/>
              </a:rPr>
              <a:t>He was in the beginning with God.</a:t>
            </a:r>
          </a:p>
          <a:p>
            <a:pPr algn="l">
              <a:lnSpc>
                <a:spcPct val="100000"/>
              </a:lnSpc>
            </a:pPr>
            <a:r>
              <a:rPr lang="en-US" altLang="zh-CN" sz="3600" dirty="0">
                <a:solidFill>
                  <a:schemeClr val="bg1"/>
                </a:solidFill>
                <a:ea typeface="微软雅黑" panose="020B0503020204020204" pitchFamily="34" charset="-122"/>
              </a:rPr>
              <a:t>3 </a:t>
            </a:r>
            <a:r>
              <a:rPr lang="zh-CN" altLang="en-US" sz="3600" dirty="0">
                <a:solidFill>
                  <a:schemeClr val="bg1"/>
                </a:solidFill>
                <a:ea typeface="微软雅黑" panose="020B0503020204020204" pitchFamily="34" charset="-122"/>
              </a:rPr>
              <a:t>万物是藉着祂造的；凡被造的，没有一样不是藉着祂造的。</a:t>
            </a:r>
          </a:p>
          <a:p>
            <a:pPr algn="l">
              <a:lnSpc>
                <a:spcPct val="100000"/>
              </a:lnSpc>
            </a:pPr>
            <a:r>
              <a:rPr lang="en-US" altLang="zh-CN" sz="3600" dirty="0">
                <a:solidFill>
                  <a:schemeClr val="bg1"/>
                </a:solidFill>
                <a:ea typeface="微软雅黑" panose="020B0503020204020204" pitchFamily="34" charset="-122"/>
              </a:rPr>
              <a:t>All things were made through Him, and without Him nothing was made that was made.</a:t>
            </a:r>
          </a:p>
        </p:txBody>
      </p:sp>
    </p:spTree>
    <p:extLst>
      <p:ext uri="{BB962C8B-B14F-4D97-AF65-F5344CB8AC3E}">
        <p14:creationId xmlns:p14="http://schemas.microsoft.com/office/powerpoint/2010/main" val="39393963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歌罗西书 </a:t>
            </a:r>
            <a:r>
              <a:rPr lang="en-US" altLang="zh-CN" sz="3600" u="sng" dirty="0">
                <a:solidFill>
                  <a:schemeClr val="bg1"/>
                </a:solidFill>
                <a:ea typeface="微软雅黑" panose="020B0503020204020204" pitchFamily="34" charset="-122"/>
              </a:rPr>
              <a:t>Colossians 1:16-7】</a:t>
            </a:r>
          </a:p>
          <a:p>
            <a:pPr algn="l">
              <a:lnSpc>
                <a:spcPct val="100000"/>
              </a:lnSpc>
            </a:pPr>
            <a:r>
              <a:rPr lang="en-US" altLang="zh-CN" sz="3600" dirty="0" smtClean="0">
                <a:solidFill>
                  <a:schemeClr val="bg1"/>
                </a:solidFill>
                <a:ea typeface="微软雅黑" panose="020B0503020204020204" pitchFamily="34" charset="-122"/>
              </a:rPr>
              <a:t>6 </a:t>
            </a:r>
            <a:r>
              <a:rPr lang="zh-CN" altLang="en-US" sz="3600" dirty="0" smtClean="0">
                <a:solidFill>
                  <a:schemeClr val="bg1"/>
                </a:solidFill>
                <a:ea typeface="微软雅黑" panose="020B0503020204020204" pitchFamily="34" charset="-122"/>
              </a:rPr>
              <a:t>因为万有都是靠祂造的，无论是天上的、地上的、能看见的、不能看见的，或是有位的、主治的、执政的、掌权的，一概都是藉着祂造的，又是为祂造的。 </a:t>
            </a:r>
            <a:r>
              <a:rPr lang="en-US" altLang="zh-CN" sz="3400" dirty="0" smtClean="0">
                <a:solidFill>
                  <a:schemeClr val="bg1"/>
                </a:solidFill>
                <a:ea typeface="微软雅黑" panose="020B0503020204020204" pitchFamily="34" charset="-122"/>
              </a:rPr>
              <a:t>For by Him all things were created that are in heaven and that are on earth, visible and invisible, whether thrones or dominions or principalities or powers. All things were created through Him and for Him.</a:t>
            </a:r>
          </a:p>
          <a:p>
            <a:pPr algn="l">
              <a:lnSpc>
                <a:spcPct val="100000"/>
              </a:lnSpc>
            </a:pPr>
            <a:r>
              <a:rPr lang="en-US" altLang="zh-CN" sz="3600" dirty="0" smtClean="0">
                <a:solidFill>
                  <a:schemeClr val="bg1"/>
                </a:solidFill>
                <a:ea typeface="微软雅黑" panose="020B0503020204020204" pitchFamily="34" charset="-122"/>
              </a:rPr>
              <a:t>7 </a:t>
            </a:r>
            <a:r>
              <a:rPr lang="zh-CN" altLang="en-US" sz="3600" dirty="0" smtClean="0">
                <a:solidFill>
                  <a:schemeClr val="bg1"/>
                </a:solidFill>
                <a:ea typeface="微软雅黑" panose="020B0503020204020204" pitchFamily="34" charset="-122"/>
              </a:rPr>
              <a:t>祂在万有之先，万有也靠祂而立。</a:t>
            </a:r>
          </a:p>
          <a:p>
            <a:pPr algn="l">
              <a:lnSpc>
                <a:spcPct val="100000"/>
              </a:lnSpc>
            </a:pPr>
            <a:r>
              <a:rPr lang="en-US" altLang="zh-CN" sz="3400" dirty="0" smtClean="0">
                <a:solidFill>
                  <a:schemeClr val="bg1"/>
                </a:solidFill>
                <a:ea typeface="微软雅黑" panose="020B0503020204020204" pitchFamily="34" charset="-122"/>
              </a:rPr>
              <a:t>And He is before all things, and in Him all things consist.</a:t>
            </a:r>
            <a:endParaRPr lang="en-US" altLang="zh-CN" sz="34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426511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约伯记 </a:t>
            </a:r>
            <a:r>
              <a:rPr lang="en-US" altLang="zh-CN" sz="3600" u="sng" dirty="0">
                <a:solidFill>
                  <a:schemeClr val="bg1"/>
                </a:solidFill>
                <a:ea typeface="微软雅黑" panose="020B0503020204020204" pitchFamily="34" charset="-122"/>
              </a:rPr>
              <a:t>Job 41:11</a:t>
            </a:r>
            <a:r>
              <a:rPr lang="en-US" altLang="zh-CN" sz="3600" u="sng" dirty="0" smtClean="0">
                <a:solidFill>
                  <a:schemeClr val="bg1"/>
                </a:solidFill>
                <a:ea typeface="微软雅黑" panose="020B0503020204020204" pitchFamily="34" charset="-122"/>
              </a:rPr>
              <a:t>】</a:t>
            </a:r>
            <a:r>
              <a:rPr lang="zh-CN" altLang="en-US" sz="3600" dirty="0" smtClean="0">
                <a:solidFill>
                  <a:schemeClr val="bg1"/>
                </a:solidFill>
                <a:ea typeface="微软雅黑" panose="020B0503020204020204" pitchFamily="34" charset="-122"/>
              </a:rPr>
              <a:t>谁</a:t>
            </a:r>
            <a:r>
              <a:rPr lang="zh-CN" altLang="en-US" sz="3600" dirty="0">
                <a:solidFill>
                  <a:schemeClr val="bg1"/>
                </a:solidFill>
                <a:ea typeface="微软雅黑" panose="020B0503020204020204" pitchFamily="34" charset="-122"/>
              </a:rPr>
              <a:t>先给我什么，使我偿还呢？天下万物都是我的。</a:t>
            </a:r>
          </a:p>
          <a:p>
            <a:pPr algn="l">
              <a:lnSpc>
                <a:spcPct val="100000"/>
              </a:lnSpc>
            </a:pPr>
            <a:r>
              <a:rPr lang="en-US" altLang="zh-CN" sz="3400" dirty="0">
                <a:solidFill>
                  <a:schemeClr val="bg1"/>
                </a:solidFill>
                <a:ea typeface="微软雅黑" panose="020B0503020204020204" pitchFamily="34" charset="-122"/>
              </a:rPr>
              <a:t>Who has preceded Me, that I should pay him? Everything under heaven is Mine.</a:t>
            </a:r>
          </a:p>
          <a:p>
            <a:pPr algn="l">
              <a:lnSpc>
                <a:spcPct val="100000"/>
              </a:lnSpc>
            </a:pPr>
            <a:endParaRPr lang="en-US" altLang="zh-CN" sz="600" u="sng" dirty="0">
              <a:solidFill>
                <a:schemeClr val="bg1"/>
              </a:solidFill>
              <a:ea typeface="微软雅黑" panose="020B0503020204020204" pitchFamily="34" charset="-122"/>
            </a:endParaRPr>
          </a:p>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诗篇 </a:t>
            </a:r>
            <a:r>
              <a:rPr lang="en-US" altLang="zh-CN" sz="3600" u="sng" dirty="0">
                <a:solidFill>
                  <a:schemeClr val="bg1"/>
                </a:solidFill>
                <a:ea typeface="微软雅黑" panose="020B0503020204020204" pitchFamily="34" charset="-122"/>
              </a:rPr>
              <a:t>Psalms 50:12b】</a:t>
            </a:r>
            <a:r>
              <a:rPr lang="en-US" altLang="zh-CN" sz="3600" dirty="0">
                <a:solidFill>
                  <a:schemeClr val="bg1"/>
                </a:solidFill>
                <a:ea typeface="微软雅黑" panose="020B0503020204020204" pitchFamily="34" charset="-122"/>
              </a:rPr>
              <a:t>……</a:t>
            </a:r>
            <a:r>
              <a:rPr lang="zh-CN" altLang="en-US" sz="3600" dirty="0">
                <a:solidFill>
                  <a:schemeClr val="bg1"/>
                </a:solidFill>
                <a:ea typeface="微软雅黑" panose="020B0503020204020204" pitchFamily="34" charset="-122"/>
              </a:rPr>
              <a:t>世界和其中所充满的都是我的。</a:t>
            </a:r>
            <a:r>
              <a:rPr lang="en-US" altLang="zh-CN" sz="3400" dirty="0">
                <a:solidFill>
                  <a:schemeClr val="bg1"/>
                </a:solidFill>
                <a:ea typeface="微软雅黑" panose="020B0503020204020204" pitchFamily="34" charset="-122"/>
              </a:rPr>
              <a:t>….the world is Mine, and all its fullness.</a:t>
            </a:r>
          </a:p>
          <a:p>
            <a:pPr algn="l">
              <a:lnSpc>
                <a:spcPct val="100000"/>
              </a:lnSpc>
            </a:pPr>
            <a:endParaRPr lang="en-US" altLang="zh-CN" sz="600" u="sng" dirty="0">
              <a:solidFill>
                <a:schemeClr val="bg1"/>
              </a:solidFill>
              <a:ea typeface="微软雅黑" panose="020B0503020204020204" pitchFamily="34" charset="-122"/>
            </a:endParaRPr>
          </a:p>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诗篇 </a:t>
            </a:r>
            <a:r>
              <a:rPr lang="en-US" altLang="zh-CN" sz="3600" u="sng" dirty="0">
                <a:solidFill>
                  <a:schemeClr val="bg1"/>
                </a:solidFill>
                <a:ea typeface="微软雅黑" panose="020B0503020204020204" pitchFamily="34" charset="-122"/>
              </a:rPr>
              <a:t>Psalms 103:19】</a:t>
            </a:r>
            <a:r>
              <a:rPr lang="zh-CN" altLang="en-US" sz="3600" dirty="0">
                <a:solidFill>
                  <a:schemeClr val="bg1"/>
                </a:solidFill>
                <a:ea typeface="微软雅黑" panose="020B0503020204020204" pitchFamily="34" charset="-122"/>
              </a:rPr>
              <a:t>耶和华在天上立定宝座，祂的权柄（原文作“国”）统管万有。</a:t>
            </a:r>
          </a:p>
          <a:p>
            <a:pPr algn="l">
              <a:lnSpc>
                <a:spcPct val="100000"/>
              </a:lnSpc>
            </a:pPr>
            <a:r>
              <a:rPr lang="en-US" altLang="zh-CN" sz="3400" dirty="0">
                <a:solidFill>
                  <a:schemeClr val="bg1"/>
                </a:solidFill>
                <a:ea typeface="微软雅黑" panose="020B0503020204020204" pitchFamily="34" charset="-122"/>
              </a:rPr>
              <a:t>The LORD has established His throne in heaven, And His kingdom rules over all.</a:t>
            </a:r>
          </a:p>
        </p:txBody>
      </p:sp>
    </p:spTree>
    <p:extLst>
      <p:ext uri="{BB962C8B-B14F-4D97-AF65-F5344CB8AC3E}">
        <p14:creationId xmlns:p14="http://schemas.microsoft.com/office/powerpoint/2010/main" val="18956499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smtClean="0">
                <a:solidFill>
                  <a:schemeClr val="bg1"/>
                </a:solidFill>
                <a:ea typeface="微软雅黑" panose="020B0503020204020204" pitchFamily="34" charset="-122"/>
              </a:rPr>
              <a:t>马太福音 </a:t>
            </a:r>
            <a:r>
              <a:rPr lang="en-US" altLang="zh-CN" sz="3600" u="sng" dirty="0" smtClean="0">
                <a:solidFill>
                  <a:schemeClr val="bg1"/>
                </a:solidFill>
                <a:ea typeface="微软雅黑" panose="020B0503020204020204" pitchFamily="34" charset="-122"/>
              </a:rPr>
              <a:t>Matthew </a:t>
            </a:r>
            <a:r>
              <a:rPr lang="en-US" altLang="zh-CN" sz="3600" u="sng" dirty="0" smtClean="0">
                <a:solidFill>
                  <a:schemeClr val="bg1"/>
                </a:solidFill>
                <a:ea typeface="微软雅黑" panose="020B0503020204020204" pitchFamily="34" charset="-122"/>
              </a:rPr>
              <a:t>22:15-22】</a:t>
            </a:r>
            <a:endParaRPr lang="en-US" altLang="zh-CN" sz="3600" u="sng" dirty="0" smtClean="0">
              <a:solidFill>
                <a:schemeClr val="bg1"/>
              </a:solidFill>
              <a:ea typeface="微软雅黑" panose="020B0503020204020204" pitchFamily="34" charset="-122"/>
            </a:endParaRPr>
          </a:p>
          <a:p>
            <a:pPr algn="l">
              <a:lnSpc>
                <a:spcPct val="100000"/>
              </a:lnSpc>
            </a:pPr>
            <a:r>
              <a:rPr lang="en-US" altLang="zh-CN" sz="3600" dirty="0" smtClean="0">
                <a:solidFill>
                  <a:schemeClr val="bg1"/>
                </a:solidFill>
                <a:ea typeface="微软雅黑" panose="020B0503020204020204" pitchFamily="34" charset="-122"/>
              </a:rPr>
              <a:t>16 </a:t>
            </a:r>
            <a:r>
              <a:rPr lang="zh-CN" altLang="en-US" sz="3600" dirty="0">
                <a:solidFill>
                  <a:schemeClr val="bg1"/>
                </a:solidFill>
                <a:ea typeface="微软雅黑" panose="020B0503020204020204" pitchFamily="34" charset="-122"/>
              </a:rPr>
              <a:t>就打发他们的门徒同希律党的人去见耶稣，说：“夫子，我们知道你是诚实人，并且诚诚实实传　神的道，什么人你都不徇情面，因为你不看人的外貌。</a:t>
            </a:r>
          </a:p>
          <a:p>
            <a:pPr algn="l">
              <a:lnSpc>
                <a:spcPct val="100000"/>
              </a:lnSpc>
            </a:pPr>
            <a:r>
              <a:rPr lang="en-US" altLang="zh-CN" sz="3600" dirty="0">
                <a:solidFill>
                  <a:schemeClr val="bg1"/>
                </a:solidFill>
                <a:ea typeface="微软雅黑" panose="020B0503020204020204" pitchFamily="34" charset="-122"/>
              </a:rPr>
              <a:t>And they sent to Him their disciples with the </a:t>
            </a:r>
            <a:r>
              <a:rPr lang="en-US" altLang="zh-CN" sz="3600" dirty="0" err="1">
                <a:solidFill>
                  <a:schemeClr val="bg1"/>
                </a:solidFill>
                <a:ea typeface="微软雅黑" panose="020B0503020204020204" pitchFamily="34" charset="-122"/>
              </a:rPr>
              <a:t>Herodians</a:t>
            </a:r>
            <a:r>
              <a:rPr lang="en-US" altLang="zh-CN" sz="3600" dirty="0">
                <a:solidFill>
                  <a:schemeClr val="bg1"/>
                </a:solidFill>
                <a:ea typeface="微软雅黑" panose="020B0503020204020204" pitchFamily="34" charset="-122"/>
              </a:rPr>
              <a:t>, saying, "Teacher, we know that You are true, and teach the way of God in truth; nor do You care about anyone, for You do not regard the person of men.</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408662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约翰福音 </a:t>
            </a:r>
            <a:r>
              <a:rPr lang="en-US" altLang="zh-CN" sz="3600" u="sng" dirty="0">
                <a:solidFill>
                  <a:schemeClr val="bg1"/>
                </a:solidFill>
                <a:ea typeface="微软雅黑" panose="020B0503020204020204" pitchFamily="34" charset="-122"/>
              </a:rPr>
              <a:t>John 19:10-11a】</a:t>
            </a:r>
          </a:p>
          <a:p>
            <a:pPr algn="l">
              <a:lnSpc>
                <a:spcPct val="100000"/>
              </a:lnSpc>
            </a:pPr>
            <a:r>
              <a:rPr lang="en-US" altLang="zh-CN" sz="3600" dirty="0">
                <a:solidFill>
                  <a:schemeClr val="bg1"/>
                </a:solidFill>
                <a:ea typeface="微软雅黑" panose="020B0503020204020204" pitchFamily="34" charset="-122"/>
              </a:rPr>
              <a:t>10 </a:t>
            </a:r>
            <a:r>
              <a:rPr lang="zh-CN" altLang="en-US" sz="3600" dirty="0">
                <a:solidFill>
                  <a:schemeClr val="bg1"/>
                </a:solidFill>
                <a:ea typeface="微软雅黑" panose="020B0503020204020204" pitchFamily="34" charset="-122"/>
              </a:rPr>
              <a:t>彼拉多说：“你不对我说话吗？你岂不知我有权柄释放你，也有权柄把你钉十字架吗？” </a:t>
            </a:r>
            <a:r>
              <a:rPr lang="zh-CN" altLang="en-US" sz="3600" dirty="0" smtClean="0">
                <a:solidFill>
                  <a:schemeClr val="bg1"/>
                </a:solidFill>
                <a:ea typeface="微软雅黑" panose="020B0503020204020204" pitchFamily="34" charset="-122"/>
              </a:rPr>
              <a:t> </a:t>
            </a:r>
            <a:r>
              <a:rPr lang="en-US" altLang="zh-CN" sz="3600" dirty="0" smtClean="0">
                <a:solidFill>
                  <a:schemeClr val="bg1"/>
                </a:solidFill>
                <a:ea typeface="微软雅黑" panose="020B0503020204020204" pitchFamily="34" charset="-122"/>
              </a:rPr>
              <a:t>Then </a:t>
            </a:r>
            <a:r>
              <a:rPr lang="en-US" altLang="zh-CN" sz="3600" dirty="0">
                <a:solidFill>
                  <a:schemeClr val="bg1"/>
                </a:solidFill>
                <a:ea typeface="微软雅黑" panose="020B0503020204020204" pitchFamily="34" charset="-122"/>
              </a:rPr>
              <a:t>Pilate said to Him, "Are You not speaking to me? Do You not know that I have power to crucify You, and power to release You?"</a:t>
            </a:r>
          </a:p>
          <a:p>
            <a:pPr algn="l">
              <a:lnSpc>
                <a:spcPct val="100000"/>
              </a:lnSpc>
            </a:pPr>
            <a:r>
              <a:rPr lang="en-US" altLang="zh-CN" sz="3600" dirty="0">
                <a:solidFill>
                  <a:schemeClr val="bg1"/>
                </a:solidFill>
                <a:ea typeface="微软雅黑" panose="020B0503020204020204" pitchFamily="34" charset="-122"/>
              </a:rPr>
              <a:t>11a </a:t>
            </a:r>
            <a:r>
              <a:rPr lang="zh-CN" altLang="en-US" sz="3600" dirty="0">
                <a:solidFill>
                  <a:schemeClr val="bg1"/>
                </a:solidFill>
                <a:ea typeface="微软雅黑" panose="020B0503020204020204" pitchFamily="34" charset="-122"/>
              </a:rPr>
              <a:t>耶稣回答说：“若不是从上头赐给你的，你就毫无权柄办我</a:t>
            </a:r>
            <a:r>
              <a:rPr lang="en-US" altLang="zh-CN" sz="3600" dirty="0" smtClean="0">
                <a:solidFill>
                  <a:schemeClr val="bg1"/>
                </a:solidFill>
                <a:ea typeface="微软雅黑" panose="020B0503020204020204" pitchFamily="34" charset="-122"/>
              </a:rPr>
              <a:t>……” Jesus </a:t>
            </a:r>
            <a:r>
              <a:rPr lang="en-US" altLang="zh-CN" sz="3600" dirty="0">
                <a:solidFill>
                  <a:schemeClr val="bg1"/>
                </a:solidFill>
                <a:ea typeface="微软雅黑" panose="020B0503020204020204" pitchFamily="34" charset="-122"/>
              </a:rPr>
              <a:t>answered, "You could have no power at all against Me unless it had been given you from above...."</a:t>
            </a:r>
          </a:p>
        </p:txBody>
      </p:sp>
    </p:spTree>
    <p:extLst>
      <p:ext uri="{BB962C8B-B14F-4D97-AF65-F5344CB8AC3E}">
        <p14:creationId xmlns:p14="http://schemas.microsoft.com/office/powerpoint/2010/main" val="25760216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耶利米书 </a:t>
            </a:r>
            <a:r>
              <a:rPr lang="en-US" altLang="zh-CN" sz="3600" u="sng" dirty="0">
                <a:solidFill>
                  <a:schemeClr val="bg1"/>
                </a:solidFill>
                <a:ea typeface="微软雅黑" panose="020B0503020204020204" pitchFamily="34" charset="-122"/>
              </a:rPr>
              <a:t>Jeremiah 27:4-12】</a:t>
            </a:r>
          </a:p>
          <a:p>
            <a:pPr algn="l">
              <a:lnSpc>
                <a:spcPct val="100000"/>
              </a:lnSpc>
            </a:pPr>
            <a:r>
              <a:rPr lang="en-US" altLang="zh-CN" sz="3600" dirty="0">
                <a:solidFill>
                  <a:schemeClr val="bg1"/>
                </a:solidFill>
                <a:ea typeface="微软雅黑" panose="020B0503020204020204" pitchFamily="34" charset="-122"/>
              </a:rPr>
              <a:t>4 </a:t>
            </a:r>
            <a:r>
              <a:rPr lang="zh-CN" altLang="en-US" sz="3600" dirty="0">
                <a:solidFill>
                  <a:schemeClr val="bg1"/>
                </a:solidFill>
                <a:ea typeface="微软雅黑" panose="020B0503020204020204" pitchFamily="34" charset="-122"/>
              </a:rPr>
              <a:t>且嘱咐使臣传与他们的主人说，万军之耶和华以色列的　神如此说：</a:t>
            </a:r>
          </a:p>
          <a:p>
            <a:pPr algn="l">
              <a:lnSpc>
                <a:spcPct val="100000"/>
              </a:lnSpc>
            </a:pPr>
            <a:r>
              <a:rPr lang="en-US" altLang="zh-CN" sz="3400" dirty="0">
                <a:solidFill>
                  <a:schemeClr val="bg1"/>
                </a:solidFill>
                <a:ea typeface="微软雅黑" panose="020B0503020204020204" pitchFamily="34" charset="-122"/>
              </a:rPr>
              <a:t>And command them to say to their masters, "Thus says the LORD of hosts, the God of Israel--thus you shall say to your masters:</a:t>
            </a:r>
          </a:p>
          <a:p>
            <a:pPr algn="l">
              <a:lnSpc>
                <a:spcPct val="100000"/>
              </a:lnSpc>
            </a:pPr>
            <a:r>
              <a:rPr lang="en-US" altLang="zh-CN" sz="3600" dirty="0">
                <a:solidFill>
                  <a:schemeClr val="bg1"/>
                </a:solidFill>
                <a:ea typeface="微软雅黑" panose="020B0503020204020204" pitchFamily="34" charset="-122"/>
              </a:rPr>
              <a:t>5 </a:t>
            </a:r>
            <a:r>
              <a:rPr lang="zh-CN" altLang="en-US" sz="3600" dirty="0">
                <a:solidFill>
                  <a:schemeClr val="bg1"/>
                </a:solidFill>
                <a:ea typeface="微软雅黑" panose="020B0503020204020204" pitchFamily="34" charset="-122"/>
              </a:rPr>
              <a:t>我用大能和伸出来的膀臂，创造大地和地上的人民、牲畜，我看给谁相宜，就把地给谁</a:t>
            </a:r>
            <a:r>
              <a:rPr lang="zh-CN" altLang="en-US" sz="3400" dirty="0" smtClean="0">
                <a:solidFill>
                  <a:schemeClr val="bg1"/>
                </a:solidFill>
                <a:ea typeface="微软雅黑" panose="020B0503020204020204" pitchFamily="34" charset="-122"/>
              </a:rPr>
              <a:t>。 </a:t>
            </a:r>
            <a:r>
              <a:rPr lang="en-US" altLang="zh-CN" sz="3400" dirty="0" smtClean="0">
                <a:solidFill>
                  <a:schemeClr val="bg1"/>
                </a:solidFill>
                <a:ea typeface="微软雅黑" panose="020B0503020204020204" pitchFamily="34" charset="-122"/>
              </a:rPr>
              <a:t>"</a:t>
            </a:r>
            <a:r>
              <a:rPr lang="en-US" altLang="zh-CN" sz="3400" dirty="0">
                <a:solidFill>
                  <a:schemeClr val="bg1"/>
                </a:solidFill>
                <a:ea typeface="微软雅黑" panose="020B0503020204020204" pitchFamily="34" charset="-122"/>
              </a:rPr>
              <a:t>I have made the earth, the man and the beast that are on the ground, by My great power and by My outstretched arm, and have given it to whom it seemed proper to Me.</a:t>
            </a:r>
          </a:p>
        </p:txBody>
      </p:sp>
    </p:spTree>
    <p:extLst>
      <p:ext uri="{BB962C8B-B14F-4D97-AF65-F5344CB8AC3E}">
        <p14:creationId xmlns:p14="http://schemas.microsoft.com/office/powerpoint/2010/main" val="10717975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耶利米书 </a:t>
            </a:r>
            <a:r>
              <a:rPr lang="en-US" altLang="zh-CN" sz="3600" u="sng" dirty="0">
                <a:solidFill>
                  <a:schemeClr val="bg1"/>
                </a:solidFill>
                <a:ea typeface="微软雅黑" panose="020B0503020204020204" pitchFamily="34" charset="-122"/>
              </a:rPr>
              <a:t>Jeremiah 27:4-12】</a:t>
            </a:r>
          </a:p>
          <a:p>
            <a:pPr algn="l">
              <a:lnSpc>
                <a:spcPct val="100000"/>
              </a:lnSpc>
            </a:pPr>
            <a:r>
              <a:rPr lang="en-US" altLang="zh-CN" sz="3600" dirty="0">
                <a:solidFill>
                  <a:schemeClr val="bg1"/>
                </a:solidFill>
                <a:ea typeface="微软雅黑" panose="020B0503020204020204" pitchFamily="34" charset="-122"/>
              </a:rPr>
              <a:t>6 </a:t>
            </a:r>
            <a:r>
              <a:rPr lang="zh-CN" altLang="en-US" sz="3600" dirty="0">
                <a:solidFill>
                  <a:schemeClr val="bg1"/>
                </a:solidFill>
                <a:ea typeface="微软雅黑" panose="020B0503020204020204" pitchFamily="34" charset="-122"/>
              </a:rPr>
              <a:t>现在我将这些地都交给我仆人巴比伦王尼布甲尼撒的手，我也将田野的走兽给他使用。</a:t>
            </a:r>
          </a:p>
          <a:p>
            <a:pPr algn="l">
              <a:lnSpc>
                <a:spcPct val="100000"/>
              </a:lnSpc>
            </a:pPr>
            <a:r>
              <a:rPr lang="en-US" altLang="zh-CN" sz="3600" dirty="0">
                <a:solidFill>
                  <a:schemeClr val="bg1"/>
                </a:solidFill>
                <a:ea typeface="微软雅黑" panose="020B0503020204020204" pitchFamily="34" charset="-122"/>
              </a:rPr>
              <a:t>And now I have given all these lands into the hand of Nebuchadnezzar the king of Babylon, My servant; and the beasts of the field I have also given him to serve him</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687773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耶利米书 </a:t>
            </a:r>
            <a:r>
              <a:rPr lang="en-US" altLang="zh-CN" sz="3600" u="sng" dirty="0">
                <a:solidFill>
                  <a:schemeClr val="bg1"/>
                </a:solidFill>
                <a:ea typeface="微软雅黑" panose="020B0503020204020204" pitchFamily="34" charset="-122"/>
              </a:rPr>
              <a:t>Jeremiah 27:4-12】</a:t>
            </a:r>
          </a:p>
          <a:p>
            <a:pPr algn="l">
              <a:lnSpc>
                <a:spcPct val="100000"/>
              </a:lnSpc>
            </a:pPr>
            <a:r>
              <a:rPr lang="en-US" altLang="zh-CN" sz="3600" dirty="0" smtClean="0">
                <a:solidFill>
                  <a:schemeClr val="bg1"/>
                </a:solidFill>
                <a:ea typeface="微软雅黑" panose="020B0503020204020204" pitchFamily="34" charset="-122"/>
              </a:rPr>
              <a:t>7 </a:t>
            </a:r>
            <a:r>
              <a:rPr lang="zh-CN" altLang="en-US" sz="3600" dirty="0">
                <a:solidFill>
                  <a:schemeClr val="bg1"/>
                </a:solidFill>
                <a:ea typeface="微软雅黑" panose="020B0503020204020204" pitchFamily="34" charset="-122"/>
              </a:rPr>
              <a:t>列国都必服侍他和他的儿孙，直到他本国遭报的日期来到。那时，多国和大君王，要使他作他们的奴仆。</a:t>
            </a:r>
          </a:p>
          <a:p>
            <a:pPr algn="l">
              <a:lnSpc>
                <a:spcPct val="100000"/>
              </a:lnSpc>
            </a:pPr>
            <a:r>
              <a:rPr lang="en-US" altLang="zh-CN" sz="3600" dirty="0">
                <a:solidFill>
                  <a:schemeClr val="bg1"/>
                </a:solidFill>
                <a:ea typeface="微软雅黑" panose="020B0503020204020204" pitchFamily="34" charset="-122"/>
              </a:rPr>
              <a:t>So all nations shall serve him and his son and his son's son, until the time of his land comes; and then many nations and great kings shall make him serve them.</a:t>
            </a:r>
          </a:p>
        </p:txBody>
      </p:sp>
    </p:spTree>
    <p:extLst>
      <p:ext uri="{BB962C8B-B14F-4D97-AF65-F5344CB8AC3E}">
        <p14:creationId xmlns:p14="http://schemas.microsoft.com/office/powerpoint/2010/main" val="241987358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耶利米书 </a:t>
            </a:r>
            <a:r>
              <a:rPr lang="en-US" altLang="zh-CN" sz="3600" u="sng" dirty="0">
                <a:solidFill>
                  <a:schemeClr val="bg1"/>
                </a:solidFill>
                <a:ea typeface="微软雅黑" panose="020B0503020204020204" pitchFamily="34" charset="-122"/>
              </a:rPr>
              <a:t>Jeremiah 27:4-12】</a:t>
            </a:r>
          </a:p>
          <a:p>
            <a:pPr algn="l">
              <a:lnSpc>
                <a:spcPct val="100000"/>
              </a:lnSpc>
            </a:pPr>
            <a:r>
              <a:rPr lang="en-US" altLang="zh-CN" sz="3600" dirty="0">
                <a:solidFill>
                  <a:schemeClr val="bg1"/>
                </a:solidFill>
                <a:ea typeface="微软雅黑" panose="020B0503020204020204" pitchFamily="34" charset="-122"/>
              </a:rPr>
              <a:t>8 “</a:t>
            </a:r>
            <a:r>
              <a:rPr lang="zh-CN" altLang="en-US" sz="3600" dirty="0">
                <a:solidFill>
                  <a:schemeClr val="bg1"/>
                </a:solidFill>
                <a:ea typeface="微软雅黑" panose="020B0503020204020204" pitchFamily="34" charset="-122"/>
              </a:rPr>
              <a:t>无论哪一邦哪一国，不肯服侍这巴比伦王尼布甲尼撒，也不把颈项放在巴比伦王的轭下，我必用刀剑、饥荒、瘟疫刑罚那邦，直到我藉巴比伦王的手将他们毁灭。这是耶和华说的</a:t>
            </a:r>
            <a:r>
              <a:rPr lang="zh-CN" altLang="en-US" sz="3600" dirty="0" smtClean="0">
                <a:solidFill>
                  <a:schemeClr val="bg1"/>
                </a:solidFill>
                <a:ea typeface="微软雅黑" panose="020B0503020204020204" pitchFamily="34" charset="-122"/>
              </a:rPr>
              <a:t>。 </a:t>
            </a:r>
            <a:r>
              <a:rPr lang="en-US" altLang="zh-CN" sz="3600" dirty="0" smtClean="0">
                <a:solidFill>
                  <a:schemeClr val="bg1"/>
                </a:solidFill>
                <a:ea typeface="微软雅黑" panose="020B0503020204020204" pitchFamily="34" charset="-122"/>
              </a:rPr>
              <a:t>And </a:t>
            </a:r>
            <a:r>
              <a:rPr lang="en-US" altLang="zh-CN" sz="3600" dirty="0">
                <a:solidFill>
                  <a:schemeClr val="bg1"/>
                </a:solidFill>
                <a:ea typeface="微软雅黑" panose="020B0503020204020204" pitchFamily="34" charset="-122"/>
              </a:rPr>
              <a:t>it shall be, that the nation and kingdom which will not serve Nebuchadnezzar the king of Babylon, and which will not put its neck under the yoke of the king of Babylon, that nation I will punish,' says the LORD, "with the sword, the famine, and the pestilence, until I have consumed them by his hand.</a:t>
            </a:r>
          </a:p>
        </p:txBody>
      </p:sp>
    </p:spTree>
    <p:extLst>
      <p:ext uri="{BB962C8B-B14F-4D97-AF65-F5344CB8AC3E}">
        <p14:creationId xmlns:p14="http://schemas.microsoft.com/office/powerpoint/2010/main" val="11306594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耶利米书 </a:t>
            </a:r>
            <a:r>
              <a:rPr lang="en-US" altLang="zh-CN" sz="3600" u="sng" dirty="0">
                <a:solidFill>
                  <a:schemeClr val="bg1"/>
                </a:solidFill>
                <a:ea typeface="微软雅黑" panose="020B0503020204020204" pitchFamily="34" charset="-122"/>
              </a:rPr>
              <a:t>Jeremiah 27:4-12】</a:t>
            </a:r>
          </a:p>
          <a:p>
            <a:pPr algn="l">
              <a:lnSpc>
                <a:spcPct val="100000"/>
              </a:lnSpc>
            </a:pPr>
            <a:r>
              <a:rPr lang="en-US" altLang="zh-CN" sz="3600" dirty="0">
                <a:solidFill>
                  <a:schemeClr val="bg1"/>
                </a:solidFill>
                <a:ea typeface="微软雅黑" panose="020B0503020204020204" pitchFamily="34" charset="-122"/>
              </a:rPr>
              <a:t>9 </a:t>
            </a:r>
            <a:r>
              <a:rPr lang="zh-CN" altLang="en-US" sz="3600" dirty="0">
                <a:solidFill>
                  <a:schemeClr val="bg1"/>
                </a:solidFill>
                <a:ea typeface="微软雅黑" panose="020B0503020204020204" pitchFamily="34" charset="-122"/>
              </a:rPr>
              <a:t>至于你们，不可听从你们的先知和占卜的、圆梦的、观兆的，以及行邪术的。他们告诉你们说，你们不至服侍巴比伦王。</a:t>
            </a:r>
          </a:p>
          <a:p>
            <a:pPr algn="l">
              <a:lnSpc>
                <a:spcPct val="100000"/>
              </a:lnSpc>
            </a:pPr>
            <a:r>
              <a:rPr lang="en-US" altLang="zh-CN" sz="3600" dirty="0">
                <a:solidFill>
                  <a:schemeClr val="bg1"/>
                </a:solidFill>
                <a:ea typeface="微软雅黑" panose="020B0503020204020204" pitchFamily="34" charset="-122"/>
              </a:rPr>
              <a:t>Therefore do not listen to your prophets, your diviners, your dreamers, your soothsayers, or your sorcerers, who speak to you, saying, "You shall not serve the king of Babylon</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4923232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耶利米书 </a:t>
            </a:r>
            <a:r>
              <a:rPr lang="en-US" altLang="zh-CN" sz="3600" u="sng" dirty="0">
                <a:solidFill>
                  <a:schemeClr val="bg1"/>
                </a:solidFill>
                <a:ea typeface="微软雅黑" panose="020B0503020204020204" pitchFamily="34" charset="-122"/>
              </a:rPr>
              <a:t>Jeremiah 27:4-12】</a:t>
            </a:r>
          </a:p>
          <a:p>
            <a:pPr algn="l">
              <a:lnSpc>
                <a:spcPct val="100000"/>
              </a:lnSpc>
            </a:pPr>
            <a:r>
              <a:rPr lang="en-US" altLang="zh-CN" sz="3600" dirty="0" smtClean="0">
                <a:solidFill>
                  <a:schemeClr val="bg1"/>
                </a:solidFill>
                <a:ea typeface="微软雅黑" panose="020B0503020204020204" pitchFamily="34" charset="-122"/>
              </a:rPr>
              <a:t>10 </a:t>
            </a:r>
            <a:r>
              <a:rPr lang="zh-CN" altLang="en-US" sz="3600" dirty="0">
                <a:solidFill>
                  <a:schemeClr val="bg1"/>
                </a:solidFill>
                <a:ea typeface="微软雅黑" panose="020B0503020204020204" pitchFamily="34" charset="-122"/>
              </a:rPr>
              <a:t>他们向你们说假预言，要叫你们迁移，远离本地，以致我将你们赶出去，使你们灭亡。</a:t>
            </a:r>
          </a:p>
          <a:p>
            <a:pPr algn="l">
              <a:lnSpc>
                <a:spcPct val="100000"/>
              </a:lnSpc>
            </a:pPr>
            <a:r>
              <a:rPr lang="en-US" altLang="zh-CN" sz="3600" dirty="0">
                <a:solidFill>
                  <a:schemeClr val="bg1"/>
                </a:solidFill>
                <a:ea typeface="微软雅黑" panose="020B0503020204020204" pitchFamily="34" charset="-122"/>
              </a:rPr>
              <a:t>For they prophesy a lie to you, to remove you far from your land; and I will drive you out, and you will perish.</a:t>
            </a:r>
          </a:p>
        </p:txBody>
      </p:sp>
    </p:spTree>
    <p:extLst>
      <p:ext uri="{BB962C8B-B14F-4D97-AF65-F5344CB8AC3E}">
        <p14:creationId xmlns:p14="http://schemas.microsoft.com/office/powerpoint/2010/main" val="33739301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耶利米书 </a:t>
            </a:r>
            <a:r>
              <a:rPr lang="en-US" altLang="zh-CN" sz="3600" u="sng" dirty="0">
                <a:solidFill>
                  <a:schemeClr val="bg1"/>
                </a:solidFill>
                <a:ea typeface="微软雅黑" panose="020B0503020204020204" pitchFamily="34" charset="-122"/>
              </a:rPr>
              <a:t>Jeremiah 27:4-12】</a:t>
            </a:r>
          </a:p>
          <a:p>
            <a:pPr algn="l">
              <a:lnSpc>
                <a:spcPct val="100000"/>
              </a:lnSpc>
            </a:pPr>
            <a:r>
              <a:rPr lang="en-US" altLang="zh-CN" sz="3600" dirty="0">
                <a:solidFill>
                  <a:schemeClr val="bg1"/>
                </a:solidFill>
                <a:ea typeface="微软雅黑" panose="020B0503020204020204" pitchFamily="34" charset="-122"/>
              </a:rPr>
              <a:t>11 </a:t>
            </a:r>
            <a:r>
              <a:rPr lang="zh-CN" altLang="en-US" sz="3600" dirty="0">
                <a:solidFill>
                  <a:schemeClr val="bg1"/>
                </a:solidFill>
                <a:ea typeface="微软雅黑" panose="020B0503020204020204" pitchFamily="34" charset="-122"/>
              </a:rPr>
              <a:t>但哪一邦肯把颈项放在巴比伦王的轭下，服侍他，我必使那邦仍在本地存留，得以耕种居住。这是耶和华说的。” </a:t>
            </a:r>
          </a:p>
          <a:p>
            <a:pPr algn="l">
              <a:lnSpc>
                <a:spcPct val="100000"/>
              </a:lnSpc>
            </a:pPr>
            <a:r>
              <a:rPr lang="en-US" altLang="zh-CN" sz="3600" dirty="0">
                <a:solidFill>
                  <a:schemeClr val="bg1"/>
                </a:solidFill>
                <a:ea typeface="微软雅黑" panose="020B0503020204020204" pitchFamily="34" charset="-122"/>
              </a:rPr>
              <a:t>But the nations that bring their necks under the yoke of the king of Babylon and serve him, I will let them remain in their own land,' says the LORD, "and they shall till it and dwell in it</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8852236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耶利米书 </a:t>
            </a:r>
            <a:r>
              <a:rPr lang="en-US" altLang="zh-CN" sz="3600" u="sng" dirty="0">
                <a:solidFill>
                  <a:schemeClr val="bg1"/>
                </a:solidFill>
                <a:ea typeface="微软雅黑" panose="020B0503020204020204" pitchFamily="34" charset="-122"/>
              </a:rPr>
              <a:t>Jeremiah 27:4-12】</a:t>
            </a:r>
          </a:p>
          <a:p>
            <a:pPr algn="l">
              <a:lnSpc>
                <a:spcPct val="100000"/>
              </a:lnSpc>
            </a:pPr>
            <a:r>
              <a:rPr lang="en-US" altLang="zh-CN" sz="3600" dirty="0" smtClean="0">
                <a:solidFill>
                  <a:schemeClr val="bg1"/>
                </a:solidFill>
                <a:ea typeface="微软雅黑" panose="020B0503020204020204" pitchFamily="34" charset="-122"/>
              </a:rPr>
              <a:t>12 </a:t>
            </a:r>
            <a:r>
              <a:rPr lang="zh-CN" altLang="en-US" sz="3600" dirty="0">
                <a:solidFill>
                  <a:schemeClr val="bg1"/>
                </a:solidFill>
                <a:ea typeface="微软雅黑" panose="020B0503020204020204" pitchFamily="34" charset="-122"/>
              </a:rPr>
              <a:t>我就照这一切的话，对犹大王西底家说：“要把你们的颈项放在巴比伦王的轭下，服侍他和他的百姓，便得存活。</a:t>
            </a:r>
          </a:p>
          <a:p>
            <a:pPr algn="l">
              <a:lnSpc>
                <a:spcPct val="100000"/>
              </a:lnSpc>
            </a:pPr>
            <a:r>
              <a:rPr lang="en-US" altLang="zh-CN" sz="3600" dirty="0">
                <a:solidFill>
                  <a:schemeClr val="bg1"/>
                </a:solidFill>
                <a:ea typeface="微软雅黑" panose="020B0503020204020204" pitchFamily="34" charset="-122"/>
              </a:rPr>
              <a:t>I also spoke to Zedekiah king of Judah according to all these words, saying, "Bring your necks under the yoke of the king of Babylon, and serve him and his people, and live!</a:t>
            </a:r>
          </a:p>
        </p:txBody>
      </p:sp>
    </p:spTree>
    <p:extLst>
      <p:ext uri="{BB962C8B-B14F-4D97-AF65-F5344CB8AC3E}">
        <p14:creationId xmlns:p14="http://schemas.microsoft.com/office/powerpoint/2010/main" val="237884265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耶利米书 </a:t>
            </a:r>
            <a:r>
              <a:rPr lang="en-US" altLang="zh-CN" sz="3600" u="sng" dirty="0">
                <a:solidFill>
                  <a:schemeClr val="bg1"/>
                </a:solidFill>
                <a:ea typeface="微软雅黑" panose="020B0503020204020204" pitchFamily="34" charset="-122"/>
              </a:rPr>
              <a:t>Jeremiah 27: 13-15】</a:t>
            </a:r>
            <a:endParaRPr lang="en-US" altLang="zh-CN" sz="3600" dirty="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13 </a:t>
            </a:r>
            <a:r>
              <a:rPr lang="zh-CN" altLang="en-US" sz="3600" dirty="0">
                <a:solidFill>
                  <a:schemeClr val="bg1"/>
                </a:solidFill>
                <a:ea typeface="微软雅黑" panose="020B0503020204020204" pitchFamily="34" charset="-122"/>
              </a:rPr>
              <a:t>你和你的百姓为何要因刀剑、饥荒、瘟疫死亡，正如耶和华论到不服侍巴比伦王的那国说的话呢？</a:t>
            </a:r>
          </a:p>
          <a:p>
            <a:pPr algn="l">
              <a:lnSpc>
                <a:spcPct val="100000"/>
              </a:lnSpc>
            </a:pPr>
            <a:r>
              <a:rPr lang="en-US" altLang="zh-CN" sz="3600" dirty="0">
                <a:solidFill>
                  <a:schemeClr val="bg1"/>
                </a:solidFill>
                <a:ea typeface="微软雅黑" panose="020B0503020204020204" pitchFamily="34" charset="-122"/>
              </a:rPr>
              <a:t>Why will you die, you and your people, by the sword, by the famine, and by the pestilence, as the LORD has spoken against the nation that will not serve the king of Babylon</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527162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smtClean="0">
                <a:solidFill>
                  <a:schemeClr val="bg1"/>
                </a:solidFill>
                <a:ea typeface="微软雅黑" panose="020B0503020204020204" pitchFamily="34" charset="-122"/>
              </a:rPr>
              <a:t>马太福音 </a:t>
            </a:r>
            <a:r>
              <a:rPr lang="en-US" altLang="zh-CN" sz="3600" u="sng" dirty="0" smtClean="0">
                <a:solidFill>
                  <a:schemeClr val="bg1"/>
                </a:solidFill>
                <a:ea typeface="微软雅黑" panose="020B0503020204020204" pitchFamily="34" charset="-122"/>
              </a:rPr>
              <a:t>Matthew </a:t>
            </a:r>
            <a:r>
              <a:rPr lang="en-US" altLang="zh-CN" sz="3600" u="sng" dirty="0" smtClean="0">
                <a:solidFill>
                  <a:schemeClr val="bg1"/>
                </a:solidFill>
                <a:ea typeface="微软雅黑" panose="020B0503020204020204" pitchFamily="34" charset="-122"/>
              </a:rPr>
              <a:t>22:15-22】</a:t>
            </a:r>
            <a:endParaRPr lang="en-US" altLang="zh-CN" sz="3600" u="sng" dirty="0" smtClean="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17 </a:t>
            </a:r>
            <a:r>
              <a:rPr lang="zh-CN" altLang="en-US" sz="3600" dirty="0">
                <a:solidFill>
                  <a:schemeClr val="bg1"/>
                </a:solidFill>
                <a:ea typeface="微软雅黑" panose="020B0503020204020204" pitchFamily="34" charset="-122"/>
              </a:rPr>
              <a:t>请告诉我们，你的意见如何？纳税给凯撒可以不可以？” </a:t>
            </a:r>
          </a:p>
          <a:p>
            <a:pPr algn="l">
              <a:lnSpc>
                <a:spcPct val="100000"/>
              </a:lnSpc>
            </a:pPr>
            <a:r>
              <a:rPr lang="en-US" altLang="zh-CN" sz="3600" dirty="0">
                <a:solidFill>
                  <a:schemeClr val="bg1"/>
                </a:solidFill>
                <a:ea typeface="微软雅黑" panose="020B0503020204020204" pitchFamily="34" charset="-122"/>
              </a:rPr>
              <a:t>Tell us, therefore, what do You think? Is it lawful to pay taxes to Caesar, or not?"</a:t>
            </a:r>
          </a:p>
          <a:p>
            <a:pPr algn="l">
              <a:lnSpc>
                <a:spcPct val="100000"/>
              </a:lnSpc>
            </a:pPr>
            <a:r>
              <a:rPr lang="en-US" altLang="zh-CN" sz="3600" dirty="0">
                <a:solidFill>
                  <a:schemeClr val="bg1"/>
                </a:solidFill>
                <a:ea typeface="微软雅黑" panose="020B0503020204020204" pitchFamily="34" charset="-122"/>
              </a:rPr>
              <a:t>18 </a:t>
            </a:r>
            <a:r>
              <a:rPr lang="zh-CN" altLang="en-US" sz="3600" dirty="0">
                <a:solidFill>
                  <a:schemeClr val="bg1"/>
                </a:solidFill>
                <a:ea typeface="微软雅黑" panose="020B0503020204020204" pitchFamily="34" charset="-122"/>
              </a:rPr>
              <a:t>耶稣看出他们的恶意，就说：“假冒为善的人哪，为什么试探我？</a:t>
            </a:r>
          </a:p>
          <a:p>
            <a:pPr algn="l">
              <a:lnSpc>
                <a:spcPct val="100000"/>
              </a:lnSpc>
            </a:pPr>
            <a:r>
              <a:rPr lang="en-US" altLang="zh-CN" sz="3600" dirty="0">
                <a:solidFill>
                  <a:schemeClr val="bg1"/>
                </a:solidFill>
                <a:ea typeface="微软雅黑" panose="020B0503020204020204" pitchFamily="34" charset="-122"/>
              </a:rPr>
              <a:t>But Jesus perceived their wickedness, and said, "Why do you test Me, you hypocrites?</a:t>
            </a:r>
          </a:p>
        </p:txBody>
      </p:sp>
    </p:spTree>
    <p:extLst>
      <p:ext uri="{BB962C8B-B14F-4D97-AF65-F5344CB8AC3E}">
        <p14:creationId xmlns:p14="http://schemas.microsoft.com/office/powerpoint/2010/main" val="30864940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耶利米书 </a:t>
            </a:r>
            <a:r>
              <a:rPr lang="en-US" altLang="zh-CN" sz="3600" u="sng" dirty="0">
                <a:solidFill>
                  <a:schemeClr val="bg1"/>
                </a:solidFill>
                <a:ea typeface="微软雅黑" panose="020B0503020204020204" pitchFamily="34" charset="-122"/>
              </a:rPr>
              <a:t>Jeremiah 27: 13-15】</a:t>
            </a:r>
          </a:p>
          <a:p>
            <a:pPr algn="l">
              <a:lnSpc>
                <a:spcPct val="100000"/>
              </a:lnSpc>
            </a:pPr>
            <a:r>
              <a:rPr lang="en-US" altLang="zh-CN" sz="3600" dirty="0" smtClean="0">
                <a:solidFill>
                  <a:schemeClr val="bg1"/>
                </a:solidFill>
                <a:ea typeface="微软雅黑" panose="020B0503020204020204" pitchFamily="34" charset="-122"/>
              </a:rPr>
              <a:t>14 </a:t>
            </a:r>
            <a:r>
              <a:rPr lang="zh-CN" altLang="en-US" sz="3600" dirty="0">
                <a:solidFill>
                  <a:schemeClr val="bg1"/>
                </a:solidFill>
                <a:ea typeface="微软雅黑" panose="020B0503020204020204" pitchFamily="34" charset="-122"/>
              </a:rPr>
              <a:t>不可听那些先知对你们所说的话。他们说：‘你们不至服侍巴比伦王，’其实他们向你们说假预言。</a:t>
            </a:r>
          </a:p>
          <a:p>
            <a:pPr algn="l">
              <a:lnSpc>
                <a:spcPct val="100000"/>
              </a:lnSpc>
            </a:pPr>
            <a:r>
              <a:rPr lang="en-US" altLang="zh-CN" sz="3600" dirty="0">
                <a:solidFill>
                  <a:schemeClr val="bg1"/>
                </a:solidFill>
                <a:ea typeface="微软雅黑" panose="020B0503020204020204" pitchFamily="34" charset="-122"/>
              </a:rPr>
              <a:t>Therefore do not listen to the words of the prophets who speak to you, saying, "You shall not serve the king of Babylon,' for they prophesy a lie to you</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1102465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耶利米书 </a:t>
            </a:r>
            <a:r>
              <a:rPr lang="en-US" altLang="zh-CN" sz="3600" u="sng" dirty="0">
                <a:solidFill>
                  <a:schemeClr val="bg1"/>
                </a:solidFill>
                <a:ea typeface="微软雅黑" panose="020B0503020204020204" pitchFamily="34" charset="-122"/>
              </a:rPr>
              <a:t>Jeremiah 27: 13-15】</a:t>
            </a:r>
          </a:p>
          <a:p>
            <a:pPr algn="l">
              <a:lnSpc>
                <a:spcPct val="100000"/>
              </a:lnSpc>
            </a:pPr>
            <a:r>
              <a:rPr lang="en-US" altLang="zh-CN" sz="3600" dirty="0" smtClean="0">
                <a:solidFill>
                  <a:schemeClr val="bg1"/>
                </a:solidFill>
                <a:ea typeface="微软雅黑" panose="020B0503020204020204" pitchFamily="34" charset="-122"/>
              </a:rPr>
              <a:t>15 </a:t>
            </a:r>
            <a:r>
              <a:rPr lang="zh-CN" altLang="en-US" sz="3600" dirty="0">
                <a:solidFill>
                  <a:schemeClr val="bg1"/>
                </a:solidFill>
                <a:ea typeface="微软雅黑" panose="020B0503020204020204" pitchFamily="34" charset="-122"/>
              </a:rPr>
              <a:t>耶和华说：‘我并没有打发他们，他们却托我的名说假预言，好使我将你们和向你们说预言的那些先知，赶出去一同灭亡。’”</a:t>
            </a:r>
          </a:p>
          <a:p>
            <a:pPr algn="l">
              <a:lnSpc>
                <a:spcPct val="100000"/>
              </a:lnSpc>
            </a:pPr>
            <a:r>
              <a:rPr lang="en-US" altLang="zh-CN" sz="3600" dirty="0">
                <a:solidFill>
                  <a:schemeClr val="bg1"/>
                </a:solidFill>
                <a:ea typeface="微软雅黑" panose="020B0503020204020204" pitchFamily="34" charset="-122"/>
              </a:rPr>
              <a:t>for I have not sent them," says the LORD, "yet they prophesy a lie in My name, that I may drive you out, and that you may perish, you and the prophets who prophesy to you."</a:t>
            </a:r>
          </a:p>
        </p:txBody>
      </p:sp>
    </p:spTree>
    <p:extLst>
      <p:ext uri="{BB962C8B-B14F-4D97-AF65-F5344CB8AC3E}">
        <p14:creationId xmlns:p14="http://schemas.microsoft.com/office/powerpoint/2010/main" val="411412440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罗马书 </a:t>
            </a:r>
            <a:r>
              <a:rPr lang="en-US" altLang="zh-CN" sz="3600" u="sng" dirty="0">
                <a:solidFill>
                  <a:schemeClr val="bg1"/>
                </a:solidFill>
                <a:ea typeface="微软雅黑" panose="020B0503020204020204" pitchFamily="34" charset="-122"/>
              </a:rPr>
              <a:t>Romans 13:1-7】</a:t>
            </a:r>
          </a:p>
          <a:p>
            <a:pPr algn="l">
              <a:lnSpc>
                <a:spcPct val="100000"/>
              </a:lnSpc>
            </a:pPr>
            <a:r>
              <a:rPr lang="en-US" altLang="zh-CN" sz="3600" dirty="0">
                <a:solidFill>
                  <a:schemeClr val="bg1"/>
                </a:solidFill>
                <a:ea typeface="微软雅黑" panose="020B0503020204020204" pitchFamily="34" charset="-122"/>
              </a:rPr>
              <a:t>1 </a:t>
            </a:r>
            <a:r>
              <a:rPr lang="zh-CN" altLang="en-US" sz="3600" dirty="0">
                <a:solidFill>
                  <a:schemeClr val="bg1"/>
                </a:solidFill>
                <a:ea typeface="微软雅黑" panose="020B0503020204020204" pitchFamily="34" charset="-122"/>
              </a:rPr>
              <a:t>在上有权柄的，人人当顺服他；因为没有权柄不是出于　神的，凡掌权的都是　神所命的</a:t>
            </a:r>
            <a:r>
              <a:rPr lang="zh-CN" altLang="en-US" sz="3600" dirty="0" smtClean="0">
                <a:solidFill>
                  <a:schemeClr val="bg1"/>
                </a:solidFill>
                <a:ea typeface="微软雅黑" panose="020B0503020204020204" pitchFamily="34" charset="-122"/>
              </a:rPr>
              <a:t>。 </a:t>
            </a:r>
            <a:r>
              <a:rPr lang="en-US" altLang="zh-CN" sz="3600" dirty="0" smtClean="0">
                <a:solidFill>
                  <a:schemeClr val="bg1"/>
                </a:solidFill>
                <a:ea typeface="微软雅黑" panose="020B0503020204020204" pitchFamily="34" charset="-122"/>
              </a:rPr>
              <a:t>Let </a:t>
            </a:r>
            <a:r>
              <a:rPr lang="en-US" altLang="zh-CN" sz="3600" dirty="0">
                <a:solidFill>
                  <a:schemeClr val="bg1"/>
                </a:solidFill>
                <a:ea typeface="微软雅黑" panose="020B0503020204020204" pitchFamily="34" charset="-122"/>
              </a:rPr>
              <a:t>every soul be subject to the governing authorities. For there is no authority except from God, and the authorities that exist are appointed by God.</a:t>
            </a:r>
          </a:p>
          <a:p>
            <a:pPr algn="l">
              <a:lnSpc>
                <a:spcPct val="100000"/>
              </a:lnSpc>
            </a:pPr>
            <a:r>
              <a:rPr lang="en-US" altLang="zh-CN" sz="3600" dirty="0">
                <a:solidFill>
                  <a:schemeClr val="bg1"/>
                </a:solidFill>
                <a:ea typeface="微软雅黑" panose="020B0503020204020204" pitchFamily="34" charset="-122"/>
              </a:rPr>
              <a:t>2 </a:t>
            </a:r>
            <a:r>
              <a:rPr lang="zh-CN" altLang="en-US" sz="3600" dirty="0">
                <a:solidFill>
                  <a:schemeClr val="bg1"/>
                </a:solidFill>
                <a:ea typeface="微软雅黑" panose="020B0503020204020204" pitchFamily="34" charset="-122"/>
              </a:rPr>
              <a:t>所以抗拒掌权的，就是抗拒　神的命；抗拒的必自取刑罚</a:t>
            </a:r>
            <a:r>
              <a:rPr lang="zh-CN" altLang="en-US" sz="3600" dirty="0" smtClean="0">
                <a:solidFill>
                  <a:schemeClr val="bg1"/>
                </a:solidFill>
                <a:ea typeface="微软雅黑" panose="020B0503020204020204" pitchFamily="34" charset="-122"/>
              </a:rPr>
              <a:t>。 </a:t>
            </a:r>
            <a:r>
              <a:rPr lang="en-US" altLang="zh-CN" sz="3600" dirty="0" smtClean="0">
                <a:solidFill>
                  <a:schemeClr val="bg1"/>
                </a:solidFill>
                <a:ea typeface="微软雅黑" panose="020B0503020204020204" pitchFamily="34" charset="-122"/>
              </a:rPr>
              <a:t>Therefore </a:t>
            </a:r>
            <a:r>
              <a:rPr lang="en-US" altLang="zh-CN" sz="3600" dirty="0">
                <a:solidFill>
                  <a:schemeClr val="bg1"/>
                </a:solidFill>
                <a:ea typeface="微软雅黑" panose="020B0503020204020204" pitchFamily="34" charset="-122"/>
              </a:rPr>
              <a:t>whoever resists the authority resists the ordinance of God, and those who resist will bring judgment on themselves.</a:t>
            </a:r>
          </a:p>
        </p:txBody>
      </p:sp>
    </p:spTree>
    <p:extLst>
      <p:ext uri="{BB962C8B-B14F-4D97-AF65-F5344CB8AC3E}">
        <p14:creationId xmlns:p14="http://schemas.microsoft.com/office/powerpoint/2010/main" val="179471995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罗马书 </a:t>
            </a:r>
            <a:r>
              <a:rPr lang="en-US" altLang="zh-CN" sz="3600" u="sng" dirty="0">
                <a:solidFill>
                  <a:schemeClr val="bg1"/>
                </a:solidFill>
                <a:ea typeface="微软雅黑" panose="020B0503020204020204" pitchFamily="34" charset="-122"/>
              </a:rPr>
              <a:t>Romans 13:1-7】</a:t>
            </a:r>
          </a:p>
          <a:p>
            <a:pPr algn="l">
              <a:lnSpc>
                <a:spcPct val="100000"/>
              </a:lnSpc>
            </a:pPr>
            <a:r>
              <a:rPr lang="en-US" altLang="zh-CN" sz="3600" dirty="0">
                <a:solidFill>
                  <a:schemeClr val="bg1"/>
                </a:solidFill>
                <a:ea typeface="微软雅黑" panose="020B0503020204020204" pitchFamily="34" charset="-122"/>
              </a:rPr>
              <a:t>3 </a:t>
            </a:r>
            <a:r>
              <a:rPr lang="zh-CN" altLang="en-US" sz="3600" dirty="0">
                <a:solidFill>
                  <a:schemeClr val="bg1"/>
                </a:solidFill>
                <a:ea typeface="微软雅黑" panose="020B0503020204020204" pitchFamily="34" charset="-122"/>
              </a:rPr>
              <a:t>作官的原不是叫行善的惧怕，乃是叫作恶的惧怕。你愿意不惧怕掌权的吗？你只要行善，就可得他的称赞，</a:t>
            </a:r>
          </a:p>
          <a:p>
            <a:pPr algn="l">
              <a:lnSpc>
                <a:spcPct val="100000"/>
              </a:lnSpc>
            </a:pPr>
            <a:r>
              <a:rPr lang="en-US" altLang="zh-CN" sz="3600" dirty="0">
                <a:solidFill>
                  <a:schemeClr val="bg1"/>
                </a:solidFill>
                <a:ea typeface="微软雅黑" panose="020B0503020204020204" pitchFamily="34" charset="-122"/>
              </a:rPr>
              <a:t>For rulers are not a terror to good works, but to evil. Do you want to be unafraid of the authority? Do what is good, and you will have praise from the same</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1743930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罗马书 </a:t>
            </a:r>
            <a:r>
              <a:rPr lang="en-US" altLang="zh-CN" sz="3600" u="sng" dirty="0">
                <a:solidFill>
                  <a:schemeClr val="bg1"/>
                </a:solidFill>
                <a:ea typeface="微软雅黑" panose="020B0503020204020204" pitchFamily="34" charset="-122"/>
              </a:rPr>
              <a:t>Romans 13:1-7】</a:t>
            </a:r>
          </a:p>
          <a:p>
            <a:pPr algn="l">
              <a:lnSpc>
                <a:spcPct val="100000"/>
              </a:lnSpc>
            </a:pPr>
            <a:r>
              <a:rPr lang="en-US" altLang="zh-CN" sz="3600" dirty="0" smtClean="0">
                <a:solidFill>
                  <a:schemeClr val="bg1"/>
                </a:solidFill>
                <a:ea typeface="微软雅黑" panose="020B0503020204020204" pitchFamily="34" charset="-122"/>
              </a:rPr>
              <a:t>4 </a:t>
            </a:r>
            <a:r>
              <a:rPr lang="zh-CN" altLang="en-US" sz="3600" dirty="0">
                <a:solidFill>
                  <a:schemeClr val="bg1"/>
                </a:solidFill>
                <a:ea typeface="微软雅黑" panose="020B0503020204020204" pitchFamily="34" charset="-122"/>
              </a:rPr>
              <a:t>因为他是　神的用人，是与你有益的。你若作恶，却当惧怕，因为他不是空空地佩剑。他是　神的用人，是伸冤的，刑罚那作恶的。</a:t>
            </a:r>
          </a:p>
          <a:p>
            <a:pPr algn="l">
              <a:lnSpc>
                <a:spcPct val="100000"/>
              </a:lnSpc>
            </a:pPr>
            <a:r>
              <a:rPr lang="en-US" altLang="zh-CN" sz="3600" dirty="0">
                <a:solidFill>
                  <a:schemeClr val="bg1"/>
                </a:solidFill>
                <a:ea typeface="微软雅黑" panose="020B0503020204020204" pitchFamily="34" charset="-122"/>
              </a:rPr>
              <a:t>For he is God's minister to you for good. But if you do evil, be afraid; for he does not bear the sword in vain; for he is God's minister, an avenger to execute wrath on him who practices evil.</a:t>
            </a:r>
          </a:p>
        </p:txBody>
      </p:sp>
    </p:spTree>
    <p:extLst>
      <p:ext uri="{BB962C8B-B14F-4D97-AF65-F5344CB8AC3E}">
        <p14:creationId xmlns:p14="http://schemas.microsoft.com/office/powerpoint/2010/main" val="275637852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罗马书 </a:t>
            </a:r>
            <a:r>
              <a:rPr lang="en-US" altLang="zh-CN" sz="3600" u="sng" dirty="0">
                <a:solidFill>
                  <a:schemeClr val="bg1"/>
                </a:solidFill>
                <a:ea typeface="微软雅黑" panose="020B0503020204020204" pitchFamily="34" charset="-122"/>
              </a:rPr>
              <a:t>Romans 13:1-7】</a:t>
            </a:r>
          </a:p>
          <a:p>
            <a:pPr algn="l">
              <a:lnSpc>
                <a:spcPct val="100000"/>
              </a:lnSpc>
            </a:pPr>
            <a:r>
              <a:rPr lang="en-US" altLang="zh-CN" sz="3600" dirty="0">
                <a:solidFill>
                  <a:schemeClr val="bg1"/>
                </a:solidFill>
                <a:ea typeface="微软雅黑" panose="020B0503020204020204" pitchFamily="34" charset="-122"/>
              </a:rPr>
              <a:t>5 </a:t>
            </a:r>
            <a:r>
              <a:rPr lang="zh-CN" altLang="en-US" sz="3600" dirty="0">
                <a:solidFill>
                  <a:schemeClr val="bg1"/>
                </a:solidFill>
                <a:ea typeface="微软雅黑" panose="020B0503020204020204" pitchFamily="34" charset="-122"/>
              </a:rPr>
              <a:t>所以你们必须顺服，不但是因为刑罚，也是因为良心。</a:t>
            </a:r>
          </a:p>
          <a:p>
            <a:pPr algn="l">
              <a:lnSpc>
                <a:spcPct val="100000"/>
              </a:lnSpc>
            </a:pPr>
            <a:r>
              <a:rPr lang="en-US" altLang="zh-CN" sz="3600" dirty="0">
                <a:solidFill>
                  <a:schemeClr val="bg1"/>
                </a:solidFill>
                <a:ea typeface="微软雅黑" panose="020B0503020204020204" pitchFamily="34" charset="-122"/>
              </a:rPr>
              <a:t>Therefore you must be subject, not only because of wrath but also for conscience' sake.</a:t>
            </a:r>
          </a:p>
          <a:p>
            <a:pPr algn="l">
              <a:lnSpc>
                <a:spcPct val="100000"/>
              </a:lnSpc>
            </a:pPr>
            <a:r>
              <a:rPr lang="en-US" altLang="zh-CN" sz="3600" dirty="0">
                <a:solidFill>
                  <a:schemeClr val="bg1"/>
                </a:solidFill>
                <a:ea typeface="微软雅黑" panose="020B0503020204020204" pitchFamily="34" charset="-122"/>
              </a:rPr>
              <a:t>6 </a:t>
            </a:r>
            <a:r>
              <a:rPr lang="zh-CN" altLang="en-US" sz="3600" dirty="0">
                <a:solidFill>
                  <a:schemeClr val="bg1"/>
                </a:solidFill>
                <a:ea typeface="微软雅黑" panose="020B0503020204020204" pitchFamily="34" charset="-122"/>
              </a:rPr>
              <a:t>你们纳粮也为这个缘故；因他们是　神的差役，常常特管这事。</a:t>
            </a:r>
          </a:p>
          <a:p>
            <a:pPr algn="l">
              <a:lnSpc>
                <a:spcPct val="100000"/>
              </a:lnSpc>
            </a:pPr>
            <a:r>
              <a:rPr lang="en-US" altLang="zh-CN" sz="3600" dirty="0">
                <a:solidFill>
                  <a:schemeClr val="bg1"/>
                </a:solidFill>
                <a:ea typeface="微软雅黑" panose="020B0503020204020204" pitchFamily="34" charset="-122"/>
              </a:rPr>
              <a:t>For because of this you also pay taxes, for they are God's ministers attending continually to this very thing</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8277011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罗马书 </a:t>
            </a:r>
            <a:r>
              <a:rPr lang="en-US" altLang="zh-CN" sz="3600" u="sng" dirty="0">
                <a:solidFill>
                  <a:schemeClr val="bg1"/>
                </a:solidFill>
                <a:ea typeface="微软雅黑" panose="020B0503020204020204" pitchFamily="34" charset="-122"/>
              </a:rPr>
              <a:t>Romans 13:1-7】</a:t>
            </a:r>
          </a:p>
          <a:p>
            <a:pPr algn="l">
              <a:lnSpc>
                <a:spcPct val="100000"/>
              </a:lnSpc>
            </a:pPr>
            <a:r>
              <a:rPr lang="en-US" altLang="zh-CN" sz="3600" dirty="0" smtClean="0">
                <a:solidFill>
                  <a:schemeClr val="bg1"/>
                </a:solidFill>
                <a:ea typeface="微软雅黑" panose="020B0503020204020204" pitchFamily="34" charset="-122"/>
              </a:rPr>
              <a:t>7 </a:t>
            </a:r>
            <a:r>
              <a:rPr lang="zh-CN" altLang="en-US" sz="3600" dirty="0">
                <a:solidFill>
                  <a:schemeClr val="bg1"/>
                </a:solidFill>
                <a:ea typeface="微软雅黑" panose="020B0503020204020204" pitchFamily="34" charset="-122"/>
              </a:rPr>
              <a:t>凡人所当得的，就给他；当得粮的，给他纳粮；当得税的，给他上税；当惧怕的，惧怕他；当恭敬的，恭敬他。</a:t>
            </a:r>
          </a:p>
          <a:p>
            <a:pPr algn="l">
              <a:lnSpc>
                <a:spcPct val="100000"/>
              </a:lnSpc>
            </a:pPr>
            <a:r>
              <a:rPr lang="en-US" altLang="zh-CN" sz="3600" dirty="0">
                <a:solidFill>
                  <a:schemeClr val="bg1"/>
                </a:solidFill>
                <a:ea typeface="微软雅黑" panose="020B0503020204020204" pitchFamily="34" charset="-122"/>
              </a:rPr>
              <a:t>Render therefore to all their due: taxes to whom taxes are due, customs to whom customs, fear to whom fear, honor to whom honor.</a:t>
            </a:r>
          </a:p>
        </p:txBody>
      </p:sp>
    </p:spTree>
    <p:extLst>
      <p:ext uri="{BB962C8B-B14F-4D97-AF65-F5344CB8AC3E}">
        <p14:creationId xmlns:p14="http://schemas.microsoft.com/office/powerpoint/2010/main" val="99101952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彼得前书 </a:t>
            </a:r>
            <a:r>
              <a:rPr lang="en-US" altLang="zh-CN" sz="3600" u="sng" dirty="0">
                <a:solidFill>
                  <a:schemeClr val="bg1"/>
                </a:solidFill>
                <a:ea typeface="微软雅黑" panose="020B0503020204020204" pitchFamily="34" charset="-122"/>
              </a:rPr>
              <a:t>1 Peter 2:13-18】</a:t>
            </a:r>
          </a:p>
          <a:p>
            <a:pPr algn="l">
              <a:lnSpc>
                <a:spcPct val="100000"/>
              </a:lnSpc>
            </a:pPr>
            <a:r>
              <a:rPr lang="en-US" altLang="zh-CN" sz="3600" dirty="0">
                <a:solidFill>
                  <a:schemeClr val="bg1"/>
                </a:solidFill>
                <a:ea typeface="微软雅黑" panose="020B0503020204020204" pitchFamily="34" charset="-122"/>
              </a:rPr>
              <a:t>13 </a:t>
            </a:r>
            <a:r>
              <a:rPr lang="zh-CN" altLang="en-US" sz="3600" dirty="0">
                <a:solidFill>
                  <a:schemeClr val="bg1"/>
                </a:solidFill>
                <a:ea typeface="微软雅黑" panose="020B0503020204020204" pitchFamily="34" charset="-122"/>
              </a:rPr>
              <a:t>你们为主的缘故，要顺服人的一切制度，或是在上的君王，</a:t>
            </a:r>
          </a:p>
          <a:p>
            <a:pPr algn="l">
              <a:lnSpc>
                <a:spcPct val="100000"/>
              </a:lnSpc>
            </a:pPr>
            <a:r>
              <a:rPr lang="en-US" altLang="zh-CN" sz="3600" dirty="0">
                <a:solidFill>
                  <a:schemeClr val="bg1"/>
                </a:solidFill>
                <a:ea typeface="微软雅黑" panose="020B0503020204020204" pitchFamily="34" charset="-122"/>
              </a:rPr>
              <a:t>Therefore submit yourselves to every ordinance of man for the Lord's sake, whether to the king as supreme,</a:t>
            </a:r>
          </a:p>
          <a:p>
            <a:pPr algn="l">
              <a:lnSpc>
                <a:spcPct val="100000"/>
              </a:lnSpc>
            </a:pPr>
            <a:r>
              <a:rPr lang="en-US" altLang="zh-CN" sz="3600" dirty="0">
                <a:solidFill>
                  <a:schemeClr val="bg1"/>
                </a:solidFill>
                <a:ea typeface="微软雅黑" panose="020B0503020204020204" pitchFamily="34" charset="-122"/>
              </a:rPr>
              <a:t>14 </a:t>
            </a:r>
            <a:r>
              <a:rPr lang="zh-CN" altLang="en-US" sz="3600" dirty="0">
                <a:solidFill>
                  <a:schemeClr val="bg1"/>
                </a:solidFill>
                <a:ea typeface="微软雅黑" panose="020B0503020204020204" pitchFamily="34" charset="-122"/>
              </a:rPr>
              <a:t>或是君王所派、罚恶赏善的臣宰。</a:t>
            </a:r>
          </a:p>
          <a:p>
            <a:pPr algn="l">
              <a:lnSpc>
                <a:spcPct val="100000"/>
              </a:lnSpc>
            </a:pPr>
            <a:r>
              <a:rPr lang="en-US" altLang="zh-CN" sz="3600" dirty="0">
                <a:solidFill>
                  <a:schemeClr val="bg1"/>
                </a:solidFill>
                <a:ea typeface="微软雅黑" panose="020B0503020204020204" pitchFamily="34" charset="-122"/>
              </a:rPr>
              <a:t>or to governors, as to those who are sent by him for the punishment of evildoers and for the praise of those who do good.</a:t>
            </a:r>
          </a:p>
        </p:txBody>
      </p:sp>
    </p:spTree>
    <p:extLst>
      <p:ext uri="{BB962C8B-B14F-4D97-AF65-F5344CB8AC3E}">
        <p14:creationId xmlns:p14="http://schemas.microsoft.com/office/powerpoint/2010/main" val="2383005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彼得前书 </a:t>
            </a:r>
            <a:r>
              <a:rPr lang="en-US" altLang="zh-CN" sz="3600" u="sng" dirty="0">
                <a:solidFill>
                  <a:schemeClr val="bg1"/>
                </a:solidFill>
                <a:ea typeface="微软雅黑" panose="020B0503020204020204" pitchFamily="34" charset="-122"/>
              </a:rPr>
              <a:t>1 Peter 2:13-18】</a:t>
            </a:r>
          </a:p>
          <a:p>
            <a:pPr algn="l">
              <a:lnSpc>
                <a:spcPct val="100000"/>
              </a:lnSpc>
            </a:pPr>
            <a:r>
              <a:rPr lang="en-US" altLang="zh-CN" sz="3600" dirty="0">
                <a:solidFill>
                  <a:schemeClr val="bg1"/>
                </a:solidFill>
                <a:ea typeface="微软雅黑" panose="020B0503020204020204" pitchFamily="34" charset="-122"/>
              </a:rPr>
              <a:t>15 </a:t>
            </a:r>
            <a:r>
              <a:rPr lang="zh-CN" altLang="en-US" sz="3600" dirty="0">
                <a:solidFill>
                  <a:schemeClr val="bg1"/>
                </a:solidFill>
                <a:ea typeface="微软雅黑" panose="020B0503020204020204" pitchFamily="34" charset="-122"/>
              </a:rPr>
              <a:t>因为　神的旨意原是要你们行善，可以堵住那糊涂无知人的口。</a:t>
            </a:r>
          </a:p>
          <a:p>
            <a:pPr algn="l">
              <a:lnSpc>
                <a:spcPct val="100000"/>
              </a:lnSpc>
            </a:pPr>
            <a:r>
              <a:rPr lang="en-US" altLang="zh-CN" sz="3600" dirty="0">
                <a:solidFill>
                  <a:schemeClr val="bg1"/>
                </a:solidFill>
                <a:ea typeface="微软雅黑" panose="020B0503020204020204" pitchFamily="34" charset="-122"/>
              </a:rPr>
              <a:t>For this is the will of God, that by doing good you may put to silence the ignorance of foolish men--</a:t>
            </a:r>
          </a:p>
          <a:p>
            <a:pPr algn="l">
              <a:lnSpc>
                <a:spcPct val="100000"/>
              </a:lnSpc>
            </a:pPr>
            <a:r>
              <a:rPr lang="en-US" altLang="zh-CN" sz="3600" dirty="0">
                <a:solidFill>
                  <a:schemeClr val="bg1"/>
                </a:solidFill>
                <a:ea typeface="微软雅黑" panose="020B0503020204020204" pitchFamily="34" charset="-122"/>
              </a:rPr>
              <a:t>16 </a:t>
            </a:r>
            <a:r>
              <a:rPr lang="zh-CN" altLang="en-US" sz="3600" dirty="0">
                <a:solidFill>
                  <a:schemeClr val="bg1"/>
                </a:solidFill>
                <a:ea typeface="微软雅黑" panose="020B0503020204020204" pitchFamily="34" charset="-122"/>
              </a:rPr>
              <a:t>你们虽是自由的，却不可藉着自由遮盖恶毒（或作“阴毒”），总要作　神的仆人。</a:t>
            </a:r>
          </a:p>
          <a:p>
            <a:pPr algn="l">
              <a:lnSpc>
                <a:spcPct val="100000"/>
              </a:lnSpc>
            </a:pPr>
            <a:r>
              <a:rPr lang="en-US" altLang="zh-CN" sz="3600" dirty="0">
                <a:solidFill>
                  <a:schemeClr val="bg1"/>
                </a:solidFill>
                <a:ea typeface="微软雅黑" panose="020B0503020204020204" pitchFamily="34" charset="-122"/>
              </a:rPr>
              <a:t>as free, yet not using liberty as a cloak for vice, but as bondservants of God.</a:t>
            </a:r>
          </a:p>
        </p:txBody>
      </p:sp>
    </p:spTree>
    <p:extLst>
      <p:ext uri="{BB962C8B-B14F-4D97-AF65-F5344CB8AC3E}">
        <p14:creationId xmlns:p14="http://schemas.microsoft.com/office/powerpoint/2010/main" val="222654056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彼得前书 </a:t>
            </a:r>
            <a:r>
              <a:rPr lang="en-US" altLang="zh-CN" sz="3600" u="sng" dirty="0">
                <a:solidFill>
                  <a:schemeClr val="bg1"/>
                </a:solidFill>
                <a:ea typeface="微软雅黑" panose="020B0503020204020204" pitchFamily="34" charset="-122"/>
              </a:rPr>
              <a:t>1 Peter 2:13-18】</a:t>
            </a:r>
          </a:p>
          <a:p>
            <a:pPr algn="l">
              <a:lnSpc>
                <a:spcPct val="100000"/>
              </a:lnSpc>
            </a:pPr>
            <a:r>
              <a:rPr lang="en-US" altLang="zh-CN" sz="3600" dirty="0">
                <a:solidFill>
                  <a:schemeClr val="bg1"/>
                </a:solidFill>
                <a:ea typeface="微软雅黑" panose="020B0503020204020204" pitchFamily="34" charset="-122"/>
              </a:rPr>
              <a:t>17 </a:t>
            </a:r>
            <a:r>
              <a:rPr lang="zh-CN" altLang="en-US" sz="3600" dirty="0">
                <a:solidFill>
                  <a:schemeClr val="bg1"/>
                </a:solidFill>
                <a:ea typeface="微软雅黑" panose="020B0503020204020204" pitchFamily="34" charset="-122"/>
              </a:rPr>
              <a:t>务要尊敬众人，亲爱教中的弟兄，敬畏　神，尊敬君王。</a:t>
            </a:r>
          </a:p>
          <a:p>
            <a:pPr algn="l">
              <a:lnSpc>
                <a:spcPct val="100000"/>
              </a:lnSpc>
            </a:pPr>
            <a:r>
              <a:rPr lang="en-US" altLang="zh-CN" sz="3600" dirty="0">
                <a:solidFill>
                  <a:schemeClr val="bg1"/>
                </a:solidFill>
                <a:ea typeface="微软雅黑" panose="020B0503020204020204" pitchFamily="34" charset="-122"/>
              </a:rPr>
              <a:t>Honor all people. Love the brotherhood. Fear God. Honor the king.</a:t>
            </a:r>
          </a:p>
          <a:p>
            <a:pPr algn="l">
              <a:lnSpc>
                <a:spcPct val="100000"/>
              </a:lnSpc>
            </a:pPr>
            <a:r>
              <a:rPr lang="en-US" altLang="zh-CN" sz="3600" dirty="0">
                <a:solidFill>
                  <a:schemeClr val="bg1"/>
                </a:solidFill>
                <a:ea typeface="微软雅黑" panose="020B0503020204020204" pitchFamily="34" charset="-122"/>
              </a:rPr>
              <a:t>18 </a:t>
            </a:r>
            <a:r>
              <a:rPr lang="zh-CN" altLang="en-US" sz="3600" dirty="0">
                <a:solidFill>
                  <a:schemeClr val="bg1"/>
                </a:solidFill>
                <a:ea typeface="微软雅黑" panose="020B0503020204020204" pitchFamily="34" charset="-122"/>
              </a:rPr>
              <a:t>你们作仆人的，凡事要存敬畏的心顺服主人，不但顺服那善良温和的，就是那乖僻的也要顺服。</a:t>
            </a:r>
          </a:p>
          <a:p>
            <a:pPr algn="l">
              <a:lnSpc>
                <a:spcPct val="100000"/>
              </a:lnSpc>
            </a:pPr>
            <a:r>
              <a:rPr lang="en-US" altLang="zh-CN" sz="3600" dirty="0">
                <a:solidFill>
                  <a:schemeClr val="bg1"/>
                </a:solidFill>
                <a:ea typeface="微软雅黑" panose="020B0503020204020204" pitchFamily="34" charset="-122"/>
              </a:rPr>
              <a:t>Servants, be submissive to your masters with all fear, not only to the good and gentle, but also to the harsh.</a:t>
            </a:r>
          </a:p>
        </p:txBody>
      </p:sp>
    </p:spTree>
    <p:extLst>
      <p:ext uri="{BB962C8B-B14F-4D97-AF65-F5344CB8AC3E}">
        <p14:creationId xmlns:p14="http://schemas.microsoft.com/office/powerpoint/2010/main" val="34436053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smtClean="0">
                <a:solidFill>
                  <a:schemeClr val="bg1"/>
                </a:solidFill>
                <a:ea typeface="微软雅黑" panose="020B0503020204020204" pitchFamily="34" charset="-122"/>
              </a:rPr>
              <a:t>马太福音 </a:t>
            </a:r>
            <a:r>
              <a:rPr lang="en-US" altLang="zh-CN" sz="3600" u="sng" dirty="0" smtClean="0">
                <a:solidFill>
                  <a:schemeClr val="bg1"/>
                </a:solidFill>
                <a:ea typeface="微软雅黑" panose="020B0503020204020204" pitchFamily="34" charset="-122"/>
              </a:rPr>
              <a:t>Matthew </a:t>
            </a:r>
            <a:r>
              <a:rPr lang="en-US" altLang="zh-CN" sz="3600" u="sng" dirty="0" smtClean="0">
                <a:solidFill>
                  <a:schemeClr val="bg1"/>
                </a:solidFill>
                <a:ea typeface="微软雅黑" panose="020B0503020204020204" pitchFamily="34" charset="-122"/>
              </a:rPr>
              <a:t>22:15-22】</a:t>
            </a:r>
            <a:endParaRPr lang="en-US" altLang="zh-CN" sz="3600" u="sng" dirty="0" smtClean="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19 </a:t>
            </a:r>
            <a:r>
              <a:rPr lang="zh-CN" altLang="en-US" sz="3600" dirty="0">
                <a:solidFill>
                  <a:schemeClr val="bg1"/>
                </a:solidFill>
                <a:ea typeface="微软雅黑" panose="020B0503020204020204" pitchFamily="34" charset="-122"/>
              </a:rPr>
              <a:t>拿一个上税的钱给我看。”他们就拿一个银钱来给祂。</a:t>
            </a:r>
          </a:p>
          <a:p>
            <a:pPr algn="l">
              <a:lnSpc>
                <a:spcPct val="100000"/>
              </a:lnSpc>
            </a:pPr>
            <a:r>
              <a:rPr lang="en-US" altLang="zh-CN" sz="3600" dirty="0">
                <a:solidFill>
                  <a:schemeClr val="bg1"/>
                </a:solidFill>
                <a:ea typeface="微软雅黑" panose="020B0503020204020204" pitchFamily="34" charset="-122"/>
              </a:rPr>
              <a:t>Show Me the tax money." So they brought Him a denarius.</a:t>
            </a:r>
          </a:p>
          <a:p>
            <a:pPr algn="l">
              <a:lnSpc>
                <a:spcPct val="100000"/>
              </a:lnSpc>
            </a:pPr>
            <a:r>
              <a:rPr lang="en-US" altLang="zh-CN" sz="3600" dirty="0">
                <a:solidFill>
                  <a:schemeClr val="bg1"/>
                </a:solidFill>
                <a:ea typeface="微软雅黑" panose="020B0503020204020204" pitchFamily="34" charset="-122"/>
              </a:rPr>
              <a:t>20 </a:t>
            </a:r>
            <a:r>
              <a:rPr lang="zh-CN" altLang="en-US" sz="3600" dirty="0">
                <a:solidFill>
                  <a:schemeClr val="bg1"/>
                </a:solidFill>
                <a:ea typeface="微软雅黑" panose="020B0503020204020204" pitchFamily="34" charset="-122"/>
              </a:rPr>
              <a:t>耶稣说：“这像和这号是谁的？” </a:t>
            </a:r>
          </a:p>
          <a:p>
            <a:pPr algn="l">
              <a:lnSpc>
                <a:spcPct val="100000"/>
              </a:lnSpc>
            </a:pPr>
            <a:r>
              <a:rPr lang="en-US" altLang="zh-CN" sz="3600" dirty="0">
                <a:solidFill>
                  <a:schemeClr val="bg1"/>
                </a:solidFill>
                <a:ea typeface="微软雅黑" panose="020B0503020204020204" pitchFamily="34" charset="-122"/>
              </a:rPr>
              <a:t>And He said to them, "Whose image and inscription is this?"</a:t>
            </a:r>
          </a:p>
        </p:txBody>
      </p:sp>
    </p:spTree>
    <p:extLst>
      <p:ext uri="{BB962C8B-B14F-4D97-AF65-F5344CB8AC3E}">
        <p14:creationId xmlns:p14="http://schemas.microsoft.com/office/powerpoint/2010/main" val="392700665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使徒行传 </a:t>
            </a:r>
            <a:r>
              <a:rPr lang="en-US" altLang="zh-CN" sz="3600" u="sng" dirty="0">
                <a:solidFill>
                  <a:schemeClr val="bg1"/>
                </a:solidFill>
                <a:ea typeface="微软雅黑" panose="020B0503020204020204" pitchFamily="34" charset="-122"/>
              </a:rPr>
              <a:t>Acts 4:18-20】</a:t>
            </a:r>
          </a:p>
          <a:p>
            <a:pPr algn="l">
              <a:lnSpc>
                <a:spcPct val="100000"/>
              </a:lnSpc>
            </a:pPr>
            <a:r>
              <a:rPr lang="en-US" altLang="zh-CN" sz="3600" dirty="0">
                <a:solidFill>
                  <a:schemeClr val="bg1"/>
                </a:solidFill>
                <a:ea typeface="微软雅黑" panose="020B0503020204020204" pitchFamily="34" charset="-122"/>
              </a:rPr>
              <a:t>18 </a:t>
            </a:r>
            <a:r>
              <a:rPr lang="zh-CN" altLang="en-US" sz="3600" dirty="0">
                <a:solidFill>
                  <a:schemeClr val="bg1"/>
                </a:solidFill>
                <a:ea typeface="微软雅黑" panose="020B0503020204020204" pitchFamily="34" charset="-122"/>
              </a:rPr>
              <a:t>于是叫了他们来，禁止他们总不可奉耶稣的名讲论、教训人。</a:t>
            </a:r>
          </a:p>
          <a:p>
            <a:pPr algn="l">
              <a:lnSpc>
                <a:spcPct val="100000"/>
              </a:lnSpc>
            </a:pPr>
            <a:r>
              <a:rPr lang="en-US" altLang="zh-CN" sz="3600" dirty="0">
                <a:solidFill>
                  <a:schemeClr val="bg1"/>
                </a:solidFill>
                <a:ea typeface="微软雅黑" panose="020B0503020204020204" pitchFamily="34" charset="-122"/>
              </a:rPr>
              <a:t>So they called them and commanded them not to speak at all nor teach in the name of Jesus.</a:t>
            </a:r>
          </a:p>
          <a:p>
            <a:pPr algn="l">
              <a:lnSpc>
                <a:spcPct val="100000"/>
              </a:lnSpc>
            </a:pPr>
            <a:r>
              <a:rPr lang="en-US" altLang="zh-CN" sz="3600" dirty="0">
                <a:solidFill>
                  <a:schemeClr val="bg1"/>
                </a:solidFill>
                <a:ea typeface="微软雅黑" panose="020B0503020204020204" pitchFamily="34" charset="-122"/>
              </a:rPr>
              <a:t>19 </a:t>
            </a:r>
            <a:r>
              <a:rPr lang="zh-CN" altLang="en-US" sz="3600" dirty="0">
                <a:solidFill>
                  <a:schemeClr val="bg1"/>
                </a:solidFill>
                <a:ea typeface="微软雅黑" panose="020B0503020204020204" pitchFamily="34" charset="-122"/>
              </a:rPr>
              <a:t>彼得、约翰说：“听从你们，不听从　神，这在　神面前合理不合理，你们自己酌量吧！</a:t>
            </a:r>
          </a:p>
          <a:p>
            <a:pPr algn="l">
              <a:lnSpc>
                <a:spcPct val="100000"/>
              </a:lnSpc>
            </a:pPr>
            <a:r>
              <a:rPr lang="en-US" altLang="zh-CN" sz="3600" dirty="0">
                <a:solidFill>
                  <a:schemeClr val="bg1"/>
                </a:solidFill>
                <a:ea typeface="微软雅黑" panose="020B0503020204020204" pitchFamily="34" charset="-122"/>
              </a:rPr>
              <a:t>But Peter and John answered and said to them, "Whether it is right in the sight of God to listen to you more than to God, you judge.</a:t>
            </a:r>
          </a:p>
        </p:txBody>
      </p:sp>
    </p:spTree>
    <p:extLst>
      <p:ext uri="{BB962C8B-B14F-4D97-AF65-F5344CB8AC3E}">
        <p14:creationId xmlns:p14="http://schemas.microsoft.com/office/powerpoint/2010/main" val="62648767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使徒行传 </a:t>
            </a:r>
            <a:r>
              <a:rPr lang="en-US" altLang="zh-CN" sz="3600" u="sng" dirty="0">
                <a:solidFill>
                  <a:schemeClr val="bg1"/>
                </a:solidFill>
                <a:ea typeface="微软雅黑" panose="020B0503020204020204" pitchFamily="34" charset="-122"/>
              </a:rPr>
              <a:t>Acts 4:18-20】</a:t>
            </a:r>
          </a:p>
          <a:p>
            <a:pPr algn="l">
              <a:lnSpc>
                <a:spcPct val="100000"/>
              </a:lnSpc>
            </a:pPr>
            <a:r>
              <a:rPr lang="en-US" altLang="zh-CN" sz="3600" dirty="0">
                <a:solidFill>
                  <a:schemeClr val="bg1"/>
                </a:solidFill>
                <a:ea typeface="微软雅黑" panose="020B0503020204020204" pitchFamily="34" charset="-122"/>
              </a:rPr>
              <a:t>20 </a:t>
            </a:r>
            <a:r>
              <a:rPr lang="zh-CN" altLang="en-US" sz="3600" dirty="0">
                <a:solidFill>
                  <a:schemeClr val="bg1"/>
                </a:solidFill>
                <a:ea typeface="微软雅黑" panose="020B0503020204020204" pitchFamily="34" charset="-122"/>
              </a:rPr>
              <a:t>我们所看见、所听见的，不能不说。”</a:t>
            </a:r>
          </a:p>
          <a:p>
            <a:pPr algn="l">
              <a:lnSpc>
                <a:spcPct val="100000"/>
              </a:lnSpc>
            </a:pPr>
            <a:r>
              <a:rPr lang="en-US" altLang="zh-CN" sz="3600" dirty="0">
                <a:solidFill>
                  <a:schemeClr val="bg1"/>
                </a:solidFill>
                <a:ea typeface="微软雅黑" panose="020B0503020204020204" pitchFamily="34" charset="-122"/>
              </a:rPr>
              <a:t>For we cannot but speak the things which we have seen and heard."</a:t>
            </a:r>
          </a:p>
        </p:txBody>
      </p:sp>
    </p:spTree>
    <p:extLst>
      <p:ext uri="{BB962C8B-B14F-4D97-AF65-F5344CB8AC3E}">
        <p14:creationId xmlns:p14="http://schemas.microsoft.com/office/powerpoint/2010/main" val="253363220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出埃及记 </a:t>
            </a:r>
            <a:r>
              <a:rPr lang="en-US" altLang="zh-CN" sz="3600" u="sng" dirty="0">
                <a:solidFill>
                  <a:schemeClr val="bg1"/>
                </a:solidFill>
                <a:ea typeface="微软雅黑" panose="020B0503020204020204" pitchFamily="34" charset="-122"/>
              </a:rPr>
              <a:t>Exodus 5:1-2】</a:t>
            </a:r>
          </a:p>
          <a:p>
            <a:pPr algn="l">
              <a:lnSpc>
                <a:spcPct val="100000"/>
              </a:lnSpc>
            </a:pPr>
            <a:r>
              <a:rPr lang="en-US" altLang="zh-CN" sz="3600" dirty="0">
                <a:solidFill>
                  <a:schemeClr val="bg1"/>
                </a:solidFill>
                <a:ea typeface="微软雅黑" panose="020B0503020204020204" pitchFamily="34" charset="-122"/>
              </a:rPr>
              <a:t>1 </a:t>
            </a:r>
            <a:r>
              <a:rPr lang="zh-CN" altLang="en-US" sz="3600" dirty="0">
                <a:solidFill>
                  <a:schemeClr val="bg1"/>
                </a:solidFill>
                <a:ea typeface="微软雅黑" panose="020B0503020204020204" pitchFamily="34" charset="-122"/>
              </a:rPr>
              <a:t>后来摩西、亚伦去对法老说：“耶和华以色列的　神这样说：‘容我的百姓去，在旷野向我守节。’”</a:t>
            </a:r>
          </a:p>
          <a:p>
            <a:pPr algn="l">
              <a:lnSpc>
                <a:spcPct val="100000"/>
              </a:lnSpc>
            </a:pPr>
            <a:r>
              <a:rPr lang="en-US" altLang="zh-CN" sz="3600" dirty="0">
                <a:solidFill>
                  <a:schemeClr val="bg1"/>
                </a:solidFill>
                <a:ea typeface="微软雅黑" panose="020B0503020204020204" pitchFamily="34" charset="-122"/>
              </a:rPr>
              <a:t>Afterward Moses and Aaron went in and told Pharaoh, "Thus says the LORD God of Israel: "Let My people go, that they may hold a feast to Me in the wilderness</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4323228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出埃及记 </a:t>
            </a:r>
            <a:r>
              <a:rPr lang="en-US" altLang="zh-CN" sz="3600" u="sng" dirty="0">
                <a:solidFill>
                  <a:schemeClr val="bg1"/>
                </a:solidFill>
                <a:ea typeface="微软雅黑" panose="020B0503020204020204" pitchFamily="34" charset="-122"/>
              </a:rPr>
              <a:t>Exodus 5:1-2】</a:t>
            </a:r>
          </a:p>
          <a:p>
            <a:pPr algn="l">
              <a:lnSpc>
                <a:spcPct val="100000"/>
              </a:lnSpc>
            </a:pPr>
            <a:r>
              <a:rPr lang="en-US" altLang="zh-CN" sz="3600" dirty="0" smtClean="0">
                <a:solidFill>
                  <a:schemeClr val="bg1"/>
                </a:solidFill>
                <a:ea typeface="微软雅黑" panose="020B0503020204020204" pitchFamily="34" charset="-122"/>
              </a:rPr>
              <a:t>2 </a:t>
            </a:r>
            <a:r>
              <a:rPr lang="zh-CN" altLang="en-US" sz="3600" dirty="0">
                <a:solidFill>
                  <a:schemeClr val="bg1"/>
                </a:solidFill>
                <a:ea typeface="微软雅黑" panose="020B0503020204020204" pitchFamily="34" charset="-122"/>
              </a:rPr>
              <a:t>法老说：“耶和华是谁，使我听他的话，容以色列人去呢？我不认识耶和华，也不容以色列人去。” </a:t>
            </a:r>
          </a:p>
          <a:p>
            <a:pPr algn="l">
              <a:lnSpc>
                <a:spcPct val="100000"/>
              </a:lnSpc>
            </a:pPr>
            <a:r>
              <a:rPr lang="en-US" altLang="zh-CN" sz="3600" dirty="0">
                <a:solidFill>
                  <a:schemeClr val="bg1"/>
                </a:solidFill>
                <a:ea typeface="微软雅黑" panose="020B0503020204020204" pitchFamily="34" charset="-122"/>
              </a:rPr>
              <a:t>And Pharaoh said, "Who is the LORD, that I should obey His voice to let Israel go? I do not know the LORD, nor will I let Israel go."</a:t>
            </a:r>
          </a:p>
        </p:txBody>
      </p:sp>
    </p:spTree>
    <p:extLst>
      <p:ext uri="{BB962C8B-B14F-4D97-AF65-F5344CB8AC3E}">
        <p14:creationId xmlns:p14="http://schemas.microsoft.com/office/powerpoint/2010/main" val="113193476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加拉太书 </a:t>
            </a:r>
            <a:r>
              <a:rPr lang="en-US" altLang="zh-CN" sz="3600" u="sng" dirty="0">
                <a:solidFill>
                  <a:schemeClr val="bg1"/>
                </a:solidFill>
                <a:ea typeface="微软雅黑" panose="020B0503020204020204" pitchFamily="34" charset="-122"/>
              </a:rPr>
              <a:t>Galatians 5:1</a:t>
            </a:r>
            <a:r>
              <a:rPr lang="en-US" altLang="zh-CN" sz="3600" u="sng" dirty="0" smtClean="0">
                <a:solidFill>
                  <a:schemeClr val="bg1"/>
                </a:solidFill>
                <a:ea typeface="微软雅黑" panose="020B0503020204020204" pitchFamily="34" charset="-122"/>
              </a:rPr>
              <a:t>】</a:t>
            </a:r>
          </a:p>
          <a:p>
            <a:pPr algn="l">
              <a:lnSpc>
                <a:spcPct val="100000"/>
              </a:lnSpc>
            </a:pPr>
            <a:r>
              <a:rPr lang="zh-CN" altLang="en-US" sz="3600" dirty="0" smtClean="0">
                <a:solidFill>
                  <a:schemeClr val="bg1"/>
                </a:solidFill>
                <a:ea typeface="微软雅黑" panose="020B0503020204020204" pitchFamily="34" charset="-122"/>
              </a:rPr>
              <a:t>基督</a:t>
            </a:r>
            <a:r>
              <a:rPr lang="zh-CN" altLang="en-US" sz="3600" dirty="0">
                <a:solidFill>
                  <a:schemeClr val="bg1"/>
                </a:solidFill>
                <a:ea typeface="微软雅黑" panose="020B0503020204020204" pitchFamily="34" charset="-122"/>
              </a:rPr>
              <a:t>释放了我们，叫我们得以自由，所以要站立得稳，不要再被奴仆的轭挟制。</a:t>
            </a:r>
            <a:endParaRPr lang="zh-CN" altLang="en-US" sz="3400" dirty="0">
              <a:solidFill>
                <a:schemeClr val="bg1"/>
              </a:solidFill>
              <a:ea typeface="微软雅黑" panose="020B0503020204020204" pitchFamily="34" charset="-122"/>
            </a:endParaRPr>
          </a:p>
          <a:p>
            <a:pPr algn="l">
              <a:lnSpc>
                <a:spcPct val="100000"/>
              </a:lnSpc>
            </a:pPr>
            <a:r>
              <a:rPr lang="en-US" altLang="zh-CN" sz="3400" dirty="0">
                <a:solidFill>
                  <a:schemeClr val="bg1"/>
                </a:solidFill>
                <a:ea typeface="微软雅黑" panose="020B0503020204020204" pitchFamily="34" charset="-122"/>
              </a:rPr>
              <a:t>Stand fast therefore in the liberty by which Christ has made us free, and do not be entangled again with a yoke of bondage.</a:t>
            </a:r>
          </a:p>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哥林多前书 </a:t>
            </a:r>
            <a:r>
              <a:rPr lang="en-US" altLang="zh-CN" sz="3600" u="sng" dirty="0">
                <a:solidFill>
                  <a:schemeClr val="bg1"/>
                </a:solidFill>
                <a:ea typeface="微软雅黑" panose="020B0503020204020204" pitchFamily="34" charset="-122"/>
              </a:rPr>
              <a:t>1 Corinthians 9:19</a:t>
            </a:r>
            <a:r>
              <a:rPr lang="en-US" altLang="zh-CN" sz="3600" u="sng" dirty="0" smtClean="0">
                <a:solidFill>
                  <a:schemeClr val="bg1"/>
                </a:solidFill>
                <a:ea typeface="微软雅黑" panose="020B0503020204020204" pitchFamily="34" charset="-122"/>
              </a:rPr>
              <a:t>】</a:t>
            </a:r>
          </a:p>
          <a:p>
            <a:pPr algn="l">
              <a:lnSpc>
                <a:spcPct val="100000"/>
              </a:lnSpc>
            </a:pPr>
            <a:r>
              <a:rPr lang="zh-CN" altLang="en-US" sz="3600" dirty="0" smtClean="0">
                <a:solidFill>
                  <a:schemeClr val="bg1"/>
                </a:solidFill>
                <a:ea typeface="微软雅黑" panose="020B0503020204020204" pitchFamily="34" charset="-122"/>
              </a:rPr>
              <a:t>我</a:t>
            </a:r>
            <a:r>
              <a:rPr lang="zh-CN" altLang="en-US" sz="3600" dirty="0">
                <a:solidFill>
                  <a:schemeClr val="bg1"/>
                </a:solidFill>
                <a:ea typeface="微软雅黑" panose="020B0503020204020204" pitchFamily="34" charset="-122"/>
              </a:rPr>
              <a:t>虽是自由的，无人辖管，然而我甘心作了众人的仆人，为要多得人。</a:t>
            </a:r>
            <a:endParaRPr lang="zh-CN" altLang="en-US" sz="3400" dirty="0">
              <a:solidFill>
                <a:schemeClr val="bg1"/>
              </a:solidFill>
              <a:ea typeface="微软雅黑" panose="020B0503020204020204" pitchFamily="34" charset="-122"/>
            </a:endParaRPr>
          </a:p>
          <a:p>
            <a:pPr algn="l">
              <a:lnSpc>
                <a:spcPct val="100000"/>
              </a:lnSpc>
            </a:pPr>
            <a:r>
              <a:rPr lang="en-US" altLang="zh-CN" sz="3400" dirty="0">
                <a:solidFill>
                  <a:schemeClr val="bg1"/>
                </a:solidFill>
                <a:ea typeface="微软雅黑" panose="020B0503020204020204" pitchFamily="34" charset="-122"/>
              </a:rPr>
              <a:t>For though I am free from all men, I have made myself a servant to all, that I might win the more;</a:t>
            </a:r>
          </a:p>
        </p:txBody>
      </p:sp>
    </p:spTree>
    <p:extLst>
      <p:ext uri="{BB962C8B-B14F-4D97-AF65-F5344CB8AC3E}">
        <p14:creationId xmlns:p14="http://schemas.microsoft.com/office/powerpoint/2010/main" val="378433898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马太福音 </a:t>
            </a:r>
            <a:r>
              <a:rPr lang="en-US" altLang="zh-CN" sz="3600" u="sng" dirty="0">
                <a:solidFill>
                  <a:schemeClr val="bg1"/>
                </a:solidFill>
                <a:ea typeface="微软雅黑" panose="020B0503020204020204" pitchFamily="34" charset="-122"/>
              </a:rPr>
              <a:t>Matthew 5:39-41】</a:t>
            </a:r>
          </a:p>
          <a:p>
            <a:pPr algn="l">
              <a:lnSpc>
                <a:spcPct val="100000"/>
              </a:lnSpc>
            </a:pPr>
            <a:r>
              <a:rPr lang="en-US" altLang="zh-CN" sz="3600" dirty="0">
                <a:solidFill>
                  <a:schemeClr val="bg1"/>
                </a:solidFill>
                <a:ea typeface="微软雅黑" panose="020B0503020204020204" pitchFamily="34" charset="-122"/>
              </a:rPr>
              <a:t>39 </a:t>
            </a:r>
            <a:r>
              <a:rPr lang="zh-CN" altLang="en-US" sz="3600" dirty="0">
                <a:solidFill>
                  <a:schemeClr val="bg1"/>
                </a:solidFill>
                <a:ea typeface="微软雅黑" panose="020B0503020204020204" pitchFamily="34" charset="-122"/>
              </a:rPr>
              <a:t>只是我告诉你们：不要与恶人作对。有人打你的右脸，连左脸也转过来由他打；</a:t>
            </a:r>
          </a:p>
          <a:p>
            <a:pPr algn="l">
              <a:lnSpc>
                <a:spcPct val="100000"/>
              </a:lnSpc>
            </a:pPr>
            <a:r>
              <a:rPr lang="en-US" altLang="zh-CN" sz="3600" dirty="0">
                <a:solidFill>
                  <a:schemeClr val="bg1"/>
                </a:solidFill>
                <a:ea typeface="微软雅黑" panose="020B0503020204020204" pitchFamily="34" charset="-122"/>
              </a:rPr>
              <a:t>But I tell you not to resist an evil person. But whoever slaps you on your right cheek, turn the other to him also.</a:t>
            </a:r>
          </a:p>
          <a:p>
            <a:pPr algn="l">
              <a:lnSpc>
                <a:spcPct val="100000"/>
              </a:lnSpc>
            </a:pPr>
            <a:r>
              <a:rPr lang="en-US" altLang="zh-CN" sz="3600" dirty="0">
                <a:solidFill>
                  <a:schemeClr val="bg1"/>
                </a:solidFill>
                <a:ea typeface="微软雅黑" panose="020B0503020204020204" pitchFamily="34" charset="-122"/>
              </a:rPr>
              <a:t>40 </a:t>
            </a:r>
            <a:r>
              <a:rPr lang="zh-CN" altLang="en-US" sz="3600" dirty="0">
                <a:solidFill>
                  <a:schemeClr val="bg1"/>
                </a:solidFill>
                <a:ea typeface="微软雅黑" panose="020B0503020204020204" pitchFamily="34" charset="-122"/>
              </a:rPr>
              <a:t>有人想要告你，要拿你的里衣，连外衣也由他拿去；</a:t>
            </a:r>
          </a:p>
          <a:p>
            <a:pPr algn="l">
              <a:lnSpc>
                <a:spcPct val="100000"/>
              </a:lnSpc>
            </a:pPr>
            <a:r>
              <a:rPr lang="en-US" altLang="zh-CN" sz="3600" dirty="0">
                <a:solidFill>
                  <a:schemeClr val="bg1"/>
                </a:solidFill>
                <a:ea typeface="微软雅黑" panose="020B0503020204020204" pitchFamily="34" charset="-122"/>
              </a:rPr>
              <a:t>If anyone wants to sue you and take away your tunic, let him have your cloak also</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8943154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马太福音 </a:t>
            </a:r>
            <a:r>
              <a:rPr lang="en-US" altLang="zh-CN" sz="3600" u="sng" dirty="0">
                <a:solidFill>
                  <a:schemeClr val="bg1"/>
                </a:solidFill>
                <a:ea typeface="微软雅黑" panose="020B0503020204020204" pitchFamily="34" charset="-122"/>
              </a:rPr>
              <a:t>Matthew 5:39-41】</a:t>
            </a:r>
          </a:p>
          <a:p>
            <a:pPr algn="l">
              <a:lnSpc>
                <a:spcPct val="100000"/>
              </a:lnSpc>
            </a:pPr>
            <a:r>
              <a:rPr lang="en-US" altLang="zh-CN" sz="3600" dirty="0" smtClean="0">
                <a:solidFill>
                  <a:schemeClr val="bg1"/>
                </a:solidFill>
                <a:ea typeface="微软雅黑" panose="020B0503020204020204" pitchFamily="34" charset="-122"/>
              </a:rPr>
              <a:t>41 </a:t>
            </a:r>
            <a:r>
              <a:rPr lang="zh-CN" altLang="en-US" sz="3600" dirty="0">
                <a:solidFill>
                  <a:schemeClr val="bg1"/>
                </a:solidFill>
                <a:ea typeface="微软雅黑" panose="020B0503020204020204" pitchFamily="34" charset="-122"/>
              </a:rPr>
              <a:t>有人强逼你走一里路，你就同他走二里； </a:t>
            </a:r>
          </a:p>
          <a:p>
            <a:pPr algn="l">
              <a:lnSpc>
                <a:spcPct val="100000"/>
              </a:lnSpc>
            </a:pPr>
            <a:r>
              <a:rPr lang="en-US" altLang="zh-CN" sz="3600" dirty="0">
                <a:solidFill>
                  <a:schemeClr val="bg1"/>
                </a:solidFill>
                <a:ea typeface="微软雅黑" panose="020B0503020204020204" pitchFamily="34" charset="-122"/>
              </a:rPr>
              <a:t>And whoever compels you to go one mile, go with him two.</a:t>
            </a:r>
          </a:p>
        </p:txBody>
      </p:sp>
    </p:spTree>
    <p:extLst>
      <p:ext uri="{BB962C8B-B14F-4D97-AF65-F5344CB8AC3E}">
        <p14:creationId xmlns:p14="http://schemas.microsoft.com/office/powerpoint/2010/main" val="342107534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彼得前书 </a:t>
            </a:r>
            <a:r>
              <a:rPr lang="en-US" altLang="zh-CN" sz="3600" u="sng" dirty="0">
                <a:solidFill>
                  <a:schemeClr val="bg1"/>
                </a:solidFill>
                <a:ea typeface="微软雅黑" panose="020B0503020204020204" pitchFamily="34" charset="-122"/>
              </a:rPr>
              <a:t>1 Peter 2:16-18】</a:t>
            </a:r>
          </a:p>
          <a:p>
            <a:pPr algn="l">
              <a:lnSpc>
                <a:spcPct val="100000"/>
              </a:lnSpc>
            </a:pPr>
            <a:r>
              <a:rPr lang="en-US" altLang="zh-CN" sz="3600" dirty="0">
                <a:solidFill>
                  <a:schemeClr val="bg1"/>
                </a:solidFill>
                <a:ea typeface="微软雅黑" panose="020B0503020204020204" pitchFamily="34" charset="-122"/>
              </a:rPr>
              <a:t>16 </a:t>
            </a:r>
            <a:r>
              <a:rPr lang="zh-CN" altLang="en-US" sz="3600" dirty="0">
                <a:solidFill>
                  <a:schemeClr val="bg1"/>
                </a:solidFill>
                <a:ea typeface="微软雅黑" panose="020B0503020204020204" pitchFamily="34" charset="-122"/>
              </a:rPr>
              <a:t>你们虽是自由的，却不可藉着自由遮盖恶毒（或作“阴毒”），总要作　神的仆人。</a:t>
            </a:r>
          </a:p>
          <a:p>
            <a:pPr algn="l">
              <a:lnSpc>
                <a:spcPct val="100000"/>
              </a:lnSpc>
            </a:pPr>
            <a:r>
              <a:rPr lang="en-US" altLang="zh-CN" sz="3600" dirty="0">
                <a:solidFill>
                  <a:schemeClr val="bg1"/>
                </a:solidFill>
                <a:ea typeface="微软雅黑" panose="020B0503020204020204" pitchFamily="34" charset="-122"/>
              </a:rPr>
              <a:t>as free, yet not using liberty as a cloak for vice, but as bondservants of God.</a:t>
            </a:r>
          </a:p>
          <a:p>
            <a:pPr algn="l">
              <a:lnSpc>
                <a:spcPct val="100000"/>
              </a:lnSpc>
            </a:pPr>
            <a:r>
              <a:rPr lang="en-US" altLang="zh-CN" sz="3600" dirty="0">
                <a:solidFill>
                  <a:schemeClr val="bg1"/>
                </a:solidFill>
                <a:ea typeface="微软雅黑" panose="020B0503020204020204" pitchFamily="34" charset="-122"/>
              </a:rPr>
              <a:t>17 </a:t>
            </a:r>
            <a:r>
              <a:rPr lang="zh-CN" altLang="en-US" sz="3600" dirty="0">
                <a:solidFill>
                  <a:schemeClr val="bg1"/>
                </a:solidFill>
                <a:ea typeface="微软雅黑" panose="020B0503020204020204" pitchFamily="34" charset="-122"/>
              </a:rPr>
              <a:t>务要尊敬众人，亲爱教中的弟兄，敬畏　神，尊敬君王。</a:t>
            </a:r>
          </a:p>
          <a:p>
            <a:pPr algn="l">
              <a:lnSpc>
                <a:spcPct val="100000"/>
              </a:lnSpc>
            </a:pPr>
            <a:r>
              <a:rPr lang="en-US" altLang="zh-CN" sz="3600" dirty="0">
                <a:solidFill>
                  <a:schemeClr val="bg1"/>
                </a:solidFill>
                <a:ea typeface="微软雅黑" panose="020B0503020204020204" pitchFamily="34" charset="-122"/>
              </a:rPr>
              <a:t>Honor all people. Love the brotherhood. Fear God. Honor the king</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5922884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彼得前书 </a:t>
            </a:r>
            <a:r>
              <a:rPr lang="en-US" altLang="zh-CN" sz="3600" u="sng" dirty="0">
                <a:solidFill>
                  <a:schemeClr val="bg1"/>
                </a:solidFill>
                <a:ea typeface="微软雅黑" panose="020B0503020204020204" pitchFamily="34" charset="-122"/>
              </a:rPr>
              <a:t>1 Peter 2:16-18】</a:t>
            </a:r>
          </a:p>
          <a:p>
            <a:pPr algn="l">
              <a:lnSpc>
                <a:spcPct val="100000"/>
              </a:lnSpc>
            </a:pPr>
            <a:r>
              <a:rPr lang="en-US" altLang="zh-CN" sz="3600" dirty="0" smtClean="0">
                <a:solidFill>
                  <a:schemeClr val="bg1"/>
                </a:solidFill>
                <a:ea typeface="微软雅黑" panose="020B0503020204020204" pitchFamily="34" charset="-122"/>
              </a:rPr>
              <a:t>18 </a:t>
            </a:r>
            <a:r>
              <a:rPr lang="zh-CN" altLang="en-US" sz="3600" dirty="0">
                <a:solidFill>
                  <a:schemeClr val="bg1"/>
                </a:solidFill>
                <a:ea typeface="微软雅黑" panose="020B0503020204020204" pitchFamily="34" charset="-122"/>
              </a:rPr>
              <a:t>你们作仆人的，凡事要存敬畏的心顺服主人，不但顺服那善良温和的，就是那乖僻的也要顺服。</a:t>
            </a:r>
          </a:p>
          <a:p>
            <a:pPr algn="l">
              <a:lnSpc>
                <a:spcPct val="100000"/>
              </a:lnSpc>
            </a:pPr>
            <a:r>
              <a:rPr lang="en-US" altLang="zh-CN" sz="3600" dirty="0">
                <a:solidFill>
                  <a:schemeClr val="bg1"/>
                </a:solidFill>
                <a:ea typeface="微软雅黑" panose="020B0503020204020204" pitchFamily="34" charset="-122"/>
              </a:rPr>
              <a:t>Servants, be submissive to your masters with all fear, not only to the good and gentle, but also to the harsh.</a:t>
            </a:r>
          </a:p>
        </p:txBody>
      </p:sp>
    </p:spTree>
    <p:extLst>
      <p:ext uri="{BB962C8B-B14F-4D97-AF65-F5344CB8AC3E}">
        <p14:creationId xmlns:p14="http://schemas.microsoft.com/office/powerpoint/2010/main" val="36247910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smtClean="0">
                <a:solidFill>
                  <a:schemeClr val="bg1"/>
                </a:solidFill>
                <a:ea typeface="微软雅黑" panose="020B0503020204020204" pitchFamily="34" charset="-122"/>
              </a:rPr>
              <a:t>马太福音 </a:t>
            </a:r>
            <a:r>
              <a:rPr lang="en-US" altLang="zh-CN" sz="3600" u="sng" dirty="0" smtClean="0">
                <a:solidFill>
                  <a:schemeClr val="bg1"/>
                </a:solidFill>
                <a:ea typeface="微软雅黑" panose="020B0503020204020204" pitchFamily="34" charset="-122"/>
              </a:rPr>
              <a:t>Matthew </a:t>
            </a:r>
            <a:r>
              <a:rPr lang="en-US" altLang="zh-CN" sz="3600" u="sng" dirty="0" smtClean="0">
                <a:solidFill>
                  <a:schemeClr val="bg1"/>
                </a:solidFill>
                <a:ea typeface="微软雅黑" panose="020B0503020204020204" pitchFamily="34" charset="-122"/>
              </a:rPr>
              <a:t>22:15-22】</a:t>
            </a:r>
            <a:endParaRPr lang="en-US" altLang="zh-CN" sz="3600" u="sng" dirty="0" smtClean="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21 </a:t>
            </a:r>
            <a:r>
              <a:rPr lang="zh-CN" altLang="en-US" sz="3600" dirty="0">
                <a:solidFill>
                  <a:schemeClr val="bg1"/>
                </a:solidFill>
                <a:ea typeface="微软雅黑" panose="020B0503020204020204" pitchFamily="34" charset="-122"/>
              </a:rPr>
              <a:t>他们说：“是凯撒的。”耶稣说：“这样，凯撒的物当归给凯撒；　神的物当归给　神。” </a:t>
            </a:r>
          </a:p>
          <a:p>
            <a:pPr algn="l">
              <a:lnSpc>
                <a:spcPct val="100000"/>
              </a:lnSpc>
            </a:pPr>
            <a:r>
              <a:rPr lang="en-US" altLang="zh-CN" sz="3600" dirty="0">
                <a:solidFill>
                  <a:schemeClr val="bg1"/>
                </a:solidFill>
                <a:ea typeface="微软雅黑" panose="020B0503020204020204" pitchFamily="34" charset="-122"/>
              </a:rPr>
              <a:t>They said to Him, "Caesar's." And He said to them, "Render therefore to Caesar the things that are Caesar's, and to God the things that are God's."</a:t>
            </a:r>
          </a:p>
          <a:p>
            <a:pPr algn="l">
              <a:lnSpc>
                <a:spcPct val="100000"/>
              </a:lnSpc>
            </a:pPr>
            <a:r>
              <a:rPr lang="en-US" altLang="zh-CN" sz="3600" dirty="0">
                <a:solidFill>
                  <a:schemeClr val="bg1"/>
                </a:solidFill>
                <a:ea typeface="微软雅黑" panose="020B0503020204020204" pitchFamily="34" charset="-122"/>
              </a:rPr>
              <a:t>22 </a:t>
            </a:r>
            <a:r>
              <a:rPr lang="zh-CN" altLang="en-US" sz="3600" dirty="0">
                <a:solidFill>
                  <a:schemeClr val="bg1"/>
                </a:solidFill>
                <a:ea typeface="微软雅黑" panose="020B0503020204020204" pitchFamily="34" charset="-122"/>
              </a:rPr>
              <a:t>他们听见就希奇，离开祂走了。</a:t>
            </a:r>
          </a:p>
          <a:p>
            <a:pPr algn="l">
              <a:lnSpc>
                <a:spcPct val="100000"/>
              </a:lnSpc>
            </a:pPr>
            <a:r>
              <a:rPr lang="en-US" altLang="zh-CN" sz="3600" dirty="0">
                <a:solidFill>
                  <a:schemeClr val="bg1"/>
                </a:solidFill>
                <a:ea typeface="微软雅黑" panose="020B0503020204020204" pitchFamily="34" charset="-122"/>
              </a:rPr>
              <a:t>When they had heard these words, they marveled, and left Him and went their way.</a:t>
            </a:r>
          </a:p>
        </p:txBody>
      </p:sp>
    </p:spTree>
    <p:extLst>
      <p:ext uri="{BB962C8B-B14F-4D97-AF65-F5344CB8AC3E}">
        <p14:creationId xmlns:p14="http://schemas.microsoft.com/office/powerpoint/2010/main" val="33889642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诗篇 </a:t>
            </a:r>
            <a:r>
              <a:rPr lang="en-US" altLang="zh-CN" sz="3600" u="sng" dirty="0">
                <a:solidFill>
                  <a:schemeClr val="bg1"/>
                </a:solidFill>
                <a:ea typeface="微软雅黑" panose="020B0503020204020204" pitchFamily="34" charset="-122"/>
              </a:rPr>
              <a:t>Psalms 5:9】</a:t>
            </a:r>
          </a:p>
          <a:p>
            <a:pPr algn="l">
              <a:lnSpc>
                <a:spcPct val="100000"/>
              </a:lnSpc>
            </a:pPr>
            <a:r>
              <a:rPr lang="zh-CN" altLang="en-US" sz="3600" dirty="0">
                <a:solidFill>
                  <a:schemeClr val="bg1"/>
                </a:solidFill>
                <a:ea typeface="微软雅黑" panose="020B0503020204020204" pitchFamily="34" charset="-122"/>
              </a:rPr>
              <a:t>因为他们的口中没有诚实，他们的心里满有邪恶，他们的喉咙是敞开的坟墓，他们用舌头谄媚人。</a:t>
            </a:r>
          </a:p>
          <a:p>
            <a:pPr algn="l">
              <a:lnSpc>
                <a:spcPct val="100000"/>
              </a:lnSpc>
            </a:pPr>
            <a:r>
              <a:rPr lang="en-US" altLang="zh-CN" sz="3600" dirty="0">
                <a:solidFill>
                  <a:schemeClr val="bg1"/>
                </a:solidFill>
                <a:ea typeface="微软雅黑" panose="020B0503020204020204" pitchFamily="34" charset="-122"/>
              </a:rPr>
              <a:t>For there is no faithfulness in their mouth; Their inward part is destruction; Their throat is an open tomb; They flatter with their tongue.</a:t>
            </a:r>
          </a:p>
        </p:txBody>
      </p:sp>
    </p:spTree>
    <p:extLst>
      <p:ext uri="{BB962C8B-B14F-4D97-AF65-F5344CB8AC3E}">
        <p14:creationId xmlns:p14="http://schemas.microsoft.com/office/powerpoint/2010/main" val="39358145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诗篇 </a:t>
            </a:r>
            <a:r>
              <a:rPr lang="en-US" altLang="zh-CN" sz="3600" u="sng" dirty="0">
                <a:solidFill>
                  <a:schemeClr val="bg1"/>
                </a:solidFill>
                <a:ea typeface="微软雅黑" panose="020B0503020204020204" pitchFamily="34" charset="-122"/>
              </a:rPr>
              <a:t>Psalms 12:1-3】</a:t>
            </a:r>
          </a:p>
          <a:p>
            <a:pPr algn="l">
              <a:lnSpc>
                <a:spcPct val="100000"/>
              </a:lnSpc>
            </a:pPr>
            <a:r>
              <a:rPr lang="en-US" altLang="zh-CN" sz="3600" dirty="0">
                <a:solidFill>
                  <a:schemeClr val="bg1"/>
                </a:solidFill>
                <a:ea typeface="微软雅黑" panose="020B0503020204020204" pitchFamily="34" charset="-122"/>
              </a:rPr>
              <a:t>1 </a:t>
            </a:r>
            <a:r>
              <a:rPr lang="zh-CN" altLang="en-US" sz="3600" dirty="0">
                <a:solidFill>
                  <a:schemeClr val="bg1"/>
                </a:solidFill>
                <a:ea typeface="微软雅黑" panose="020B0503020204020204" pitchFamily="34" charset="-122"/>
              </a:rPr>
              <a:t>耶和华啊，求你帮助，因虔诚人断绝了，世人中间的忠信人没有了。</a:t>
            </a:r>
          </a:p>
          <a:p>
            <a:pPr algn="l">
              <a:lnSpc>
                <a:spcPct val="100000"/>
              </a:lnSpc>
            </a:pPr>
            <a:r>
              <a:rPr lang="en-US" altLang="zh-CN" sz="3600" dirty="0">
                <a:solidFill>
                  <a:schemeClr val="bg1"/>
                </a:solidFill>
                <a:ea typeface="微软雅黑" panose="020B0503020204020204" pitchFamily="34" charset="-122"/>
              </a:rPr>
              <a:t>Help, LORD, for the godly man ceases! For the faithful disappear from among the sons of men.</a:t>
            </a:r>
          </a:p>
          <a:p>
            <a:pPr algn="l">
              <a:lnSpc>
                <a:spcPct val="100000"/>
              </a:lnSpc>
            </a:pPr>
            <a:r>
              <a:rPr lang="en-US" altLang="zh-CN" sz="3600" dirty="0">
                <a:solidFill>
                  <a:schemeClr val="bg1"/>
                </a:solidFill>
                <a:ea typeface="微软雅黑" panose="020B0503020204020204" pitchFamily="34" charset="-122"/>
              </a:rPr>
              <a:t>2 </a:t>
            </a:r>
            <a:r>
              <a:rPr lang="zh-CN" altLang="en-US" sz="3600" dirty="0">
                <a:solidFill>
                  <a:schemeClr val="bg1"/>
                </a:solidFill>
                <a:ea typeface="微软雅黑" panose="020B0503020204020204" pitchFamily="34" charset="-122"/>
              </a:rPr>
              <a:t>人人向邻舍说谎；他们说话，是嘴唇油滑，心口不一。</a:t>
            </a:r>
          </a:p>
          <a:p>
            <a:pPr algn="l">
              <a:lnSpc>
                <a:spcPct val="100000"/>
              </a:lnSpc>
            </a:pPr>
            <a:r>
              <a:rPr lang="en-US" altLang="zh-CN" sz="3600" dirty="0">
                <a:solidFill>
                  <a:schemeClr val="bg1"/>
                </a:solidFill>
                <a:ea typeface="微软雅黑" panose="020B0503020204020204" pitchFamily="34" charset="-122"/>
              </a:rPr>
              <a:t>They speak idly everyone with his neighbor; With flattering lips and a double heart they speak</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143273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诗篇 </a:t>
            </a:r>
            <a:r>
              <a:rPr lang="en-US" altLang="zh-CN" sz="3600" u="sng" dirty="0">
                <a:solidFill>
                  <a:schemeClr val="bg1"/>
                </a:solidFill>
                <a:ea typeface="微软雅黑" panose="020B0503020204020204" pitchFamily="34" charset="-122"/>
              </a:rPr>
              <a:t>Psalms 12:1-3】</a:t>
            </a:r>
          </a:p>
          <a:p>
            <a:pPr algn="l">
              <a:lnSpc>
                <a:spcPct val="100000"/>
              </a:lnSpc>
            </a:pPr>
            <a:r>
              <a:rPr lang="en-US" altLang="zh-CN" sz="3600" dirty="0" smtClean="0">
                <a:solidFill>
                  <a:schemeClr val="bg1"/>
                </a:solidFill>
                <a:ea typeface="微软雅黑" panose="020B0503020204020204" pitchFamily="34" charset="-122"/>
              </a:rPr>
              <a:t>3 </a:t>
            </a:r>
            <a:r>
              <a:rPr lang="zh-CN" altLang="en-US" sz="3600" dirty="0">
                <a:solidFill>
                  <a:schemeClr val="bg1"/>
                </a:solidFill>
                <a:ea typeface="微软雅黑" panose="020B0503020204020204" pitchFamily="34" charset="-122"/>
              </a:rPr>
              <a:t>凡油滑的嘴唇和夸大的舌头，耶和华必要剪除。</a:t>
            </a:r>
          </a:p>
          <a:p>
            <a:pPr algn="l">
              <a:lnSpc>
                <a:spcPct val="100000"/>
              </a:lnSpc>
            </a:pPr>
            <a:r>
              <a:rPr lang="en-US" altLang="zh-CN" sz="3600" dirty="0">
                <a:solidFill>
                  <a:schemeClr val="bg1"/>
                </a:solidFill>
                <a:ea typeface="微软雅黑" panose="020B0503020204020204" pitchFamily="34" charset="-122"/>
              </a:rPr>
              <a:t>May the LORD cut off all flattering lips, And the tongue that speaks proud things,</a:t>
            </a:r>
          </a:p>
        </p:txBody>
      </p:sp>
    </p:spTree>
    <p:extLst>
      <p:ext uri="{BB962C8B-B14F-4D97-AF65-F5344CB8AC3E}">
        <p14:creationId xmlns:p14="http://schemas.microsoft.com/office/powerpoint/2010/main" val="9600828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箴言 </a:t>
            </a:r>
            <a:r>
              <a:rPr lang="en-US" altLang="zh-CN" sz="3600" u="sng" dirty="0">
                <a:solidFill>
                  <a:schemeClr val="bg1"/>
                </a:solidFill>
                <a:ea typeface="微软雅黑" panose="020B0503020204020204" pitchFamily="34" charset="-122"/>
              </a:rPr>
              <a:t>Proverbs 7:21-22】</a:t>
            </a:r>
          </a:p>
          <a:p>
            <a:pPr algn="l">
              <a:lnSpc>
                <a:spcPct val="100000"/>
              </a:lnSpc>
            </a:pPr>
            <a:r>
              <a:rPr lang="en-US" altLang="zh-CN" sz="3600" dirty="0">
                <a:solidFill>
                  <a:schemeClr val="bg1"/>
                </a:solidFill>
                <a:ea typeface="微软雅黑" panose="020B0503020204020204" pitchFamily="34" charset="-122"/>
              </a:rPr>
              <a:t>21 </a:t>
            </a:r>
            <a:r>
              <a:rPr lang="zh-CN" altLang="en-US" sz="3600" dirty="0">
                <a:solidFill>
                  <a:schemeClr val="bg1"/>
                </a:solidFill>
                <a:ea typeface="微软雅黑" panose="020B0503020204020204" pitchFamily="34" charset="-122"/>
              </a:rPr>
              <a:t>淫妇用许多巧言诱他随从，用谄媚的嘴逼他同行。</a:t>
            </a:r>
          </a:p>
          <a:p>
            <a:pPr algn="l">
              <a:lnSpc>
                <a:spcPct val="100000"/>
              </a:lnSpc>
            </a:pPr>
            <a:r>
              <a:rPr lang="en-US" altLang="zh-CN" sz="3600" dirty="0">
                <a:solidFill>
                  <a:schemeClr val="bg1"/>
                </a:solidFill>
                <a:ea typeface="微软雅黑" panose="020B0503020204020204" pitchFamily="34" charset="-122"/>
              </a:rPr>
              <a:t>With her enticing speech she caused him to yield, With her flattering lips she seduced him.</a:t>
            </a:r>
          </a:p>
          <a:p>
            <a:pPr algn="l">
              <a:lnSpc>
                <a:spcPct val="100000"/>
              </a:lnSpc>
            </a:pPr>
            <a:r>
              <a:rPr lang="en-US" altLang="zh-CN" sz="3600" dirty="0">
                <a:solidFill>
                  <a:schemeClr val="bg1"/>
                </a:solidFill>
                <a:ea typeface="微软雅黑" panose="020B0503020204020204" pitchFamily="34" charset="-122"/>
              </a:rPr>
              <a:t>22 </a:t>
            </a:r>
            <a:r>
              <a:rPr lang="zh-CN" altLang="en-US" sz="3600" dirty="0">
                <a:solidFill>
                  <a:schemeClr val="bg1"/>
                </a:solidFill>
                <a:ea typeface="微软雅黑" panose="020B0503020204020204" pitchFamily="34" charset="-122"/>
              </a:rPr>
              <a:t>少年人立刻跟随她，好像牛往宰杀之地，又像愚昧人带锁链去受刑罚， </a:t>
            </a:r>
          </a:p>
          <a:p>
            <a:pPr algn="l">
              <a:lnSpc>
                <a:spcPct val="100000"/>
              </a:lnSpc>
            </a:pPr>
            <a:r>
              <a:rPr lang="en-US" altLang="zh-CN" sz="3600" dirty="0">
                <a:solidFill>
                  <a:schemeClr val="bg1"/>
                </a:solidFill>
                <a:ea typeface="微软雅黑" panose="020B0503020204020204" pitchFamily="34" charset="-122"/>
              </a:rPr>
              <a:t>Immediately he went after her, as an ox goes to the slaughter, Or as a fool to the correction of the stocks,</a:t>
            </a:r>
          </a:p>
        </p:txBody>
      </p:sp>
    </p:spTree>
    <p:extLst>
      <p:ext uri="{BB962C8B-B14F-4D97-AF65-F5344CB8AC3E}">
        <p14:creationId xmlns:p14="http://schemas.microsoft.com/office/powerpoint/2010/main" val="39381717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752</TotalTime>
  <Words>3044</Words>
  <Application>Microsoft Office PowerPoint</Application>
  <PresentationFormat>全屏显示(4:3)</PresentationFormat>
  <Paragraphs>186</Paragraphs>
  <Slides>48</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48</vt:i4>
      </vt:variant>
    </vt:vector>
  </HeadingPairs>
  <TitlesOfParts>
    <vt:vector size="54"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159</cp:revision>
  <dcterms:created xsi:type="dcterms:W3CDTF">2018-02-16T18:09:56Z</dcterms:created>
  <dcterms:modified xsi:type="dcterms:W3CDTF">2019-01-18T16:29:52Z</dcterms:modified>
</cp:coreProperties>
</file>