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44" r:id="rId2"/>
    <p:sldId id="998" r:id="rId3"/>
    <p:sldId id="999" r:id="rId4"/>
    <p:sldId id="1000" r:id="rId5"/>
    <p:sldId id="1001" r:id="rId6"/>
    <p:sldId id="947" r:id="rId7"/>
    <p:sldId id="1002" r:id="rId8"/>
    <p:sldId id="948" r:id="rId9"/>
    <p:sldId id="949" r:id="rId10"/>
    <p:sldId id="1003" r:id="rId11"/>
    <p:sldId id="1004" r:id="rId12"/>
    <p:sldId id="1005" r:id="rId13"/>
    <p:sldId id="950" r:id="rId14"/>
    <p:sldId id="951" r:id="rId15"/>
    <p:sldId id="1006" r:id="rId16"/>
    <p:sldId id="1007" r:id="rId17"/>
    <p:sldId id="1008" r:id="rId18"/>
    <p:sldId id="1009" r:id="rId19"/>
    <p:sldId id="1010" r:id="rId20"/>
    <p:sldId id="1011" r:id="rId21"/>
    <p:sldId id="1013" r:id="rId22"/>
    <p:sldId id="1014" r:id="rId23"/>
    <p:sldId id="1015" r:id="rId24"/>
    <p:sldId id="1016" r:id="rId25"/>
    <p:sldId id="1017" r:id="rId26"/>
    <p:sldId id="1018" r:id="rId27"/>
    <p:sldId id="1019" r:id="rId28"/>
    <p:sldId id="1012" r:id="rId29"/>
    <p:sldId id="1020" r:id="rId30"/>
    <p:sldId id="1021" r:id="rId31"/>
    <p:sldId id="1022" r:id="rId32"/>
    <p:sldId id="1023" r:id="rId33"/>
    <p:sldId id="952" r:id="rId34"/>
    <p:sldId id="972" r:id="rId35"/>
    <p:sldId id="1024" r:id="rId36"/>
    <p:sldId id="1025" r:id="rId37"/>
    <p:sldId id="1026" r:id="rId38"/>
    <p:sldId id="1027" r:id="rId3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4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2019/1/27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Matthew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22:23-33】</a:t>
            </a:r>
            <a:endParaRPr lang="en-US" altLang="zh-CN" sz="3600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撒都该人常说没有复活的事。那天，他们来问耶稣说：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The same day the Sadducees, who say there is no resurrection, came to Him and asked Him,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24 “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夫子，摩西说：‘人若死了，没有孩子，他兄弟当娶他的妻，为哥哥生子立后。’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saying: "Teacher, Moses said that if a man dies, having no children, his brother shall marry his wife and raise up offspring for his brother.</a:t>
            </a: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470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 12:46-50】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48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祂却回答那人说：“谁是我的母亲？谁是我的弟兄？” 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But He answered and said to the one who told Him, "Who is My mother and who are My brothers?"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49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就伸手指着门徒说：“看哪，我的母亲，我的弟兄。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And He stretched out His hand toward His disciples and said, "Here are My mother and My brothers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!</a:t>
            </a: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8612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 12:46-50】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50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凡遵行我天父旨意的人，就是我的弟兄、姐妹和母亲了。”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For whoever does the will of My Father in heaven is My brother and sister and mother."</a:t>
            </a:r>
          </a:p>
        </p:txBody>
      </p:sp>
    </p:spTree>
    <p:extLst>
      <p:ext uri="{BB962C8B-B14F-4D97-AF65-F5344CB8AC3E}">
        <p14:creationId xmlns:p14="http://schemas.microsoft.com/office/powerpoint/2010/main" val="371396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玛拉基书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Malachi 2:15】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虽然　神有灵的余力能造多人，祂不是单造一人吗？为何只造一人呢？乃是祂愿人得虔诚的后裔。所以当谨守你们的心，谁也不可以诡诈待幼年所娶的妻。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But did He not make them one, Having a remnant of the Spirit? And why one? He seeks godly offspring. Therefore take heed to your spirit, And let none deal treacherously with the wife of his youth.</a:t>
            </a:r>
          </a:p>
        </p:txBody>
      </p:sp>
    </p:spTree>
    <p:extLst>
      <p:ext uri="{BB962C8B-B14F-4D97-AF65-F5344CB8AC3E}">
        <p14:creationId xmlns:p14="http://schemas.microsoft.com/office/powerpoint/2010/main" val="257041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 22:30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当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复活的时候，人也不娶，也不嫁，乃像天上的使者一样。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For in the resurrection they neither marry nor are given in marriage, but are like angels of God in heaven.</a:t>
            </a:r>
          </a:p>
        </p:txBody>
      </p:sp>
    </p:spTree>
    <p:extLst>
      <p:ext uri="{BB962C8B-B14F-4D97-AF65-F5344CB8AC3E}">
        <p14:creationId xmlns:p14="http://schemas.microsoft.com/office/powerpoint/2010/main" val="338896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 Co 15:35-37,40,42-44,49-51】</a:t>
            </a:r>
            <a:endParaRPr lang="en-US" altLang="zh-CN" sz="3600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35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或有人问：“死人怎样复活，带着什么身体来呢？” 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But someone will say, "How are the dead raised up? And with what body do they come?"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36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无知的人哪，你所种的若不死就不能生。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Foolish one, what you sow is not made alive unless it dies.</a:t>
            </a: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3581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 Co 15:35-37,40,42-44,49-51】</a:t>
            </a:r>
            <a:endParaRPr lang="en-US" altLang="zh-CN" sz="3600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37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并且你所种的不是那将来的形体，不过是子粒，即如麦子，或是别样的谷。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And what you sow, you do not sow that body that shall be, but mere grain--perhaps wheat or some other grain.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40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有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天上的形体，也有地上的形体。但天上形体的荣光是一样，地上形体的荣光又是一样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 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There </a:t>
            </a: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are also celestial bodies and terrestrial bodies; but the glory of the celestial is one, and the glory of the terrestrial is another.</a:t>
            </a:r>
          </a:p>
        </p:txBody>
      </p:sp>
    </p:spTree>
    <p:extLst>
      <p:ext uri="{BB962C8B-B14F-4D97-AF65-F5344CB8AC3E}">
        <p14:creationId xmlns:p14="http://schemas.microsoft.com/office/powerpoint/2010/main" val="229442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 Co 15:35-37,40,42-44,49-51】</a:t>
            </a:r>
            <a:endParaRPr lang="en-US" altLang="zh-CN" sz="3600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42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死人复活也是这样：所种的是必朽坏的，复活的是不朽坏的；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So also is the resurrection of the dead. The body is sown in corruption, it is raised in incorruption.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43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所种的是羞辱的，复活的是荣耀的；所种的是软弱的，复活的是强壮的；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It is sown in dishonor, it is raised in glory. It is sown in weakness, it is raised in power.</a:t>
            </a:r>
          </a:p>
        </p:txBody>
      </p:sp>
    </p:spTree>
    <p:extLst>
      <p:ext uri="{BB962C8B-B14F-4D97-AF65-F5344CB8AC3E}">
        <p14:creationId xmlns:p14="http://schemas.microsoft.com/office/powerpoint/2010/main" val="368598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 Co 15:35-37,40,42-44,49-51】</a:t>
            </a:r>
            <a:endParaRPr lang="en-US" altLang="zh-CN" sz="3600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44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所种的是血气的身体，复活的是灵性的身体。若有血气的身体，也必有灵性的身体。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It is sown a natural body, it is raised a spiritual body. There is a natural body, and there is a spiritual body.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49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我们既有属土的形状，将来也必有属天的形状。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And as we have borne the image of the man of dust, we shall also bear the image of the heavenly Man.</a:t>
            </a:r>
          </a:p>
        </p:txBody>
      </p:sp>
    </p:spTree>
    <p:extLst>
      <p:ext uri="{BB962C8B-B14F-4D97-AF65-F5344CB8AC3E}">
        <p14:creationId xmlns:p14="http://schemas.microsoft.com/office/powerpoint/2010/main" val="103183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 Co 15:35-37,40,42-44,49-51】</a:t>
            </a:r>
            <a:endParaRPr lang="en-US" altLang="zh-CN" sz="3600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50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弟兄们，我告诉你们说，血肉之体不能承受　神的国，必朽坏的不能承受不朽坏的。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Now this I say, brethren, that flesh and blood cannot inherit the kingdom of God; nor does corruption inherit incorruption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51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我如今把一件奥秘的事告诉你们，我们不是都要睡觉，乃是都要改变，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Behold, I tell you a mystery: We shall not all sleep, but we shall all be changed.</a:t>
            </a:r>
          </a:p>
        </p:txBody>
      </p:sp>
    </p:spTree>
    <p:extLst>
      <p:ext uri="{BB962C8B-B14F-4D97-AF65-F5344CB8AC3E}">
        <p14:creationId xmlns:p14="http://schemas.microsoft.com/office/powerpoint/2010/main" val="389412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3:14-15】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你们弃绝了那圣洁公义者，反求着释放一个凶手给你们。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But you denied the Holy One and the Just, and asked for a murderer to be granted to you,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你们杀了那生命的主，　神却叫祂从死里复活了。我们都是为这事作见证。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and killed the Prince of life, whom God raised from the dead, of which we are witnesses.”</a:t>
            </a:r>
          </a:p>
        </p:txBody>
      </p:sp>
    </p:spTree>
    <p:extLst>
      <p:ext uri="{BB962C8B-B14F-4D97-AF65-F5344CB8AC3E}">
        <p14:creationId xmlns:p14="http://schemas.microsoft.com/office/powerpoint/2010/main" val="378411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Matthew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22:23-33】</a:t>
            </a:r>
            <a:endParaRPr lang="en-US" altLang="zh-CN" sz="3600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从前在我们这里，有弟兄七人。第一个娶了妻，死了，没有孩子，撇下妻子给兄弟。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Now there were with us seven brothers. The first died after he had married, and having no offspring, left his wife to his brother.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第二、第三，直到第七个，都是如此。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Likewise the second also, and the third, even to the seventh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endParaRPr lang="en-US" altLang="zh-CN" sz="36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27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末后，妇人也死了。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Last of all the woman died also.</a:t>
            </a:r>
          </a:p>
        </p:txBody>
      </p:sp>
    </p:spTree>
    <p:extLst>
      <p:ext uri="{BB962C8B-B14F-4D97-AF65-F5344CB8AC3E}">
        <p14:creationId xmlns:p14="http://schemas.microsoft.com/office/powerpoint/2010/main" val="388822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 15:12-23】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既传基督是从死里复活了，怎么在你们中间有人说没有死人复活的事呢？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Now if Christ is preached that He has been raised from the dead, how do some among you say that there is no resurrection of the dead?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若没有死人复活的事，基督也就没有复活了。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But if there is no resurrection of the dead, then Christ is not risen.</a:t>
            </a:r>
          </a:p>
        </p:txBody>
      </p:sp>
    </p:spTree>
    <p:extLst>
      <p:ext uri="{BB962C8B-B14F-4D97-AF65-F5344CB8AC3E}">
        <p14:creationId xmlns:p14="http://schemas.microsoft.com/office/powerpoint/2010/main" val="307440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 15:12-23】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若基督没有复活，我们所传的便是枉然，你们所信的也是枉然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 </a:t>
            </a:r>
            <a:endParaRPr lang="en-US" altLang="zh-CN" sz="36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4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And </a:t>
            </a:r>
            <a:r>
              <a:rPr lang="en-US" altLang="zh-CN" sz="3400" dirty="0">
                <a:solidFill>
                  <a:schemeClr val="bg1"/>
                </a:solidFill>
                <a:ea typeface="微软雅黑" panose="020B0503020204020204" pitchFamily="34" charset="-122"/>
              </a:rPr>
              <a:t>if Christ is not risen, then our preaching is empty and your faith is also empty.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并且明显我们是为神妄作见证的，因我们见证神是叫基督复活了。若死人真不复活，神也就没有叫基督复活了。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dirty="0">
                <a:solidFill>
                  <a:schemeClr val="bg1"/>
                </a:solidFill>
                <a:ea typeface="微软雅黑" panose="020B0503020204020204" pitchFamily="34" charset="-122"/>
              </a:rPr>
              <a:t>Yes, and we are found false witnesses of God, because we have testified of God that He raised up Christ, whom He did not raise up--if in fact the dead do not rise.</a:t>
            </a:r>
          </a:p>
        </p:txBody>
      </p:sp>
    </p:spTree>
    <p:extLst>
      <p:ext uri="{BB962C8B-B14F-4D97-AF65-F5344CB8AC3E}">
        <p14:creationId xmlns:p14="http://schemas.microsoft.com/office/powerpoint/2010/main" val="64415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 15:12-23】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因为死人若不复活，基督也就没有复活了。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For if the dead do not rise, then Christ is not risen.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基督若没有复活，你们的信便是徒然，你们仍在罪里，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And if Christ is not risen, your faith is futile; you are still in your sins!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就是在基督里睡了的人也灭亡了。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Then also those who have fallen asleep in Christ have perished.</a:t>
            </a:r>
          </a:p>
        </p:txBody>
      </p:sp>
    </p:spTree>
    <p:extLst>
      <p:ext uri="{BB962C8B-B14F-4D97-AF65-F5344CB8AC3E}">
        <p14:creationId xmlns:p14="http://schemas.microsoft.com/office/powerpoint/2010/main" val="393853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 15:12-23】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我们若靠基督只在今生有指望，就算比众人更可怜。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If in this life only we have hope in Christ, we are of all men the most pitiable.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但基督已经从死里复活，成为睡了之人初熟的果子。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But now Christ is risen from the dead, and has become the </a:t>
            </a:r>
            <a:r>
              <a:rPr lang="en-US" altLang="zh-CN" sz="3600" dirty="0" err="1">
                <a:solidFill>
                  <a:schemeClr val="bg1"/>
                </a:solidFill>
                <a:ea typeface="微软雅黑" panose="020B0503020204020204" pitchFamily="34" charset="-122"/>
              </a:rPr>
              <a:t>firstfruits</a:t>
            </a: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 of those who have fallen asleep.</a:t>
            </a:r>
          </a:p>
        </p:txBody>
      </p:sp>
    </p:spTree>
    <p:extLst>
      <p:ext uri="{BB962C8B-B14F-4D97-AF65-F5344CB8AC3E}">
        <p14:creationId xmlns:p14="http://schemas.microsoft.com/office/powerpoint/2010/main" val="376725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 15:12-23】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死既是因一人而来，死人复活也是因一人而来。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For since by man came death, by Man also came the resurrection of the dead.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在亚当里众人都死了，照样，在基督里众人也都要复活。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For as in Adam all die, even so in Christ all shall be made alive.</a:t>
            </a:r>
          </a:p>
        </p:txBody>
      </p:sp>
    </p:spTree>
    <p:extLst>
      <p:ext uri="{BB962C8B-B14F-4D97-AF65-F5344CB8AC3E}">
        <p14:creationId xmlns:p14="http://schemas.microsoft.com/office/powerpoint/2010/main" val="233105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 15:12-23】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但各人是按着自己的次序复活，初熟的果子是基督，以后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在他来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的时候，是那些属基督的。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But each one in his own order: Christ the </a:t>
            </a:r>
            <a:r>
              <a:rPr lang="en-US" altLang="zh-CN" sz="3600" dirty="0" err="1">
                <a:solidFill>
                  <a:schemeClr val="bg1"/>
                </a:solidFill>
                <a:ea typeface="微软雅黑" panose="020B0503020204020204" pitchFamily="34" charset="-122"/>
              </a:rPr>
              <a:t>firstfruits</a:t>
            </a: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, afterward those who are Christ's at His coming.</a:t>
            </a:r>
          </a:p>
        </p:txBody>
      </p:sp>
    </p:spTree>
    <p:extLst>
      <p:ext uri="{BB962C8B-B14F-4D97-AF65-F5344CB8AC3E}">
        <p14:creationId xmlns:p14="http://schemas.microsoft.com/office/powerpoint/2010/main" val="148103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6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40】 </a:t>
            </a:r>
          </a:p>
          <a:p>
            <a:pPr algn="l">
              <a:lnSpc>
                <a:spcPct val="100000"/>
              </a:lnSpc>
            </a:pP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因为我父的意思是叫一切见子而信的人得永生，并且在末日我要叫他复活。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For my Father's will is that everyone who looks to the Son and believes in him shall have eternal life, and I will raise him up at the last day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8397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10:9】 </a:t>
            </a:r>
            <a:endParaRPr lang="en-US" altLang="zh-CN" sz="3600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你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若口里认耶稣为主，心里信　神叫祂从死里复活，就必得救。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That if you confess with your mouth, 'Jesus is Lord,' and believe in your heart that God raised him from the dead, you will be saved.</a:t>
            </a:r>
          </a:p>
        </p:txBody>
      </p:sp>
    </p:spTree>
    <p:extLst>
      <p:ext uri="{BB962C8B-B14F-4D97-AF65-F5344CB8AC3E}">
        <p14:creationId xmlns:p14="http://schemas.microsoft.com/office/powerpoint/2010/main" val="194495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5:25-29】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我实实在在地告诉你们：时候将到，现在就是了，死人要听见　神儿子的声音，听见的人就要活了。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Most assuredly, I say to you, the hour is coming, and now is, when the dead will hear the voice of the Son of God; and those who hear will live.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因为父怎样在自己有生命，就赐给祂儿子也照样在自己有生命；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For as the Father has life in Himself, so He has granted the Son to have life in Himself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,</a:t>
            </a: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425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5:25-29】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27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并且因为祂是人子，就赐给祂行审判的权柄。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and has given Him authority to execute judgment also, because He is the Son of Man.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你们不要把这事看作希奇，时候要到，凡在坟墓里的，都要听见祂的声音，就出来。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Do not marvel at this; for the hour is coming in which all who are in the graves will hear His 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voice</a:t>
            </a: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8716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Matthew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22:23-33】</a:t>
            </a:r>
            <a:endParaRPr lang="en-US" altLang="zh-CN" sz="3600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这样，当复活的时候，她是七个人中哪一个的妻子呢？因为他们都娶过她。” 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in the resurrection, whose wife of the seven will she be? For they all had her."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29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耶稣回答说：“你们错了，因为不明白圣经，也不晓得　神的大能。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 and said to them, "You are mistaken, not knowing the Scriptures nor the power of God.</a:t>
            </a:r>
          </a:p>
        </p:txBody>
      </p:sp>
    </p:spTree>
    <p:extLst>
      <p:ext uri="{BB962C8B-B14F-4D97-AF65-F5344CB8AC3E}">
        <p14:creationId xmlns:p14="http://schemas.microsoft.com/office/powerpoint/2010/main" val="378386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5:25-29】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29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行善的复活得生，作恶的复活定罪。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and come forth--those who have done good, to the resurrection of life, and those who have done evil, to the resurrection of condemnation.</a:t>
            </a:r>
          </a:p>
        </p:txBody>
      </p:sp>
    </p:spTree>
    <p:extLst>
      <p:ext uri="{BB962C8B-B14F-4D97-AF65-F5344CB8AC3E}">
        <p14:creationId xmlns:p14="http://schemas.microsoft.com/office/powerpoint/2010/main" val="36255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 15:32b-34】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32 ……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若死人不复活，我们就吃吃喝喝吧！因为明天要死了。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….If the dead do not rise, "Let us eat and drink, for tomorrow we die!"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你们不要自欺，滥交是败坏善行。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Do not be deceived: "Evil company corrupts good habits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."</a:t>
            </a: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1596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 15:32b-34】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你们要醒悟为善，不要犯罪，因为有人不认识　神。我说这话是要叫你们羞愧。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Awake to righteousness, and do not sin; for some do not have the knowledge of God. I speak this to your shame.</a:t>
            </a:r>
          </a:p>
        </p:txBody>
      </p:sp>
    </p:spTree>
    <p:extLst>
      <p:ext uri="{BB962C8B-B14F-4D97-AF65-F5344CB8AC3E}">
        <p14:creationId xmlns:p14="http://schemas.microsoft.com/office/powerpoint/2010/main" val="360857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11:25b-26】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25…… “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复活在我，生命也在我；信我的人，虽然死了，也必复活。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I am the resurrection and the life. He who believes in Me, though he may die, he shall live.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凡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活着信我的人必永远不死。你信这话吗？”复活在我，生命也在我；信我的人，虽然死了，也必复活。”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And whoever lives and believes in Me shall never die. Do you believe this?"</a:t>
            </a: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1432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 15:52-58】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52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就在一霎时，眨眼之间，号筒末次吹响的时候；因号筒要响，死人要复活，成为不朽坏的，我们也要改变。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in a moment, in the twinkling of an eye, at the last trumpet. For the trumpet will sound, and the dead will be raised incorruptible, and we shall be changed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008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 15:52-58】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53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这必朽坏的总要变成不朽坏的（“变成”原文作“穿”。下同），这必死的总要变成不死的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 </a:t>
            </a:r>
            <a:endParaRPr lang="en-US" altLang="zh-CN" sz="36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this corruptible must put on incorruption, and this mortal must put on immortality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8232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 15:52-58】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54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这必朽坏的既变成不朽坏的，这必死的既变成不死的，那时经上所记“死被得胜吞灭”的话就应验了。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So when this corruptible has put on incorruption, and this mortal has put on immortality, then shall be brought to pass the saying that is written: "Death is swallowed up in victory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."</a:t>
            </a: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455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 15:52-58】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55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死啊，你得胜的权势在哪里？死啊，你的毒钩在哪里？</a:t>
            </a: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"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O Death, where is your sting? O Hades, where is your victory?"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56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死的毒钩就是罪，罪的权势就是律法。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The sting of death is sin, and the strength of sin is the law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7351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 15:52-58】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57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感谢　神，使我们藉着我们的主耶稣基督得胜。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dirty="0">
                <a:solidFill>
                  <a:schemeClr val="bg1"/>
                </a:solidFill>
                <a:ea typeface="微软雅黑" panose="020B0503020204020204" pitchFamily="34" charset="-122"/>
              </a:rPr>
              <a:t>But thanks be to God, who gives us the victory through our Lord Jesus Christ.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58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所以，我亲爱的弟兄们，你们务要坚固，不可摇动，常常竭力多作主工，因为知道你们的劳苦，在主里面不是徒然的。</a:t>
            </a:r>
            <a:endParaRPr lang="zh-CN" altLang="en-US" sz="34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400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my beloved brethren, be steadfast, immovable, always abounding in the work of the Lord, knowing that your labor is not in vain in the Lord.</a:t>
            </a:r>
            <a:endParaRPr lang="en-US" altLang="zh-CN" sz="34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5433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Matthew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22:23-33】</a:t>
            </a:r>
            <a:endParaRPr lang="en-US" altLang="zh-CN" sz="3600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30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当复活的时候，人也不娶，也不嫁，乃像天上的使者一样。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For in the resurrection they neither marry nor are given in marriage, but are like angels of God in heaven.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31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论到死人复活，　神在经上向你们所说的，你们没有念过吗？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But concerning the resurrection of the dead, have you not read what was spoken to you by God, saying,</a:t>
            </a:r>
          </a:p>
        </p:txBody>
      </p:sp>
    </p:spTree>
    <p:extLst>
      <p:ext uri="{BB962C8B-B14F-4D97-AF65-F5344CB8AC3E}">
        <p14:creationId xmlns:p14="http://schemas.microsoft.com/office/powerpoint/2010/main" val="333234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Matthew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22:23-33】</a:t>
            </a:r>
            <a:endParaRPr lang="en-US" altLang="zh-CN" sz="3600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祂说：‘我是亚伯拉罕的　神，以撒的　神，雅各的　神。’　神不是死人的　神，乃是活人的　神。” 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"I am the God of Abraham, the God of Isaac, and the God of Jacob'? God is not the God of the dead, but of the living."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众人听见这话，就希奇祂的教训。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And when the multitudes heard this, they were astonished at His teaching. </a:t>
            </a:r>
          </a:p>
        </p:txBody>
      </p:sp>
    </p:spTree>
    <p:extLst>
      <p:ext uri="{BB962C8B-B14F-4D97-AF65-F5344CB8AC3E}">
        <p14:creationId xmlns:p14="http://schemas.microsoft.com/office/powerpoint/2010/main" val="309926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申命记 </a:t>
            </a:r>
            <a:r>
              <a:rPr lang="en-US" altLang="zh-CN" sz="3600" u="sng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Deu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25:5-6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endParaRPr lang="en-US" altLang="zh-CN" sz="3600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5 “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弟兄同居，若死了一个，没有儿子，死人的妻不可出嫁外人，她丈夫的兄弟当尽弟兄的本分，娶她为妻，与她同房。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"If brothers dwell together, and one of them dies and has no son, the widow of the dead man shall not be married to a stranger outside the family; her husband's brother shall go in to her, take her as his wife, and perform the duty of a husband's brother to her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4086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申命记 </a:t>
            </a:r>
            <a:r>
              <a:rPr lang="en-US" altLang="zh-CN" sz="3600" u="sng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Deu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25:5-6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endParaRPr lang="en-US" altLang="zh-CN" sz="3600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妇人生的长子必归死兄的名下，免得他的名在以色列中涂抹了。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And it shall be that the firstborn son which she bears will succeed to the name of his dead brother, that his name may not be blotted out of Israel.</a:t>
            </a:r>
          </a:p>
        </p:txBody>
      </p:sp>
    </p:spTree>
    <p:extLst>
      <p:ext uri="{BB962C8B-B14F-4D97-AF65-F5344CB8AC3E}">
        <p14:creationId xmlns:p14="http://schemas.microsoft.com/office/powerpoint/2010/main" val="358205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Mat 22:29-30】</a:t>
            </a:r>
            <a:endParaRPr lang="en-US" altLang="zh-CN" sz="3600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29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耶稣回答说：“你们错了，因为不明白圣经，也不晓得　神的大能。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 and said to them, "You are mistaken, not knowing the Scriptures nor the power of God.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30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当复活的时候，人也不娶，也不嫁，乃像天上的使者一样。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For in the resurrection they neither marry nor are given in marriage, but are like angels of God in heaven.</a:t>
            </a: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864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 12:46-50】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46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耶稣还对众人说话的时候，不料，祂母亲和他弟兄站在外边，要与祂说话。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While He was still talking to the multitudes, behold, His mother and brothers stood outside, seeking to speak with Him.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47 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有人告诉祂说：“看哪，你母亲和你弟兄站在外边，要与你说话。” 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Then one said to Him, "Look, Your mother and Your brothers are standing outside, seeking to speak with You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."</a:t>
            </a: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2700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784</TotalTime>
  <Words>2395</Words>
  <Application>Microsoft Office PowerPoint</Application>
  <PresentationFormat>全屏显示(4:3)</PresentationFormat>
  <Paragraphs>167</Paragraphs>
  <Slides>38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38</vt:i4>
      </vt:variant>
    </vt:vector>
  </HeadingPairs>
  <TitlesOfParts>
    <vt:vector size="44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168</cp:revision>
  <dcterms:created xsi:type="dcterms:W3CDTF">2018-02-16T18:09:56Z</dcterms:created>
  <dcterms:modified xsi:type="dcterms:W3CDTF">2019-01-27T09:35:10Z</dcterms:modified>
</cp:coreProperties>
</file>