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078" r:id="rId3"/>
    <p:sldId id="1079" r:id="rId4"/>
    <p:sldId id="1080" r:id="rId5"/>
    <p:sldId id="1081" r:id="rId6"/>
    <p:sldId id="1082" r:id="rId7"/>
    <p:sldId id="1084" r:id="rId8"/>
    <p:sldId id="1085" r:id="rId9"/>
    <p:sldId id="1086" r:id="rId10"/>
    <p:sldId id="1083" r:id="rId11"/>
    <p:sldId id="1087" r:id="rId12"/>
    <p:sldId id="1088" r:id="rId13"/>
    <p:sldId id="1089" r:id="rId14"/>
    <p:sldId id="1099" r:id="rId15"/>
    <p:sldId id="1090" r:id="rId16"/>
    <p:sldId id="1100" r:id="rId17"/>
    <p:sldId id="1091" r:id="rId18"/>
    <p:sldId id="1101" r:id="rId19"/>
    <p:sldId id="1102" r:id="rId20"/>
    <p:sldId id="1092" r:id="rId21"/>
    <p:sldId id="1093" r:id="rId22"/>
    <p:sldId id="1103" r:id="rId23"/>
    <p:sldId id="1094" r:id="rId24"/>
    <p:sldId id="1104" r:id="rId25"/>
    <p:sldId id="1095" r:id="rId26"/>
    <p:sldId id="1105" r:id="rId27"/>
    <p:sldId id="1096" r:id="rId28"/>
    <p:sldId id="1106" r:id="rId29"/>
    <p:sldId id="1107" r:id="rId30"/>
    <p:sldId id="1108" r:id="rId31"/>
    <p:sldId id="1111" r:id="rId32"/>
    <p:sldId id="1109" r:id="rId33"/>
    <p:sldId id="1112" r:id="rId34"/>
    <p:sldId id="1110" r:id="rId35"/>
    <p:sldId id="1097" r:id="rId36"/>
    <p:sldId id="1113" r:id="rId37"/>
    <p:sldId id="1114" r:id="rId38"/>
    <p:sldId id="1098" r:id="rId3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110" y="1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2019/2/16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22:41-46】</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法利赛人聚集的时候，耶稣问他们说：</a:t>
            </a:r>
          </a:p>
          <a:p>
            <a:pPr algn="l">
              <a:lnSpc>
                <a:spcPct val="114000"/>
              </a:lnSpc>
            </a:pPr>
            <a:r>
              <a:rPr lang="en-US" altLang="zh-CN" sz="3600" b="1" dirty="0">
                <a:solidFill>
                  <a:schemeClr val="bg1"/>
                </a:solidFill>
                <a:ea typeface="微软雅黑" panose="020B0503020204020204" pitchFamily="34" charset="-122"/>
              </a:rPr>
              <a:t>While the Pharisees were gathered together, Jesus asked them,</a:t>
            </a:r>
          </a:p>
          <a:p>
            <a:pPr algn="l">
              <a:lnSpc>
                <a:spcPct val="114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论到基督，你们的意见如何？祂是谁的子孙呢？”他们回答说：“是大卫的子孙。” </a:t>
            </a:r>
          </a:p>
          <a:p>
            <a:pPr algn="l">
              <a:lnSpc>
                <a:spcPct val="114000"/>
              </a:lnSpc>
            </a:pPr>
            <a:r>
              <a:rPr lang="en-US" altLang="zh-CN" sz="3600" b="1" dirty="0">
                <a:solidFill>
                  <a:schemeClr val="bg1"/>
                </a:solidFill>
                <a:ea typeface="微软雅黑" panose="020B0503020204020204" pitchFamily="34" charset="-122"/>
              </a:rPr>
              <a:t>saying, "What do you think about the Christ? Whose Son is He?" They said to Him, "The Son of David."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16:15-18】</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耶稣说：“你们说我是谁？” </a:t>
            </a:r>
          </a:p>
          <a:p>
            <a:pPr algn="l">
              <a:lnSpc>
                <a:spcPct val="114000"/>
              </a:lnSpc>
            </a:pPr>
            <a:r>
              <a:rPr lang="en-US" altLang="zh-CN" sz="3600" b="1" dirty="0">
                <a:solidFill>
                  <a:schemeClr val="bg1"/>
                </a:solidFill>
                <a:ea typeface="微软雅黑" panose="020B0503020204020204" pitchFamily="34" charset="-122"/>
              </a:rPr>
              <a:t>He said to them, "But who do you say that I am?"</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西门彼得回答说：“你是基督，是永生　神的儿子。” </a:t>
            </a:r>
          </a:p>
          <a:p>
            <a:pPr algn="l">
              <a:lnSpc>
                <a:spcPct val="114000"/>
              </a:lnSpc>
            </a:pPr>
            <a:r>
              <a:rPr lang="en-US" altLang="zh-CN" sz="3600" b="1" dirty="0">
                <a:solidFill>
                  <a:schemeClr val="bg1"/>
                </a:solidFill>
                <a:ea typeface="微软雅黑" panose="020B0503020204020204" pitchFamily="34" charset="-122"/>
              </a:rPr>
              <a:t>Simon Peter answered and said, "You are the Christ, the Son of the living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57391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16:15-18】</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耶稣对他说：“西门巴约拿，你是有福的！因为这不是属血肉的指示你的，乃是我在天上的父指示的。</a:t>
            </a:r>
          </a:p>
          <a:p>
            <a:pPr algn="l">
              <a:lnSpc>
                <a:spcPct val="114000"/>
              </a:lnSpc>
            </a:pPr>
            <a:r>
              <a:rPr lang="en-US" altLang="zh-CN" sz="3600" b="1" dirty="0">
                <a:solidFill>
                  <a:schemeClr val="bg1"/>
                </a:solidFill>
                <a:ea typeface="微软雅黑" panose="020B0503020204020204" pitchFamily="34" charset="-122"/>
              </a:rPr>
              <a:t>Jesus answered and said to him, "Blessed are you, Simon Bar-Jonah, for flesh and blood has not revealed this to you, but My Father who is in heaven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64616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16:15-18】</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我还告诉你：你是彼得，我要把我的教会建造在这磐石上，阴间的权柄不能胜过他（“权柄”原文作“门”）。</a:t>
            </a:r>
          </a:p>
          <a:p>
            <a:pPr algn="l">
              <a:lnSpc>
                <a:spcPct val="114000"/>
              </a:lnSpc>
            </a:pPr>
            <a:r>
              <a:rPr lang="en-US" altLang="zh-CN" sz="3600" b="1" dirty="0">
                <a:solidFill>
                  <a:schemeClr val="bg1"/>
                </a:solidFill>
                <a:ea typeface="微软雅黑" panose="020B0503020204020204" pitchFamily="34" charset="-122"/>
              </a:rPr>
              <a:t>And I also say to you that you are Peter, and on this rock I will build My church, and the gates of Hades shall not prevail against it.</a:t>
            </a:r>
          </a:p>
        </p:txBody>
      </p:sp>
    </p:spTree>
    <p:extLst>
      <p:ext uri="{BB962C8B-B14F-4D97-AF65-F5344CB8AC3E}">
        <p14:creationId xmlns:p14="http://schemas.microsoft.com/office/powerpoint/2010/main" val="1726064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9:6-7】</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因有一婴孩为我们而生，有一子赐给我们，政权必担在祂的肩头上。祂名称为奇妙、策士、全能的　神、永在的父、和平的君。</a:t>
            </a:r>
          </a:p>
          <a:p>
            <a:pPr algn="l">
              <a:lnSpc>
                <a:spcPct val="114000"/>
              </a:lnSpc>
            </a:pPr>
            <a:r>
              <a:rPr lang="en-US" altLang="zh-CN" sz="3600" b="1" dirty="0">
                <a:solidFill>
                  <a:schemeClr val="bg1"/>
                </a:solidFill>
                <a:ea typeface="微软雅黑" panose="020B0503020204020204" pitchFamily="34" charset="-122"/>
              </a:rPr>
              <a:t>For unto us a Child is born, Unto us a Son is given; And the government will be upon His shoulder. And His name will be called Wonderful, Counselor, Mighty God, Everlasting Father, Prince of Peace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034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9:6-7】</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祂的政权与平安必加增无穷。祂必在大卫的宝座上治理祂的国，以公平公义使国坚定稳固，从今直到永远。万军之耶和华的热心必成就这事。</a:t>
            </a:r>
            <a:endParaRPr lang="zh-CN" altLang="en-US" sz="3400" b="1"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Of the increase of His government and peace There will be no end, Upon the throne of David and over His kingdom, To order it and establish it with judgment and justice From that time forward, even forever. The zeal of the Lord of hosts will perform this. </a:t>
            </a:r>
          </a:p>
        </p:txBody>
      </p:sp>
    </p:spTree>
    <p:extLst>
      <p:ext uri="{BB962C8B-B14F-4D97-AF65-F5344CB8AC3E}">
        <p14:creationId xmlns:p14="http://schemas.microsoft.com/office/powerpoint/2010/main" val="14344767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祂受害之后，用许多的凭据将自己活活地显给使徒看，四十天之久向他们显现，讲说　神国的事。</a:t>
            </a:r>
          </a:p>
          <a:p>
            <a:pPr algn="l">
              <a:lnSpc>
                <a:spcPct val="114000"/>
              </a:lnSpc>
            </a:pPr>
            <a:r>
              <a:rPr lang="en-US" altLang="zh-CN" sz="3600" b="1" dirty="0">
                <a:solidFill>
                  <a:schemeClr val="bg1"/>
                </a:solidFill>
                <a:ea typeface="微软雅黑" panose="020B0503020204020204" pitchFamily="34" charset="-122"/>
              </a:rPr>
              <a:t>to whom He also presented Himself alive after His suffering by many infallible proofs, being seen by them during forty days and speaking of the things pertaining to the kingdom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2216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他们聚集的时候，问耶稣说：“主啊，你复兴以色列国就在这时候吗？” </a:t>
            </a:r>
          </a:p>
          <a:p>
            <a:pPr algn="l">
              <a:lnSpc>
                <a:spcPct val="114000"/>
              </a:lnSpc>
            </a:pPr>
            <a:r>
              <a:rPr lang="en-US" altLang="zh-CN" sz="3600" b="1" dirty="0">
                <a:solidFill>
                  <a:schemeClr val="bg1"/>
                </a:solidFill>
                <a:ea typeface="微软雅黑" panose="020B0503020204020204" pitchFamily="34" charset="-122"/>
              </a:rPr>
              <a:t>Therefore, when they had come together, they asked Him, saying, "Lord, will You at this time restore the kingdom to Israel?"</a:t>
            </a:r>
          </a:p>
        </p:txBody>
      </p:sp>
    </p:spTree>
    <p:extLst>
      <p:ext uri="{BB962C8B-B14F-4D97-AF65-F5344CB8AC3E}">
        <p14:creationId xmlns:p14="http://schemas.microsoft.com/office/powerpoint/2010/main" val="2082991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1:29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32-34】</a:t>
            </a:r>
          </a:p>
          <a:p>
            <a:pPr algn="l">
              <a:lnSpc>
                <a:spcPct val="114000"/>
              </a:lnSpc>
            </a:pPr>
            <a:r>
              <a:rPr lang="en-US" altLang="zh-CN" sz="3600" b="1" dirty="0">
                <a:solidFill>
                  <a:schemeClr val="bg1"/>
                </a:solidFill>
                <a:ea typeface="微软雅黑" panose="020B0503020204020204" pitchFamily="34" charset="-122"/>
              </a:rPr>
              <a:t>29</a:t>
            </a:r>
            <a:r>
              <a:rPr lang="zh-CN" altLang="en-US" sz="3600" b="1" dirty="0">
                <a:solidFill>
                  <a:schemeClr val="bg1"/>
                </a:solidFill>
                <a:ea typeface="微软雅黑" panose="020B0503020204020204" pitchFamily="34" charset="-122"/>
              </a:rPr>
              <a:t>次日，约翰看见耶稣来到他那里，就说：“看哪，　神的羔羊，除去（或作“背负”）世人罪孽的。</a:t>
            </a:r>
          </a:p>
          <a:p>
            <a:pPr algn="l">
              <a:lnSpc>
                <a:spcPct val="114000"/>
              </a:lnSpc>
            </a:pPr>
            <a:r>
              <a:rPr lang="en-US" altLang="zh-CN" sz="3600" b="1" dirty="0">
                <a:solidFill>
                  <a:schemeClr val="bg1"/>
                </a:solidFill>
                <a:ea typeface="微软雅黑" panose="020B0503020204020204" pitchFamily="34" charset="-122"/>
              </a:rPr>
              <a:t>The next day John saw Jesus coming toward him, and said, "Behold! The Lamb of God who takes away the sin of the world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43559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1:29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32-34】</a:t>
            </a:r>
          </a:p>
          <a:p>
            <a:pPr algn="l">
              <a:lnSpc>
                <a:spcPct val="114000"/>
              </a:lnSpc>
            </a:pPr>
            <a:r>
              <a:rPr lang="en-US" altLang="zh-CN" sz="3600" b="1" dirty="0" smtClean="0">
                <a:solidFill>
                  <a:schemeClr val="bg1"/>
                </a:solidFill>
                <a:ea typeface="微软雅黑" panose="020B0503020204020204" pitchFamily="34" charset="-122"/>
              </a:rPr>
              <a:t>32</a:t>
            </a:r>
            <a:r>
              <a:rPr lang="zh-CN" altLang="en-US" sz="3600" b="1" dirty="0">
                <a:solidFill>
                  <a:schemeClr val="bg1"/>
                </a:solidFill>
                <a:ea typeface="微软雅黑" panose="020B0503020204020204" pitchFamily="34" charset="-122"/>
              </a:rPr>
              <a:t>约翰又作见证说：“我曾看见圣灵仿佛鸽子从天降下，住在祂的身上。</a:t>
            </a:r>
          </a:p>
          <a:p>
            <a:pPr algn="l">
              <a:lnSpc>
                <a:spcPct val="114000"/>
              </a:lnSpc>
            </a:pPr>
            <a:r>
              <a:rPr lang="en-US" altLang="zh-CN" sz="3600" b="1" dirty="0">
                <a:solidFill>
                  <a:schemeClr val="bg1"/>
                </a:solidFill>
                <a:ea typeface="微软雅黑" panose="020B0503020204020204" pitchFamily="34" charset="-122"/>
              </a:rPr>
              <a:t>And John bore witness, saying, "I saw the Spirit descending from heaven like a dove, and He remained upon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641955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1:29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32-34】</a:t>
            </a:r>
          </a:p>
          <a:p>
            <a:pPr algn="l">
              <a:lnSpc>
                <a:spcPct val="114000"/>
              </a:lnSpc>
            </a:pPr>
            <a:r>
              <a:rPr lang="en-US" altLang="zh-CN" sz="3600" b="1" dirty="0" smtClean="0">
                <a:solidFill>
                  <a:schemeClr val="bg1"/>
                </a:solidFill>
                <a:ea typeface="微软雅黑" panose="020B0503020204020204" pitchFamily="34" charset="-122"/>
              </a:rPr>
              <a:t>33</a:t>
            </a:r>
            <a:r>
              <a:rPr lang="zh-CN" altLang="en-US" sz="3600" b="1" dirty="0">
                <a:solidFill>
                  <a:schemeClr val="bg1"/>
                </a:solidFill>
                <a:ea typeface="微软雅黑" panose="020B0503020204020204" pitchFamily="34" charset="-122"/>
              </a:rPr>
              <a:t>我先前不认识祂，只是那差我来用水施洗的，对我说：‘你看见圣灵降下来，住在谁的身上，谁就是用圣灵施洗的。’</a:t>
            </a:r>
          </a:p>
          <a:p>
            <a:pPr algn="l">
              <a:lnSpc>
                <a:spcPct val="105000"/>
              </a:lnSpc>
            </a:pPr>
            <a:r>
              <a:rPr lang="en-US" altLang="zh-CN" sz="3400" b="1" dirty="0">
                <a:solidFill>
                  <a:schemeClr val="bg1"/>
                </a:solidFill>
                <a:ea typeface="微软雅黑" panose="020B0503020204020204" pitchFamily="34" charset="-122"/>
              </a:rPr>
              <a:t>I did not know Him, but He who sent me to baptize with water said to me, "Upon whom you see the Spirit descending, and remaining on Him, this is He who baptizes with the Holy Spirit.'</a:t>
            </a:r>
          </a:p>
          <a:p>
            <a:pPr algn="l">
              <a:lnSpc>
                <a:spcPct val="114000"/>
              </a:lnSpc>
            </a:pPr>
            <a:r>
              <a:rPr lang="en-US" altLang="zh-CN" sz="3600" b="1" dirty="0">
                <a:solidFill>
                  <a:schemeClr val="bg1"/>
                </a:solidFill>
                <a:ea typeface="微软雅黑" panose="020B0503020204020204" pitchFamily="34" charset="-122"/>
              </a:rPr>
              <a:t>34</a:t>
            </a:r>
            <a:r>
              <a:rPr lang="zh-CN" altLang="en-US" sz="3600" b="1" dirty="0">
                <a:solidFill>
                  <a:schemeClr val="bg1"/>
                </a:solidFill>
                <a:ea typeface="微软雅黑" panose="020B0503020204020204" pitchFamily="34" charset="-122"/>
              </a:rPr>
              <a:t>我看见了，就证明这是神的儿子。” </a:t>
            </a:r>
          </a:p>
          <a:p>
            <a:pPr algn="l">
              <a:lnSpc>
                <a:spcPct val="114000"/>
              </a:lnSpc>
            </a:pPr>
            <a:r>
              <a:rPr lang="en-US" altLang="zh-CN" sz="3400" b="1" dirty="0">
                <a:solidFill>
                  <a:schemeClr val="bg1"/>
                </a:solidFill>
                <a:ea typeface="微软雅黑" panose="020B0503020204020204" pitchFamily="34" charset="-122"/>
              </a:rPr>
              <a:t>And I have seen and testified that this is the Son of God."</a:t>
            </a:r>
          </a:p>
        </p:txBody>
      </p:sp>
    </p:spTree>
    <p:extLst>
      <p:ext uri="{BB962C8B-B14F-4D97-AF65-F5344CB8AC3E}">
        <p14:creationId xmlns:p14="http://schemas.microsoft.com/office/powerpoint/2010/main" val="1161805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22:41-46】</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耶稣说：“这样，大卫被圣灵感动，怎么还称祂为主，说：</a:t>
            </a:r>
          </a:p>
          <a:p>
            <a:pPr algn="l">
              <a:lnSpc>
                <a:spcPct val="114000"/>
              </a:lnSpc>
            </a:pPr>
            <a:r>
              <a:rPr lang="en-US" altLang="zh-CN" sz="3600" b="1" dirty="0">
                <a:solidFill>
                  <a:schemeClr val="bg1"/>
                </a:solidFill>
                <a:ea typeface="微软雅黑" panose="020B0503020204020204" pitchFamily="34" charset="-122"/>
              </a:rPr>
              <a:t>He said to them, "How then does David in the Spirit call Him "Lord,' saying:</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主对我主说：你坐在我的右边，等我把你仇敌放在你的脚下’？ </a:t>
            </a:r>
          </a:p>
          <a:p>
            <a:pPr algn="l">
              <a:lnSpc>
                <a:spcPct val="114000"/>
              </a:lnSpc>
            </a:pPr>
            <a:r>
              <a:rPr lang="en-US" altLang="zh-CN" sz="3600" b="1" dirty="0">
                <a:solidFill>
                  <a:schemeClr val="bg1"/>
                </a:solidFill>
                <a:ea typeface="微软雅黑" panose="020B0503020204020204" pitchFamily="34" charset="-122"/>
              </a:rPr>
              <a:t>"The LORD said to my Lord, "Sit at My right hand, Till I make Your enemies Your footstool"'?</a:t>
            </a:r>
          </a:p>
        </p:txBody>
      </p:sp>
    </p:spTree>
    <p:extLst>
      <p:ext uri="{BB962C8B-B14F-4D97-AF65-F5344CB8AC3E}">
        <p14:creationId xmlns:p14="http://schemas.microsoft.com/office/powerpoint/2010/main" val="39072722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11:2-3】</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smtClean="0">
                <a:solidFill>
                  <a:schemeClr val="bg1"/>
                </a:solidFill>
                <a:ea typeface="微软雅黑" panose="020B0503020204020204" pitchFamily="34" charset="-122"/>
              </a:rPr>
              <a:t>约翰</a:t>
            </a:r>
            <a:r>
              <a:rPr lang="zh-CN" altLang="en-US" sz="3600" b="1" dirty="0">
                <a:solidFill>
                  <a:schemeClr val="bg1"/>
                </a:solidFill>
                <a:ea typeface="微软雅黑" panose="020B0503020204020204" pitchFamily="34" charset="-122"/>
              </a:rPr>
              <a:t>在监里听见基督所作的事，就打发两个门徒去，</a:t>
            </a:r>
          </a:p>
          <a:p>
            <a:pPr algn="l">
              <a:lnSpc>
                <a:spcPct val="114000"/>
              </a:lnSpc>
            </a:pPr>
            <a:r>
              <a:rPr lang="en-US" altLang="zh-CN" sz="3600" b="1" dirty="0">
                <a:solidFill>
                  <a:schemeClr val="bg1"/>
                </a:solidFill>
                <a:ea typeface="微软雅黑" panose="020B0503020204020204" pitchFamily="34" charset="-122"/>
              </a:rPr>
              <a:t>And when John had heard in prison about the works of Christ, he sent two of his disciples</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smtClean="0">
                <a:solidFill>
                  <a:schemeClr val="bg1"/>
                </a:solidFill>
                <a:ea typeface="微软雅黑" panose="020B0503020204020204" pitchFamily="34" charset="-122"/>
              </a:rPr>
              <a:t>问</a:t>
            </a:r>
            <a:r>
              <a:rPr lang="zh-CN" altLang="en-US" sz="3600" b="1" dirty="0">
                <a:solidFill>
                  <a:schemeClr val="bg1"/>
                </a:solidFill>
                <a:ea typeface="微软雅黑" panose="020B0503020204020204" pitchFamily="34" charset="-122"/>
              </a:rPr>
              <a:t>祂说：“那将要来的是你吗？还是我们等候别人呢？” </a:t>
            </a:r>
          </a:p>
          <a:p>
            <a:pPr algn="l">
              <a:lnSpc>
                <a:spcPct val="114000"/>
              </a:lnSpc>
            </a:pPr>
            <a:r>
              <a:rPr lang="en-US" altLang="zh-CN" sz="3600" b="1" dirty="0">
                <a:solidFill>
                  <a:schemeClr val="bg1"/>
                </a:solidFill>
                <a:ea typeface="微软雅黑" panose="020B0503020204020204" pitchFamily="34" charset="-122"/>
              </a:rPr>
              <a:t>and said to Him, "Are You the Coming One, or do we look for another?"</a:t>
            </a:r>
          </a:p>
        </p:txBody>
      </p:sp>
    </p:spTree>
    <p:extLst>
      <p:ext uri="{BB962C8B-B14F-4D97-AF65-F5344CB8AC3E}">
        <p14:creationId xmlns:p14="http://schemas.microsoft.com/office/powerpoint/2010/main" val="16613544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3:11-12】</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是用水给你们施洗，叫你们悔改；但那在我以后来的，能力比我更大，我就是给祂提鞋也不配，祂要用圣灵与火给你们施洗。</a:t>
            </a:r>
          </a:p>
          <a:p>
            <a:pPr algn="l">
              <a:lnSpc>
                <a:spcPct val="114000"/>
              </a:lnSpc>
            </a:pPr>
            <a:r>
              <a:rPr lang="en-US" altLang="zh-CN" sz="3600" b="1" dirty="0">
                <a:solidFill>
                  <a:schemeClr val="bg1"/>
                </a:solidFill>
                <a:ea typeface="微软雅黑" panose="020B0503020204020204" pitchFamily="34" charset="-122"/>
              </a:rPr>
              <a:t>I indeed baptize you with water unto repentance, but He who is coming after me is mightier than I, whose sandals I am not worthy to carry. He will baptize you with the Holy Spirit and fire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928270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3:11-12】</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smtClean="0">
                <a:solidFill>
                  <a:schemeClr val="bg1"/>
                </a:solidFill>
                <a:ea typeface="微软雅黑" panose="020B0503020204020204" pitchFamily="34" charset="-122"/>
              </a:rPr>
              <a:t>祂</a:t>
            </a:r>
            <a:r>
              <a:rPr lang="zh-CN" altLang="en-US" sz="3600" b="1" dirty="0">
                <a:solidFill>
                  <a:schemeClr val="bg1"/>
                </a:solidFill>
                <a:ea typeface="微软雅黑" panose="020B0503020204020204" pitchFamily="34" charset="-122"/>
              </a:rPr>
              <a:t>手里拿着簸箕，要扬净祂的场，把麦子收在仓里，把糠用不灭的火烧尽了。”  </a:t>
            </a:r>
          </a:p>
          <a:p>
            <a:pPr algn="l">
              <a:lnSpc>
                <a:spcPct val="114000"/>
              </a:lnSpc>
            </a:pPr>
            <a:r>
              <a:rPr lang="en-US" altLang="zh-CN" sz="3600" b="1" dirty="0">
                <a:solidFill>
                  <a:schemeClr val="bg1"/>
                </a:solidFill>
                <a:ea typeface="微软雅黑" panose="020B0503020204020204" pitchFamily="34" charset="-122"/>
              </a:rPr>
              <a:t>His winnowing fan is in His hand, and He will thoroughly clean out His threshing floor, and gather His wheat into the barn; but He will burn up the chaff with unquenchable fire."</a:t>
            </a:r>
          </a:p>
        </p:txBody>
      </p:sp>
    </p:spTree>
    <p:extLst>
      <p:ext uri="{BB962C8B-B14F-4D97-AF65-F5344CB8AC3E}">
        <p14:creationId xmlns:p14="http://schemas.microsoft.com/office/powerpoint/2010/main" val="38851291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1:22-25】</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犹太人是要神迹，希腊人是求智慧；</a:t>
            </a:r>
          </a:p>
          <a:p>
            <a:pPr algn="l">
              <a:lnSpc>
                <a:spcPct val="114000"/>
              </a:lnSpc>
            </a:pPr>
            <a:r>
              <a:rPr lang="en-US" altLang="zh-CN" sz="3600" b="1" dirty="0">
                <a:solidFill>
                  <a:schemeClr val="bg1"/>
                </a:solidFill>
                <a:ea typeface="微软雅黑" panose="020B0503020204020204" pitchFamily="34" charset="-122"/>
              </a:rPr>
              <a:t>For Jews request a sign, and Greeks seek after wisdom;</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我们却是传钉十字架的基督。在犹太人为绊脚石，在外邦人为愚拙，</a:t>
            </a:r>
          </a:p>
          <a:p>
            <a:pPr algn="l">
              <a:lnSpc>
                <a:spcPct val="114000"/>
              </a:lnSpc>
            </a:pPr>
            <a:r>
              <a:rPr lang="en-US" altLang="zh-CN" sz="3600" b="1" dirty="0">
                <a:solidFill>
                  <a:schemeClr val="bg1"/>
                </a:solidFill>
                <a:ea typeface="微软雅黑" panose="020B0503020204020204" pitchFamily="34" charset="-122"/>
              </a:rPr>
              <a:t>but we preach Christ crucified, to the Jews a stumbling block and to the Greeks foolishness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264684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1:22-25】</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但在那蒙召的，无论是犹太人、希腊人，基督总为　神的能力，　神的智慧。</a:t>
            </a:r>
          </a:p>
          <a:p>
            <a:pPr algn="l">
              <a:lnSpc>
                <a:spcPct val="100000"/>
              </a:lnSpc>
            </a:pPr>
            <a:r>
              <a:rPr lang="en-US" altLang="zh-CN" sz="3600" b="1" dirty="0">
                <a:solidFill>
                  <a:schemeClr val="bg1"/>
                </a:solidFill>
                <a:ea typeface="微软雅黑" panose="020B0503020204020204" pitchFamily="34" charset="-122"/>
              </a:rPr>
              <a:t>but to those who are called, both Jews and Greeks, Christ the power of God and the wisdom of God.</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因　神的愚拙总比人智慧，　神的软弱总比人强壮。</a:t>
            </a:r>
          </a:p>
          <a:p>
            <a:pPr algn="l">
              <a:lnSpc>
                <a:spcPct val="100000"/>
              </a:lnSpc>
            </a:pPr>
            <a:r>
              <a:rPr lang="en-US" altLang="zh-CN" sz="3600" b="1" dirty="0">
                <a:solidFill>
                  <a:schemeClr val="bg1"/>
                </a:solidFill>
                <a:ea typeface="微软雅黑" panose="020B0503020204020204" pitchFamily="34" charset="-122"/>
              </a:rPr>
              <a:t>Because the foolishness of God is wiser than men, and the weakness of God is stronger than men.</a:t>
            </a:r>
          </a:p>
        </p:txBody>
      </p:sp>
    </p:spTree>
    <p:extLst>
      <p:ext uri="{BB962C8B-B14F-4D97-AF65-F5344CB8AC3E}">
        <p14:creationId xmlns:p14="http://schemas.microsoft.com/office/powerpoint/2010/main" val="36135191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4:39】</a:t>
            </a:r>
          </a:p>
          <a:p>
            <a:pPr algn="l">
              <a:lnSpc>
                <a:spcPct val="114000"/>
              </a:lnSpc>
            </a:pPr>
            <a:r>
              <a:rPr lang="zh-CN" altLang="en-US" sz="3600" b="1" dirty="0">
                <a:solidFill>
                  <a:schemeClr val="bg1"/>
                </a:solidFill>
                <a:ea typeface="微软雅黑" panose="020B0503020204020204" pitchFamily="34" charset="-122"/>
              </a:rPr>
              <a:t>所以今日你要知道，也要记在心上，天上地下惟有耶和华祂是　神，除祂以外，再无别神。</a:t>
            </a:r>
          </a:p>
          <a:p>
            <a:pPr algn="l">
              <a:lnSpc>
                <a:spcPct val="114000"/>
              </a:lnSpc>
            </a:pPr>
            <a:r>
              <a:rPr lang="en-US" altLang="zh-CN" sz="3600" b="1" dirty="0">
                <a:solidFill>
                  <a:schemeClr val="bg1"/>
                </a:solidFill>
                <a:ea typeface="微软雅黑" panose="020B0503020204020204" pitchFamily="34" charset="-122"/>
              </a:rPr>
              <a:t>Therefore know this day, and consider it in your heart, that the LORD Himself is God in heaven above and on the earth beneath; there is no other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874608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34:17</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不可为自己铸造神像</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You shall make no molded gods for yourselves.</a:t>
            </a:r>
          </a:p>
        </p:txBody>
      </p:sp>
    </p:spTree>
    <p:extLst>
      <p:ext uri="{BB962C8B-B14F-4D97-AF65-F5344CB8AC3E}">
        <p14:creationId xmlns:p14="http://schemas.microsoft.com/office/powerpoint/2010/main" val="18571793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约伯记 </a:t>
            </a:r>
            <a:r>
              <a:rPr lang="en-US" altLang="zh-CN" sz="3600" b="1" u="sng" dirty="0">
                <a:solidFill>
                  <a:schemeClr val="bg1"/>
                </a:solidFill>
                <a:ea typeface="微软雅黑" panose="020B0503020204020204" pitchFamily="34" charset="-122"/>
              </a:rPr>
              <a:t>Job </a:t>
            </a:r>
            <a:r>
              <a:rPr lang="en-US" altLang="zh-CN" sz="3600" b="1" u="sng" dirty="0" smtClean="0">
                <a:solidFill>
                  <a:schemeClr val="bg1"/>
                </a:solidFill>
                <a:ea typeface="微软雅黑" panose="020B0503020204020204" pitchFamily="34" charset="-122"/>
              </a:rPr>
              <a:t>38:1-6】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那时，耶和华从旋风中回答约伯说：</a:t>
            </a:r>
          </a:p>
          <a:p>
            <a:pPr algn="l">
              <a:lnSpc>
                <a:spcPct val="114000"/>
              </a:lnSpc>
            </a:pPr>
            <a:r>
              <a:rPr lang="en-US" altLang="zh-CN" sz="3600" b="1" dirty="0">
                <a:solidFill>
                  <a:schemeClr val="bg1"/>
                </a:solidFill>
                <a:ea typeface="微软雅黑" panose="020B0503020204020204" pitchFamily="34" charset="-122"/>
              </a:rPr>
              <a:t>Then the LORD answered Job out of the whirlwind, and said:</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谁用无知的言语使我的旨意暗昧不明？</a:t>
            </a:r>
          </a:p>
          <a:p>
            <a:pPr algn="l">
              <a:lnSpc>
                <a:spcPct val="114000"/>
              </a:lnSpc>
            </a:pPr>
            <a:r>
              <a:rPr lang="en-US" altLang="zh-CN" sz="3600" b="1" dirty="0">
                <a:solidFill>
                  <a:schemeClr val="bg1"/>
                </a:solidFill>
                <a:ea typeface="微软雅黑" panose="020B0503020204020204" pitchFamily="34" charset="-122"/>
              </a:rPr>
              <a:t>"Who is this who darkens counsel By words without knowledge?</a:t>
            </a:r>
          </a:p>
        </p:txBody>
      </p:sp>
    </p:spTree>
    <p:extLst>
      <p:ext uri="{BB962C8B-B14F-4D97-AF65-F5344CB8AC3E}">
        <p14:creationId xmlns:p14="http://schemas.microsoft.com/office/powerpoint/2010/main" val="39129421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约伯记 </a:t>
            </a:r>
            <a:r>
              <a:rPr lang="en-US" altLang="zh-CN" sz="3600" b="1" u="sng" dirty="0">
                <a:solidFill>
                  <a:schemeClr val="bg1"/>
                </a:solidFill>
                <a:ea typeface="微软雅黑" panose="020B0503020204020204" pitchFamily="34" charset="-122"/>
              </a:rPr>
              <a:t>Job </a:t>
            </a:r>
            <a:r>
              <a:rPr lang="en-US" altLang="zh-CN" sz="3600" b="1" u="sng" dirty="0" smtClean="0">
                <a:solidFill>
                  <a:schemeClr val="bg1"/>
                </a:solidFill>
                <a:ea typeface="微软雅黑" panose="020B0503020204020204" pitchFamily="34" charset="-122"/>
              </a:rPr>
              <a:t>38:1-6】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你要如勇士束腰，我问你，你可以指示我。</a:t>
            </a:r>
          </a:p>
          <a:p>
            <a:pPr algn="l">
              <a:lnSpc>
                <a:spcPct val="114000"/>
              </a:lnSpc>
            </a:pPr>
            <a:r>
              <a:rPr lang="en-US" altLang="zh-CN" sz="3600" b="1" dirty="0">
                <a:solidFill>
                  <a:schemeClr val="bg1"/>
                </a:solidFill>
                <a:ea typeface="微软雅黑" panose="020B0503020204020204" pitchFamily="34" charset="-122"/>
              </a:rPr>
              <a:t>Now prepare yourself like a man; I will question you, and you shall answer Me.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我立大地根基的时候，你在哪里呢？你若有聪明，只管说吧！</a:t>
            </a:r>
          </a:p>
          <a:p>
            <a:pPr algn="l">
              <a:lnSpc>
                <a:spcPct val="114000"/>
              </a:lnSpc>
            </a:pPr>
            <a:r>
              <a:rPr lang="en-US" altLang="zh-CN" sz="3600" b="1" dirty="0">
                <a:solidFill>
                  <a:schemeClr val="bg1"/>
                </a:solidFill>
                <a:ea typeface="微软雅黑" panose="020B0503020204020204" pitchFamily="34" charset="-122"/>
              </a:rPr>
              <a:t>"Where were you when I laid the foundations of the earth? Tell Me, if you have understanding.</a:t>
            </a:r>
          </a:p>
        </p:txBody>
      </p:sp>
    </p:spTree>
    <p:extLst>
      <p:ext uri="{BB962C8B-B14F-4D97-AF65-F5344CB8AC3E}">
        <p14:creationId xmlns:p14="http://schemas.microsoft.com/office/powerpoint/2010/main" val="28139588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约伯记 </a:t>
            </a:r>
            <a:r>
              <a:rPr lang="en-US" altLang="zh-CN" sz="3600" b="1" u="sng" dirty="0">
                <a:solidFill>
                  <a:schemeClr val="bg1"/>
                </a:solidFill>
                <a:ea typeface="微软雅黑" panose="020B0503020204020204" pitchFamily="34" charset="-122"/>
              </a:rPr>
              <a:t>Job </a:t>
            </a:r>
            <a:r>
              <a:rPr lang="en-US" altLang="zh-CN" sz="3600" b="1" u="sng" dirty="0" smtClean="0">
                <a:solidFill>
                  <a:schemeClr val="bg1"/>
                </a:solidFill>
                <a:ea typeface="微软雅黑" panose="020B0503020204020204" pitchFamily="34" charset="-122"/>
              </a:rPr>
              <a:t>38:1-6】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你若晓得就说，是谁定地的尺度？是谁把准绳拉在其上？</a:t>
            </a:r>
          </a:p>
          <a:p>
            <a:pPr algn="l">
              <a:lnSpc>
                <a:spcPct val="114000"/>
              </a:lnSpc>
            </a:pPr>
            <a:r>
              <a:rPr lang="en-US" altLang="zh-CN" sz="3600" b="1" dirty="0">
                <a:solidFill>
                  <a:schemeClr val="bg1"/>
                </a:solidFill>
                <a:ea typeface="微软雅黑" panose="020B0503020204020204" pitchFamily="34" charset="-122"/>
              </a:rPr>
              <a:t>Who determined its measurements? Surely you know! Or who stretched the line upon it?</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地的根基安置在何处？地的角石是谁安放的？</a:t>
            </a:r>
          </a:p>
          <a:p>
            <a:pPr algn="l">
              <a:lnSpc>
                <a:spcPct val="114000"/>
              </a:lnSpc>
            </a:pPr>
            <a:r>
              <a:rPr lang="en-US" altLang="zh-CN" sz="3600" b="1" dirty="0">
                <a:solidFill>
                  <a:schemeClr val="bg1"/>
                </a:solidFill>
                <a:ea typeface="微软雅黑" panose="020B0503020204020204" pitchFamily="34" charset="-122"/>
              </a:rPr>
              <a:t>To what were its foundations fastened? Or who laid its cornerstone,</a:t>
            </a:r>
          </a:p>
        </p:txBody>
      </p:sp>
    </p:spTree>
    <p:extLst>
      <p:ext uri="{BB962C8B-B14F-4D97-AF65-F5344CB8AC3E}">
        <p14:creationId xmlns:p14="http://schemas.microsoft.com/office/powerpoint/2010/main" val="3362652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22:41-46】</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大卫既称祂为主，祂怎么又是大卫的子孙呢？” </a:t>
            </a:r>
          </a:p>
          <a:p>
            <a:pPr algn="l">
              <a:lnSpc>
                <a:spcPct val="114000"/>
              </a:lnSpc>
            </a:pPr>
            <a:r>
              <a:rPr lang="en-US" altLang="zh-CN" sz="3600" b="1" dirty="0">
                <a:solidFill>
                  <a:schemeClr val="bg1"/>
                </a:solidFill>
                <a:ea typeface="微软雅黑" panose="020B0503020204020204" pitchFamily="34" charset="-122"/>
              </a:rPr>
              <a:t>If David then calls Him "Lord,' how is He his Son?"</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他们没有一个人能回答一言。从那日以后，也没有人敢再问祂什么。</a:t>
            </a:r>
          </a:p>
          <a:p>
            <a:pPr algn="l">
              <a:lnSpc>
                <a:spcPct val="114000"/>
              </a:lnSpc>
            </a:pPr>
            <a:r>
              <a:rPr lang="en-US" altLang="zh-CN" sz="3600" b="1" dirty="0">
                <a:solidFill>
                  <a:schemeClr val="bg1"/>
                </a:solidFill>
                <a:ea typeface="微软雅黑" panose="020B0503020204020204" pitchFamily="34" charset="-122"/>
              </a:rPr>
              <a:t>And no one was able to answer Him a word, nor from that day on did anyone dare question Him anymore.</a:t>
            </a:r>
          </a:p>
        </p:txBody>
      </p:sp>
    </p:spTree>
    <p:extLst>
      <p:ext uri="{BB962C8B-B14F-4D97-AF65-F5344CB8AC3E}">
        <p14:creationId xmlns:p14="http://schemas.microsoft.com/office/powerpoint/2010/main" val="25989290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约伯记 </a:t>
            </a:r>
            <a:r>
              <a:rPr lang="en-US" altLang="zh-CN" sz="3600" b="1" u="sng" dirty="0">
                <a:solidFill>
                  <a:schemeClr val="bg1"/>
                </a:solidFill>
                <a:ea typeface="微软雅黑" panose="020B0503020204020204" pitchFamily="34" charset="-122"/>
              </a:rPr>
              <a:t>Job </a:t>
            </a:r>
            <a:r>
              <a:rPr lang="en-US" altLang="zh-CN" sz="3600" b="1" u="sng" dirty="0" smtClean="0">
                <a:solidFill>
                  <a:schemeClr val="bg1"/>
                </a:solidFill>
                <a:ea typeface="微软雅黑" panose="020B0503020204020204" pitchFamily="34" charset="-122"/>
              </a:rPr>
              <a:t>38:16-18】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smtClean="0">
                <a:solidFill>
                  <a:schemeClr val="bg1"/>
                </a:solidFill>
                <a:ea typeface="微软雅黑" panose="020B0503020204020204" pitchFamily="34" charset="-122"/>
              </a:rPr>
              <a:t>你曾进到海源，或在深渊的隐密处行走吗？</a:t>
            </a:r>
          </a:p>
          <a:p>
            <a:pPr algn="l">
              <a:lnSpc>
                <a:spcPct val="114000"/>
              </a:lnSpc>
            </a:pPr>
            <a:r>
              <a:rPr lang="en-US" altLang="zh-CN" sz="3600" b="1" dirty="0" smtClean="0">
                <a:solidFill>
                  <a:schemeClr val="bg1"/>
                </a:solidFill>
                <a:ea typeface="微软雅黑" panose="020B0503020204020204" pitchFamily="34" charset="-122"/>
              </a:rPr>
              <a:t>"Have you entered the springs of the sea? Or have you walked in search of the depths?</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smtClean="0">
                <a:solidFill>
                  <a:schemeClr val="bg1"/>
                </a:solidFill>
                <a:ea typeface="微软雅黑" panose="020B0503020204020204" pitchFamily="34" charset="-122"/>
              </a:rPr>
              <a:t>死亡的门曾向你显露吗？死荫的门你曾见过吗？</a:t>
            </a:r>
          </a:p>
          <a:p>
            <a:pPr algn="l">
              <a:lnSpc>
                <a:spcPct val="114000"/>
              </a:lnSpc>
            </a:pPr>
            <a:r>
              <a:rPr lang="en-US" altLang="zh-CN" sz="3600" b="1" dirty="0" smtClean="0">
                <a:solidFill>
                  <a:schemeClr val="bg1"/>
                </a:solidFill>
                <a:ea typeface="微软雅黑" panose="020B0503020204020204" pitchFamily="34" charset="-122"/>
              </a:rPr>
              <a:t>Have the gates of death been revealed to you? Or have you seen the doors of the shadow of death?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327265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约伯记 </a:t>
            </a:r>
            <a:r>
              <a:rPr lang="en-US" altLang="zh-CN" sz="3600" b="1" u="sng" dirty="0">
                <a:solidFill>
                  <a:schemeClr val="bg1"/>
                </a:solidFill>
                <a:ea typeface="微软雅黑" panose="020B0503020204020204" pitchFamily="34" charset="-122"/>
              </a:rPr>
              <a:t>Job </a:t>
            </a:r>
            <a:r>
              <a:rPr lang="en-US" altLang="zh-CN" sz="3600" b="1" u="sng" dirty="0" smtClean="0">
                <a:solidFill>
                  <a:schemeClr val="bg1"/>
                </a:solidFill>
                <a:ea typeface="微软雅黑" panose="020B0503020204020204" pitchFamily="34" charset="-122"/>
              </a:rPr>
              <a:t>38:16-18】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地的广大你能明透吗？你若全知道，只管说吧！</a:t>
            </a:r>
          </a:p>
          <a:p>
            <a:pPr algn="l">
              <a:lnSpc>
                <a:spcPct val="114000"/>
              </a:lnSpc>
            </a:pPr>
            <a:r>
              <a:rPr lang="en-US" altLang="zh-CN" sz="3600" b="1" dirty="0">
                <a:solidFill>
                  <a:schemeClr val="bg1"/>
                </a:solidFill>
                <a:ea typeface="微软雅黑" panose="020B0503020204020204" pitchFamily="34" charset="-122"/>
              </a:rPr>
              <a:t>Have you comprehended the breadth of the earth? Tell Me, if you know all this.</a:t>
            </a:r>
          </a:p>
        </p:txBody>
      </p:sp>
    </p:spTree>
    <p:extLst>
      <p:ext uri="{BB962C8B-B14F-4D97-AF65-F5344CB8AC3E}">
        <p14:creationId xmlns:p14="http://schemas.microsoft.com/office/powerpoint/2010/main" val="19019612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约伯记 </a:t>
            </a:r>
            <a:r>
              <a:rPr lang="en-US" altLang="zh-CN" sz="3600" b="1" u="sng" dirty="0">
                <a:solidFill>
                  <a:schemeClr val="bg1"/>
                </a:solidFill>
                <a:ea typeface="微软雅黑" panose="020B0503020204020204" pitchFamily="34" charset="-122"/>
              </a:rPr>
              <a:t>Job </a:t>
            </a:r>
            <a:r>
              <a:rPr lang="en-US" altLang="zh-CN" sz="3600" b="1" u="sng" dirty="0" smtClean="0">
                <a:solidFill>
                  <a:schemeClr val="bg1"/>
                </a:solidFill>
                <a:ea typeface="微软雅黑" panose="020B0503020204020204" pitchFamily="34" charset="-122"/>
              </a:rPr>
              <a:t>40:1-4】</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耶和华又对约伯说：</a:t>
            </a:r>
          </a:p>
          <a:p>
            <a:pPr algn="l">
              <a:lnSpc>
                <a:spcPct val="114000"/>
              </a:lnSpc>
            </a:pPr>
            <a:r>
              <a:rPr lang="en-US" altLang="zh-CN" sz="3600" b="1" dirty="0">
                <a:solidFill>
                  <a:schemeClr val="bg1"/>
                </a:solidFill>
                <a:ea typeface="微软雅黑" panose="020B0503020204020204" pitchFamily="34" charset="-122"/>
              </a:rPr>
              <a:t>Moreover the LORD answered Job, and said:</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强辩的岂可与全能者争论吗？与　神辩驳的，可以回答这些吧！” </a:t>
            </a:r>
          </a:p>
          <a:p>
            <a:pPr algn="l">
              <a:lnSpc>
                <a:spcPct val="114000"/>
              </a:lnSpc>
            </a:pPr>
            <a:r>
              <a:rPr lang="en-US" altLang="zh-CN" sz="3600" b="1" dirty="0">
                <a:solidFill>
                  <a:schemeClr val="bg1"/>
                </a:solidFill>
                <a:ea typeface="微软雅黑" panose="020B0503020204020204" pitchFamily="34" charset="-122"/>
              </a:rPr>
              <a:t>"Shall the one who contends with the Almighty correct Him? He who rebukes God, let him answer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937108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约伯记 </a:t>
            </a:r>
            <a:r>
              <a:rPr lang="en-US" altLang="zh-CN" sz="3600" b="1" u="sng" dirty="0">
                <a:solidFill>
                  <a:schemeClr val="bg1"/>
                </a:solidFill>
                <a:ea typeface="微软雅黑" panose="020B0503020204020204" pitchFamily="34" charset="-122"/>
              </a:rPr>
              <a:t>Job </a:t>
            </a:r>
            <a:r>
              <a:rPr lang="en-US" altLang="zh-CN" sz="3600" b="1" u="sng" dirty="0" smtClean="0">
                <a:solidFill>
                  <a:schemeClr val="bg1"/>
                </a:solidFill>
                <a:ea typeface="微软雅黑" panose="020B0503020204020204" pitchFamily="34" charset="-122"/>
              </a:rPr>
              <a:t>40:1-4】</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于是约伯回答耶和华说：</a:t>
            </a:r>
          </a:p>
          <a:p>
            <a:pPr algn="l">
              <a:lnSpc>
                <a:spcPct val="114000"/>
              </a:lnSpc>
            </a:pPr>
            <a:r>
              <a:rPr lang="en-US" altLang="zh-CN" sz="3600" b="1" dirty="0">
                <a:solidFill>
                  <a:schemeClr val="bg1"/>
                </a:solidFill>
                <a:ea typeface="微软雅黑" panose="020B0503020204020204" pitchFamily="34" charset="-122"/>
              </a:rPr>
              <a:t>Then Job answered the LORD and said:</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我是卑贱的！我用什么回答你呢？只好用手捂口。</a:t>
            </a:r>
          </a:p>
          <a:p>
            <a:pPr algn="l">
              <a:lnSpc>
                <a:spcPct val="114000"/>
              </a:lnSpc>
            </a:pPr>
            <a:r>
              <a:rPr lang="en-US" altLang="zh-CN" sz="3600" b="1" dirty="0">
                <a:solidFill>
                  <a:schemeClr val="bg1"/>
                </a:solidFill>
                <a:ea typeface="微软雅黑" panose="020B0503020204020204" pitchFamily="34" charset="-122"/>
              </a:rPr>
              <a:t>"Behold, I am vile; What shall I answer You? I lay my hand over my mouth.</a:t>
            </a:r>
          </a:p>
        </p:txBody>
      </p:sp>
    </p:spTree>
    <p:extLst>
      <p:ext uri="{BB962C8B-B14F-4D97-AF65-F5344CB8AC3E}">
        <p14:creationId xmlns:p14="http://schemas.microsoft.com/office/powerpoint/2010/main" val="23727011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5:22-23】</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父不审判什么人，乃将审判的事全交与子，</a:t>
            </a:r>
          </a:p>
          <a:p>
            <a:pPr algn="l">
              <a:lnSpc>
                <a:spcPct val="114000"/>
              </a:lnSpc>
            </a:pPr>
            <a:r>
              <a:rPr lang="en-US" altLang="zh-CN" sz="3600" b="1" dirty="0">
                <a:solidFill>
                  <a:schemeClr val="bg1"/>
                </a:solidFill>
                <a:ea typeface="微软雅黑" panose="020B0503020204020204" pitchFamily="34" charset="-122"/>
              </a:rPr>
              <a:t>For the Father judges no one, but has committed all judgment to the Son,</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叫人都尊敬子如同尊敬父一样。不尊敬子的，就是不尊敬差子来的父。</a:t>
            </a:r>
          </a:p>
          <a:p>
            <a:pPr algn="l">
              <a:lnSpc>
                <a:spcPct val="114000"/>
              </a:lnSpc>
            </a:pPr>
            <a:r>
              <a:rPr lang="en-US" altLang="zh-CN" sz="3600" b="1" dirty="0">
                <a:solidFill>
                  <a:schemeClr val="bg1"/>
                </a:solidFill>
                <a:ea typeface="微软雅黑" panose="020B0503020204020204" pitchFamily="34" charset="-122"/>
              </a:rPr>
              <a:t>that all should honor the Son just as they honor the Father. He who does not honor the Son does not honor the Father who sent Him.</a:t>
            </a:r>
          </a:p>
        </p:txBody>
      </p:sp>
    </p:spTree>
    <p:extLst>
      <p:ext uri="{BB962C8B-B14F-4D97-AF65-F5344CB8AC3E}">
        <p14:creationId xmlns:p14="http://schemas.microsoft.com/office/powerpoint/2010/main" val="13873666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　神爱世人，甚至将祂的独生子赐给他们，叫一切信祂的，不至灭亡，反得永生。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618173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因为　神差祂的儿子降世，不是要定世人的罪（或作“审判世人”。下同），乃是要叫世人因祂得救。</a:t>
            </a:r>
          </a:p>
          <a:p>
            <a:pPr algn="l">
              <a:lnSpc>
                <a:spcPct val="114000"/>
              </a:lnSpc>
            </a:pPr>
            <a:r>
              <a:rPr lang="en-US" altLang="zh-CN" sz="3600" b="1" dirty="0">
                <a:solidFill>
                  <a:schemeClr val="bg1"/>
                </a:solidFill>
                <a:ea typeface="微软雅黑" panose="020B0503020204020204" pitchFamily="34" charset="-122"/>
              </a:rPr>
              <a:t>For God did not send His Son into the world to condemn the world, but that the world through Him might be saved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596609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信祂的人，不被定罪；不信的人，罪已经定了，因为他不信　神独生子的名。</a:t>
            </a:r>
          </a:p>
          <a:p>
            <a:pPr algn="l">
              <a:lnSpc>
                <a:spcPct val="114000"/>
              </a:lnSpc>
            </a:pPr>
            <a:r>
              <a:rPr lang="en-US" altLang="zh-CN" sz="36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4847092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2:11-12】</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当存畏惧侍奉耶和华，又当存战兢而快乐；</a:t>
            </a:r>
          </a:p>
          <a:p>
            <a:pPr algn="l">
              <a:lnSpc>
                <a:spcPct val="100000"/>
              </a:lnSpc>
            </a:pPr>
            <a:r>
              <a:rPr lang="en-US" altLang="zh-CN" sz="3400" b="1" dirty="0">
                <a:solidFill>
                  <a:schemeClr val="bg1"/>
                </a:solidFill>
                <a:ea typeface="微软雅黑" panose="020B0503020204020204" pitchFamily="34" charset="-122"/>
              </a:rPr>
              <a:t>Serve the LORD with fear, And rejoice with trembling.</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当以嘴亲子，恐怕祂发怒，你们便在道中灭亡，因为祂的怒气快要发作。凡投靠祂的，都是有福的。</a:t>
            </a:r>
          </a:p>
          <a:p>
            <a:pPr algn="l">
              <a:lnSpc>
                <a:spcPct val="114000"/>
              </a:lnSpc>
            </a:pPr>
            <a:r>
              <a:rPr lang="en-US" altLang="zh-CN" sz="3400" b="1" dirty="0">
                <a:solidFill>
                  <a:schemeClr val="bg1"/>
                </a:solidFill>
                <a:ea typeface="微软雅黑" panose="020B0503020204020204" pitchFamily="34" charset="-122"/>
              </a:rPr>
              <a:t>Kiss the Son, lest He be angry, And you perish in the way, When His wrath is kindled but a little. Blessed are all those who put their trust in Him.</a:t>
            </a:r>
          </a:p>
        </p:txBody>
      </p:sp>
    </p:spTree>
    <p:extLst>
      <p:ext uri="{BB962C8B-B14F-4D97-AF65-F5344CB8AC3E}">
        <p14:creationId xmlns:p14="http://schemas.microsoft.com/office/powerpoint/2010/main" val="3973850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9:27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按</a:t>
            </a:r>
            <a:r>
              <a:rPr lang="zh-CN" altLang="en-US" sz="3600" b="1" dirty="0">
                <a:solidFill>
                  <a:schemeClr val="bg1"/>
                </a:solidFill>
                <a:ea typeface="微软雅黑" panose="020B0503020204020204" pitchFamily="34" charset="-122"/>
              </a:rPr>
              <a:t>着定命，人人都有一死，死后且有审判。</a:t>
            </a:r>
          </a:p>
          <a:p>
            <a:pPr algn="l">
              <a:lnSpc>
                <a:spcPct val="114000"/>
              </a:lnSpc>
            </a:pPr>
            <a:r>
              <a:rPr lang="en-US" altLang="zh-CN" sz="3600" b="1" dirty="0">
                <a:solidFill>
                  <a:schemeClr val="bg1"/>
                </a:solidFill>
                <a:ea typeface="微软雅黑" panose="020B0503020204020204" pitchFamily="34" charset="-122"/>
              </a:rPr>
              <a:t>And as it is appointed for men to die once, but after this the judgment</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5:29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行善</a:t>
            </a:r>
            <a:r>
              <a:rPr lang="zh-CN" altLang="en-US" sz="3600" b="1" dirty="0">
                <a:solidFill>
                  <a:schemeClr val="bg1"/>
                </a:solidFill>
                <a:ea typeface="微软雅黑" panose="020B0503020204020204" pitchFamily="34" charset="-122"/>
              </a:rPr>
              <a:t>的复活得生，作恶的复活定罪。</a:t>
            </a:r>
          </a:p>
          <a:p>
            <a:pPr algn="l">
              <a:lnSpc>
                <a:spcPct val="114000"/>
              </a:lnSpc>
            </a:pPr>
            <a:r>
              <a:rPr lang="en-US" altLang="zh-CN" sz="3600" b="1" dirty="0">
                <a:solidFill>
                  <a:schemeClr val="bg1"/>
                </a:solidFill>
                <a:ea typeface="微软雅黑" panose="020B0503020204020204" pitchFamily="34" charset="-122"/>
              </a:rPr>
              <a:t>and come forth--those who have done good, to the resurrection of life, and those who have done evil, to the resurrection of condemnation.</a:t>
            </a:r>
          </a:p>
        </p:txBody>
      </p:sp>
    </p:spTree>
    <p:extLst>
      <p:ext uri="{BB962C8B-B14F-4D97-AF65-F5344CB8AC3E}">
        <p14:creationId xmlns:p14="http://schemas.microsoft.com/office/powerpoint/2010/main" val="2627675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从来</a:t>
            </a:r>
            <a:r>
              <a:rPr lang="zh-CN" altLang="en-US" sz="3600" b="1" dirty="0">
                <a:solidFill>
                  <a:schemeClr val="bg1"/>
                </a:solidFill>
                <a:ea typeface="微软雅黑" panose="020B0503020204020204" pitchFamily="34" charset="-122"/>
              </a:rPr>
              <a:t>没有人看见　神，只有在父怀里的独生子将祂表明出来。</a:t>
            </a:r>
          </a:p>
          <a:p>
            <a:pPr algn="l">
              <a:lnSpc>
                <a:spcPct val="114000"/>
              </a:lnSpc>
            </a:pPr>
            <a:r>
              <a:rPr lang="en-US" altLang="zh-CN" sz="3600" b="1" dirty="0">
                <a:solidFill>
                  <a:schemeClr val="bg1"/>
                </a:solidFill>
                <a:ea typeface="微软雅黑" panose="020B0503020204020204" pitchFamily="34" charset="-122"/>
              </a:rPr>
              <a:t>No one has seen God at any time. The only begotten Son, who is in the bosom of the Father, He has declared Him.</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10:30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与父原为一。” </a:t>
            </a:r>
            <a:r>
              <a:rPr lang="en-US" altLang="zh-CN" sz="3600" b="1" dirty="0">
                <a:solidFill>
                  <a:schemeClr val="bg1"/>
                </a:solidFill>
                <a:ea typeface="微软雅黑" panose="020B0503020204020204" pitchFamily="34" charset="-122"/>
              </a:rPr>
              <a:t>I and My Father are one.</a:t>
            </a:r>
          </a:p>
        </p:txBody>
      </p:sp>
    </p:spTree>
    <p:extLst>
      <p:ext uri="{BB962C8B-B14F-4D97-AF65-F5344CB8AC3E}">
        <p14:creationId xmlns:p14="http://schemas.microsoft.com/office/powerpoint/2010/main" val="1020802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14:8-10】</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腓力对祂说：“求主将父显给我们看，我们就知足了。” </a:t>
            </a:r>
            <a:r>
              <a:rPr lang="en-US" altLang="zh-CN" sz="3400" b="1" dirty="0" smtClean="0">
                <a:solidFill>
                  <a:schemeClr val="bg1"/>
                </a:solidFill>
                <a:ea typeface="微软雅黑" panose="020B0503020204020204" pitchFamily="34" charset="-122"/>
              </a:rPr>
              <a:t>Philip </a:t>
            </a:r>
            <a:r>
              <a:rPr lang="en-US" altLang="zh-CN" sz="3400" b="1" dirty="0">
                <a:solidFill>
                  <a:schemeClr val="bg1"/>
                </a:solidFill>
                <a:ea typeface="微软雅黑" panose="020B0503020204020204" pitchFamily="34" charset="-122"/>
              </a:rPr>
              <a:t>said to Him, "Lord, show us the Father, and it is sufficient for us."</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耶稣对他说：“腓力，我与你们同在这样长久，你还不认识我吗？人看见了我，就是看见了父，你怎么说‘将父显给我们看’呢？</a:t>
            </a:r>
          </a:p>
          <a:p>
            <a:pPr algn="l">
              <a:lnSpc>
                <a:spcPct val="100000"/>
              </a:lnSpc>
            </a:pPr>
            <a:r>
              <a:rPr lang="en-US" altLang="zh-CN" sz="3400" b="1" dirty="0">
                <a:solidFill>
                  <a:schemeClr val="bg1"/>
                </a:solidFill>
                <a:ea typeface="微软雅黑" panose="020B0503020204020204" pitchFamily="34" charset="-122"/>
              </a:rPr>
              <a:t>Jesus said to him, "Have I been with you so long, and yet you have not known Me, Philip? He who has seen Me has seen the Father; so how can you say, "Show us the Father</a:t>
            </a:r>
            <a:r>
              <a:rPr lang="en-US" altLang="zh-CN" sz="34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94750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14:8-10】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我在父里面，父在我里面，你不信吗？我对你们所说的话，不是凭着自己说的，乃是住在我里面的父作祂自己的事。</a:t>
            </a:r>
          </a:p>
          <a:p>
            <a:pPr algn="l">
              <a:lnSpc>
                <a:spcPct val="114000"/>
              </a:lnSpc>
            </a:pPr>
            <a:r>
              <a:rPr lang="en-US" altLang="zh-CN" sz="3600" b="1" dirty="0">
                <a:solidFill>
                  <a:schemeClr val="bg1"/>
                </a:solidFill>
                <a:ea typeface="微软雅黑" panose="020B0503020204020204" pitchFamily="34" charset="-122"/>
              </a:rPr>
              <a:t>Do you not believe that I am in the Father, and the Father in Me? The words that I speak to you I do not speak on My own authority; but the Father who dwells in Me does the works.</a:t>
            </a:r>
          </a:p>
        </p:txBody>
      </p:sp>
    </p:spTree>
    <p:extLst>
      <p:ext uri="{BB962C8B-B14F-4D97-AF65-F5344CB8AC3E}">
        <p14:creationId xmlns:p14="http://schemas.microsoft.com/office/powerpoint/2010/main" val="1587681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22:43-45】</a:t>
            </a: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耶稣说：“这样，大卫被圣灵感动，怎么还称祂为主，说：</a:t>
            </a:r>
          </a:p>
          <a:p>
            <a:pPr algn="l">
              <a:lnSpc>
                <a:spcPct val="114000"/>
              </a:lnSpc>
            </a:pPr>
            <a:r>
              <a:rPr lang="en-US" altLang="zh-CN" sz="3600" b="1" dirty="0">
                <a:solidFill>
                  <a:schemeClr val="bg1"/>
                </a:solidFill>
                <a:ea typeface="微软雅黑" panose="020B0503020204020204" pitchFamily="34" charset="-122"/>
              </a:rPr>
              <a:t>He said to them, "How then does David in the Spirit call Him "Lord,' saying:</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主对我主说：你坐在我的右边，等我把你仇敌放在你的脚下’？ </a:t>
            </a:r>
          </a:p>
          <a:p>
            <a:pPr algn="l">
              <a:lnSpc>
                <a:spcPct val="114000"/>
              </a:lnSpc>
            </a:pPr>
            <a:r>
              <a:rPr lang="en-US" altLang="zh-CN" sz="3600" b="1" dirty="0">
                <a:solidFill>
                  <a:schemeClr val="bg1"/>
                </a:solidFill>
                <a:ea typeface="微软雅黑" panose="020B0503020204020204" pitchFamily="34" charset="-122"/>
              </a:rPr>
              <a:t>"The LORD said to my Lord, "Sit at My right hand, Till I make Your enemies Your footstool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95179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22:43-45】</a:t>
            </a:r>
          </a:p>
          <a:p>
            <a:pPr algn="l">
              <a:lnSpc>
                <a:spcPct val="114000"/>
              </a:lnSpc>
            </a:pPr>
            <a:r>
              <a:rPr lang="en-US" altLang="zh-CN" sz="3600" b="1" dirty="0" smtClean="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大卫既称祂为主，祂怎么又是大卫的子孙呢？”</a:t>
            </a:r>
          </a:p>
          <a:p>
            <a:pPr algn="l">
              <a:lnSpc>
                <a:spcPct val="114000"/>
              </a:lnSpc>
            </a:pPr>
            <a:r>
              <a:rPr lang="en-US" altLang="zh-CN" sz="3600" b="1" dirty="0">
                <a:solidFill>
                  <a:schemeClr val="bg1"/>
                </a:solidFill>
                <a:ea typeface="微软雅黑" panose="020B0503020204020204" pitchFamily="34" charset="-122"/>
              </a:rPr>
              <a:t>If David then calls Him "Lord,' how is He his Son?"</a:t>
            </a:r>
          </a:p>
        </p:txBody>
      </p:sp>
    </p:spTree>
    <p:extLst>
      <p:ext uri="{BB962C8B-B14F-4D97-AF65-F5344CB8AC3E}">
        <p14:creationId xmlns:p14="http://schemas.microsoft.com/office/powerpoint/2010/main" val="2756421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856</TotalTime>
  <Words>2289</Words>
  <Application>Microsoft Office PowerPoint</Application>
  <PresentationFormat>全屏显示(4:3)</PresentationFormat>
  <Paragraphs>157</Paragraphs>
  <Slides>38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38</vt:i4>
      </vt:variant>
    </vt:vector>
  </HeadingPairs>
  <TitlesOfParts>
    <vt:vector size="44"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188</cp:revision>
  <dcterms:created xsi:type="dcterms:W3CDTF">2018-02-16T18:09:56Z</dcterms:created>
  <dcterms:modified xsi:type="dcterms:W3CDTF">2019-02-17T07:40:21Z</dcterms:modified>
</cp:coreProperties>
</file>