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133" r:id="rId3"/>
    <p:sldId id="1134" r:id="rId4"/>
    <p:sldId id="1135" r:id="rId5"/>
    <p:sldId id="1136" r:id="rId6"/>
    <p:sldId id="1137" r:id="rId7"/>
    <p:sldId id="1138" r:id="rId8"/>
    <p:sldId id="1115" r:id="rId9"/>
    <p:sldId id="1116" r:id="rId10"/>
    <p:sldId id="1139" r:id="rId11"/>
    <p:sldId id="1140" r:id="rId12"/>
    <p:sldId id="1117" r:id="rId13"/>
    <p:sldId id="1141" r:id="rId14"/>
    <p:sldId id="1142" r:id="rId15"/>
    <p:sldId id="1118" r:id="rId16"/>
    <p:sldId id="1143" r:id="rId17"/>
    <p:sldId id="1144"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91" y="14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2019/3/3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你们这假冒为善的文士和法利赛人有祸了！因为你们正当人前，把天国的门关了，自己不进去，正要进去的人，你们也不容他们进去。 </a:t>
            </a:r>
          </a:p>
          <a:p>
            <a:pPr algn="l">
              <a:lnSpc>
                <a:spcPct val="114000"/>
              </a:lnSpc>
            </a:pPr>
            <a:r>
              <a:rPr lang="en-US" altLang="zh-CN" sz="3600" b="1" dirty="0">
                <a:solidFill>
                  <a:schemeClr val="bg1"/>
                </a:solidFill>
                <a:ea typeface="微软雅黑" panose="020B0503020204020204" pitchFamily="34" charset="-122"/>
              </a:rPr>
              <a:t>"But woe to you, scribes and Pharisees, hypocrites! For you shut up the kingdom of heaven against men; for you neither go in yourselves, nor do you allow those who are entering to go in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23:14,16,17】</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你们这瞎眼领路的有祸了！你们说：‘凡指着殿起誓的，这算不得什么；只是凡指着殿中金子起誓的，他就该谨守。’</a:t>
            </a:r>
          </a:p>
          <a:p>
            <a:pPr algn="l">
              <a:lnSpc>
                <a:spcPct val="114000"/>
              </a:lnSpc>
            </a:pPr>
            <a:r>
              <a:rPr lang="en-US" altLang="zh-CN" sz="3600" b="1" dirty="0">
                <a:solidFill>
                  <a:schemeClr val="bg1"/>
                </a:solidFill>
                <a:ea typeface="微软雅黑" panose="020B0503020204020204" pitchFamily="34" charset="-122"/>
              </a:rPr>
              <a:t>"Woe to you, blind guides, who say, "Whoever swears by the temple, it is nothing; but whoever swears by the gold of the temple, he is obliged to perform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836225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23:14,16,17】</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你们这无知瞎眼的人哪！什么是大的？是金子呢？还是叫金子成圣的殿呢？</a:t>
            </a:r>
          </a:p>
          <a:p>
            <a:pPr algn="l">
              <a:lnSpc>
                <a:spcPct val="114000"/>
              </a:lnSpc>
            </a:pPr>
            <a:r>
              <a:rPr lang="en-US" altLang="zh-CN" sz="3600" b="1" dirty="0">
                <a:solidFill>
                  <a:schemeClr val="bg1"/>
                </a:solidFill>
                <a:ea typeface="微软雅黑" panose="020B0503020204020204" pitchFamily="34" charset="-122"/>
              </a:rPr>
              <a:t>Fools and blind! For which is greater, the gold or the temple that sanctifies the gold?</a:t>
            </a:r>
          </a:p>
        </p:txBody>
      </p:sp>
    </p:spTree>
    <p:extLst>
      <p:ext uri="{BB962C8B-B14F-4D97-AF65-F5344CB8AC3E}">
        <p14:creationId xmlns:p14="http://schemas.microsoft.com/office/powerpoint/2010/main" val="2414600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13-15】</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smtClean="0">
                <a:solidFill>
                  <a:schemeClr val="bg1"/>
                </a:solidFill>
                <a:ea typeface="微软雅黑" panose="020B0503020204020204" pitchFamily="34" charset="-122"/>
              </a:rPr>
              <a:t>一</a:t>
            </a:r>
            <a:r>
              <a:rPr lang="zh-CN" altLang="en-US" sz="3600" b="1" dirty="0">
                <a:solidFill>
                  <a:schemeClr val="bg1"/>
                </a:solidFill>
                <a:ea typeface="微软雅黑" panose="020B0503020204020204" pitchFamily="34" charset="-122"/>
              </a:rPr>
              <a:t>个仆人不能侍奉两个主，不是恶这个爱那个，就是重这个轻那个；你们不能又侍奉　神，又侍奉玛门。” </a:t>
            </a: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04670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13-15】</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smtClean="0">
                <a:solidFill>
                  <a:schemeClr val="bg1"/>
                </a:solidFill>
                <a:ea typeface="微软雅黑" panose="020B0503020204020204" pitchFamily="34" charset="-122"/>
              </a:rPr>
              <a:t>法</a:t>
            </a:r>
            <a:r>
              <a:rPr lang="zh-CN" altLang="en-US" sz="3600" b="1" dirty="0">
                <a:solidFill>
                  <a:schemeClr val="bg1"/>
                </a:solidFill>
                <a:ea typeface="微软雅黑" panose="020B0503020204020204" pitchFamily="34" charset="-122"/>
              </a:rPr>
              <a:t>利赛人是贪爱钱财的，他们听见这一切话，就嗤笑耶稣。</a:t>
            </a:r>
          </a:p>
          <a:p>
            <a:pPr algn="l">
              <a:lnSpc>
                <a:spcPct val="114000"/>
              </a:lnSpc>
            </a:pPr>
            <a:r>
              <a:rPr lang="en-US" altLang="zh-CN" sz="3600" b="1" dirty="0">
                <a:solidFill>
                  <a:schemeClr val="bg1"/>
                </a:solidFill>
                <a:ea typeface="微软雅黑" panose="020B0503020204020204" pitchFamily="34" charset="-122"/>
              </a:rPr>
              <a:t>Now the Pharisees, who were lovers of money, also heard all these things, and they derided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59903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对他们说：“你们是在人面前自称为义的，你们的心，　神却知道；因为人所尊贵的，是　神看为可憎恶的。</a:t>
            </a:r>
          </a:p>
          <a:p>
            <a:pPr algn="l">
              <a:lnSpc>
                <a:spcPct val="114000"/>
              </a:lnSpc>
            </a:pPr>
            <a:r>
              <a:rPr lang="en-US" altLang="zh-CN" sz="36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7223432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你们这假冒为善的文士和法利赛人有祸了！因为你们走遍洋海陆地，勾引一个人入教，既入了教，却使他作地狱之子，比你们还加倍。</a:t>
            </a:r>
            <a:r>
              <a:rPr lang="en-US" altLang="zh-CN" sz="3600" b="1" dirty="0">
                <a:solidFill>
                  <a:schemeClr val="bg1"/>
                </a:solidFill>
                <a:ea typeface="微软雅黑" panose="020B0503020204020204" pitchFamily="34" charset="-122"/>
              </a:rPr>
              <a:t>"Woe to you, scribes and Pharisees, hypocrites! For you travel land and sea to win one proselyte, and when he is won, you make him twice as much a son of hell as yourselves</a:t>
            </a:r>
            <a:r>
              <a:rPr lang="en-US" altLang="zh-CN"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679887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你们这瞎眼领路的有祸了！你们说：‘凡指着殿起誓的，这算不得什么；只是凡指着殿中金子起誓的，他就该谨守。’</a:t>
            </a:r>
          </a:p>
          <a:p>
            <a:pPr algn="l">
              <a:lnSpc>
                <a:spcPct val="114000"/>
              </a:lnSpc>
            </a:pPr>
            <a:r>
              <a:rPr lang="en-US" altLang="zh-CN" sz="3600" b="1" dirty="0">
                <a:solidFill>
                  <a:schemeClr val="bg1"/>
                </a:solidFill>
                <a:ea typeface="微软雅黑" panose="020B0503020204020204" pitchFamily="34" charset="-122"/>
              </a:rPr>
              <a:t>"Woe to you, blind guides, who say, "Whoever swears by the temple, it is nothing; but whoever swears by the gold of the temple, he is obliged to perform it</a:t>
            </a:r>
            <a:r>
              <a:rPr lang="en-US" altLang="zh-CN"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9913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15-17】</a:t>
            </a:r>
          </a:p>
          <a:p>
            <a:pPr algn="l">
              <a:lnSpc>
                <a:spcPct val="114000"/>
              </a:lnSpc>
            </a:pPr>
            <a:r>
              <a:rPr lang="en-US" altLang="zh-CN" sz="3600" b="1" smtClean="0">
                <a:solidFill>
                  <a:schemeClr val="bg1"/>
                </a:solidFill>
                <a:ea typeface="微软雅黑" panose="020B0503020204020204" pitchFamily="34" charset="-122"/>
              </a:rPr>
              <a:t>17 </a:t>
            </a:r>
            <a:r>
              <a:rPr lang="zh-CN" altLang="en-US" sz="3600" b="1"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这无知瞎眼的人哪！什么是大的？是金子呢？还是叫金子成圣的殿呢</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Fools </a:t>
            </a:r>
            <a:r>
              <a:rPr lang="en-US" altLang="zh-CN" sz="3600" b="1" dirty="0">
                <a:solidFill>
                  <a:schemeClr val="bg1"/>
                </a:solidFill>
                <a:ea typeface="微软雅黑" panose="020B0503020204020204" pitchFamily="34" charset="-122"/>
              </a:rPr>
              <a:t>and blind! For which is greater, the gold or the temple that sanctifies the gold?</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3342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smtClean="0">
                <a:solidFill>
                  <a:schemeClr val="bg1"/>
                </a:solidFill>
                <a:ea typeface="微软雅黑" panose="020B0503020204020204" pitchFamily="34" charset="-122"/>
              </a:rPr>
              <a:t>你们这假冒为善的文士和法利赛人有祸了！因为你们侵吞寡妇的家产，假意作很长的祷告，所以要受更重的刑罚。”）</a:t>
            </a:r>
          </a:p>
          <a:p>
            <a:pPr algn="l">
              <a:lnSpc>
                <a:spcPct val="114000"/>
              </a:lnSpc>
            </a:pPr>
            <a:r>
              <a:rPr lang="en-US" altLang="zh-CN" sz="3600" b="1" dirty="0" smtClean="0">
                <a:solidFill>
                  <a:schemeClr val="bg1"/>
                </a:solidFill>
                <a:ea typeface="微软雅黑" panose="020B0503020204020204" pitchFamily="34" charset="-122"/>
              </a:rPr>
              <a:t>Woe to you, scribes and Pharisees, hypocrites! For you devour widows' houses, and for a pretense make long prayers. Therefore you will receive greater condemnation.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887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你们这假冒为善的文士和法利赛人有祸了！因为你们走遍洋海陆地，勾引一个人入教，既入了教，却使他作地狱之子，比你们还加倍。</a:t>
            </a:r>
          </a:p>
          <a:p>
            <a:pPr algn="l">
              <a:lnSpc>
                <a:spcPct val="114000"/>
              </a:lnSpc>
            </a:pPr>
            <a:r>
              <a:rPr lang="en-US" altLang="zh-CN" sz="3600" b="1" dirty="0">
                <a:solidFill>
                  <a:schemeClr val="bg1"/>
                </a:solidFill>
                <a:ea typeface="微软雅黑" panose="020B0503020204020204" pitchFamily="34" charset="-122"/>
              </a:rPr>
              <a:t>"Woe to you, scribes and Pharisees, hypocrites! For you travel land and sea to win one proselyte, and when he is won, you make him twice as much a son of hell as yourselves.</a:t>
            </a:r>
          </a:p>
        </p:txBody>
      </p:sp>
    </p:spTree>
    <p:extLst>
      <p:ext uri="{BB962C8B-B14F-4D97-AF65-F5344CB8AC3E}">
        <p14:creationId xmlns:p14="http://schemas.microsoft.com/office/powerpoint/2010/main" val="609164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你们这瞎眼领路的有祸了！你们说：‘凡指着殿起誓的，这算不得什么；只是凡指着殿中金子起誓的，他就该谨守。’</a:t>
            </a:r>
          </a:p>
          <a:p>
            <a:pPr algn="l">
              <a:lnSpc>
                <a:spcPct val="114000"/>
              </a:lnSpc>
            </a:pPr>
            <a:r>
              <a:rPr lang="en-US" altLang="zh-CN" sz="3600" b="1" dirty="0">
                <a:solidFill>
                  <a:schemeClr val="bg1"/>
                </a:solidFill>
                <a:ea typeface="微软雅黑" panose="020B0503020204020204" pitchFamily="34" charset="-122"/>
              </a:rPr>
              <a:t>"Woe to you, blind guides, who say, "Whoever swears by the temple, it is nothing; but whoever swears by the gold of the temple, he is obliged to perform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5957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你们这无知瞎眼的人哪！什么是大的？是金子呢？还是叫金子成圣的殿呢？</a:t>
            </a:r>
          </a:p>
          <a:p>
            <a:pPr algn="l">
              <a:lnSpc>
                <a:spcPct val="114000"/>
              </a:lnSpc>
            </a:pPr>
            <a:r>
              <a:rPr lang="en-US" altLang="zh-CN" sz="3600" b="1" dirty="0">
                <a:solidFill>
                  <a:schemeClr val="bg1"/>
                </a:solidFill>
                <a:ea typeface="微软雅黑" panose="020B0503020204020204" pitchFamily="34" charset="-122"/>
              </a:rPr>
              <a:t>Fools and blind! For which is greater, the gold or the temple that sanctifies the gold?</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你们又说：</a:t>
            </a:r>
            <a:r>
              <a:rPr lang="zh-CN" altLang="en-US" sz="3600" b="1" dirty="0" smtClean="0">
                <a:solidFill>
                  <a:schemeClr val="bg1"/>
                </a:solidFill>
                <a:ea typeface="微软雅黑" panose="020B0503020204020204" pitchFamily="34" charset="-122"/>
              </a:rPr>
              <a:t>‘凡指着坛起誓的，这算不得什么；只是凡指着坛上礼物起誓的，他就该谨守。’  </a:t>
            </a:r>
            <a:r>
              <a:rPr lang="en-US" altLang="zh-CN" sz="3600" b="1" dirty="0" smtClean="0">
                <a:solidFill>
                  <a:schemeClr val="bg1"/>
                </a:solidFill>
                <a:ea typeface="微软雅黑" panose="020B0503020204020204" pitchFamily="34" charset="-122"/>
              </a:rPr>
              <a:t>And</a:t>
            </a:r>
            <a:r>
              <a:rPr lang="en-US" altLang="zh-CN" sz="3600" b="1" dirty="0">
                <a:solidFill>
                  <a:schemeClr val="bg1"/>
                </a:solidFill>
                <a:ea typeface="微软雅黑" panose="020B0503020204020204" pitchFamily="34" charset="-122"/>
              </a:rPr>
              <a:t>, "Whoever swears by the altar, it is nothing; but whoever swears by the gift that is on it, he is obliged to perform it.'</a:t>
            </a:r>
          </a:p>
        </p:txBody>
      </p:sp>
    </p:spTree>
    <p:extLst>
      <p:ext uri="{BB962C8B-B14F-4D97-AF65-F5344CB8AC3E}">
        <p14:creationId xmlns:p14="http://schemas.microsoft.com/office/powerpoint/2010/main" val="2998101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你们这瞎眼的人哪！什么是大的？是礼物呢，还是叫礼物成圣的坛呢？</a:t>
            </a:r>
          </a:p>
          <a:p>
            <a:pPr algn="l">
              <a:lnSpc>
                <a:spcPct val="114000"/>
              </a:lnSpc>
            </a:pPr>
            <a:r>
              <a:rPr lang="en-US" altLang="zh-CN" sz="3600" b="1" dirty="0">
                <a:solidFill>
                  <a:schemeClr val="bg1"/>
                </a:solidFill>
                <a:ea typeface="微软雅黑" panose="020B0503020204020204" pitchFamily="34" charset="-122"/>
              </a:rPr>
              <a:t>Fools and blind! For which is greater, the gift or the altar that sanctifies the gift?</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所以，人指着坛起誓，就是指着坛和坛上一切所有的起誓；</a:t>
            </a:r>
          </a:p>
          <a:p>
            <a:pPr algn="l">
              <a:lnSpc>
                <a:spcPct val="114000"/>
              </a:lnSpc>
            </a:pPr>
            <a:r>
              <a:rPr lang="en-US" altLang="zh-CN" sz="3600" b="1" dirty="0">
                <a:solidFill>
                  <a:schemeClr val="bg1"/>
                </a:solidFill>
                <a:ea typeface="微软雅黑" panose="020B0503020204020204" pitchFamily="34" charset="-122"/>
              </a:rPr>
              <a:t>Therefore he who swears by the altar, swears by it and by all things on it.</a:t>
            </a:r>
          </a:p>
        </p:txBody>
      </p:sp>
    </p:spTree>
    <p:extLst>
      <p:ext uri="{BB962C8B-B14F-4D97-AF65-F5344CB8AC3E}">
        <p14:creationId xmlns:p14="http://schemas.microsoft.com/office/powerpoint/2010/main" val="2637638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23:13-22</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人指着殿起誓，就是指着殿和那住在殿里的起誓；</a:t>
            </a:r>
          </a:p>
          <a:p>
            <a:pPr algn="l">
              <a:lnSpc>
                <a:spcPct val="114000"/>
              </a:lnSpc>
            </a:pPr>
            <a:r>
              <a:rPr lang="en-US" altLang="zh-CN" sz="3600" b="1" dirty="0">
                <a:solidFill>
                  <a:schemeClr val="bg1"/>
                </a:solidFill>
                <a:ea typeface="微软雅黑" panose="020B0503020204020204" pitchFamily="34" charset="-122"/>
              </a:rPr>
              <a:t>He who swears by the temple, swears by it and by Him who dwells in it.</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人指着天起誓，就是指着　神的宝座和那坐在上面的起誓。</a:t>
            </a:r>
          </a:p>
          <a:p>
            <a:pPr algn="l">
              <a:lnSpc>
                <a:spcPct val="114000"/>
              </a:lnSpc>
            </a:pPr>
            <a:r>
              <a:rPr lang="en-US" altLang="zh-CN" sz="3600" b="1" dirty="0">
                <a:solidFill>
                  <a:schemeClr val="bg1"/>
                </a:solidFill>
                <a:ea typeface="微软雅黑" panose="020B0503020204020204" pitchFamily="34" charset="-122"/>
              </a:rPr>
              <a:t>And he who swears by heaven, swears by the throne of God and by Him who sits on it.</a:t>
            </a:r>
          </a:p>
        </p:txBody>
      </p:sp>
    </p:spTree>
    <p:extLst>
      <p:ext uri="{BB962C8B-B14F-4D97-AF65-F5344CB8AC3E}">
        <p14:creationId xmlns:p14="http://schemas.microsoft.com/office/powerpoint/2010/main" val="3565607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23:13】</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你们这假冒为善的文士和法利赛人有祸了！因为你们正当人前，把天国的门关了，自己不进去，正要进去的人，你们也不容他们进去。</a:t>
            </a:r>
          </a:p>
          <a:p>
            <a:pPr algn="l">
              <a:lnSpc>
                <a:spcPct val="114000"/>
              </a:lnSpc>
            </a:pPr>
            <a:r>
              <a:rPr lang="en-US" altLang="zh-CN" sz="3600" b="1" dirty="0">
                <a:solidFill>
                  <a:schemeClr val="bg1"/>
                </a:solidFill>
                <a:ea typeface="微软雅黑" panose="020B0503020204020204" pitchFamily="34" charset="-122"/>
              </a:rPr>
              <a:t>"But woe to you, scribes and Pharisees, hypocrites! For you shut up the kingdom of heaven against men; for you neither go in yourselves, nor do you allow those who are entering to go in.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0483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23:14,16,17】</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14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你们这假冒为善的文士和法利赛人有祸了！因为你们侵吞寡妇的家产，假意作很长的祷告，所以要受更重的刑罚。”）</a:t>
            </a:r>
          </a:p>
          <a:p>
            <a:pPr algn="l">
              <a:lnSpc>
                <a:spcPct val="114000"/>
              </a:lnSpc>
            </a:pPr>
            <a:r>
              <a:rPr lang="en-US" altLang="zh-CN" sz="3600" b="1" dirty="0">
                <a:solidFill>
                  <a:schemeClr val="bg1"/>
                </a:solidFill>
                <a:ea typeface="微软雅黑" panose="020B0503020204020204" pitchFamily="34" charset="-122"/>
              </a:rPr>
              <a:t>Woe to you, scribes and Pharisees, hypocrites! For you devour widows' houses, and for a pretense make long prayers. Therefore you will receive greater condemnation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96438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902</TotalTime>
  <Words>1126</Words>
  <Application>Microsoft Office PowerPoint</Application>
  <PresentationFormat>全屏显示(4:3)</PresentationFormat>
  <Paragraphs>54</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203</cp:revision>
  <dcterms:created xsi:type="dcterms:W3CDTF">2018-02-16T18:09:56Z</dcterms:created>
  <dcterms:modified xsi:type="dcterms:W3CDTF">2019-03-03T08:54:42Z</dcterms:modified>
</cp:coreProperties>
</file>