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133" r:id="rId3"/>
    <p:sldId id="1145" r:id="rId4"/>
    <p:sldId id="1146" r:id="rId5"/>
    <p:sldId id="1147" r:id="rId6"/>
    <p:sldId id="1148" r:id="rId7"/>
    <p:sldId id="1149" r:id="rId8"/>
    <p:sldId id="1150" r:id="rId9"/>
    <p:sldId id="1134" r:id="rId10"/>
    <p:sldId id="1151" r:id="rId11"/>
    <p:sldId id="1152" r:id="rId12"/>
    <p:sldId id="1135" r:id="rId13"/>
    <p:sldId id="1136" r:id="rId14"/>
    <p:sldId id="1137" r:id="rId15"/>
    <p:sldId id="1153" r:id="rId16"/>
    <p:sldId id="1138" r:id="rId17"/>
    <p:sldId id="1115" r:id="rId18"/>
    <p:sldId id="1116" r:id="rId19"/>
    <p:sldId id="1154" r:id="rId20"/>
    <p:sldId id="1139" r:id="rId21"/>
    <p:sldId id="1140" r:id="rId22"/>
    <p:sldId id="1155" r:id="rId23"/>
    <p:sldId id="1117" r:id="rId24"/>
    <p:sldId id="1141" r:id="rId25"/>
    <p:sldId id="1142" r:id="rId26"/>
    <p:sldId id="1156" r:id="rId27"/>
    <p:sldId id="1157" r:id="rId28"/>
    <p:sldId id="1158" r:id="rId29"/>
    <p:sldId id="1159" r:id="rId30"/>
    <p:sldId id="1160" r:id="rId31"/>
    <p:sldId id="1161" r:id="rId32"/>
    <p:sldId id="1166" r:id="rId33"/>
    <p:sldId id="1167" r:id="rId34"/>
    <p:sldId id="1168" r:id="rId35"/>
    <p:sldId id="1169" r:id="rId36"/>
    <p:sldId id="1170" r:id="rId37"/>
    <p:sldId id="1171" r:id="rId38"/>
    <p:sldId id="1172" r:id="rId39"/>
    <p:sldId id="1173" r:id="rId40"/>
    <p:sldId id="1174" r:id="rId41"/>
    <p:sldId id="1175" r:id="rId42"/>
    <p:sldId id="1176" r:id="rId43"/>
    <p:sldId id="1177" r:id="rId44"/>
    <p:sldId id="1178" r:id="rId45"/>
    <p:sldId id="1179" r:id="rId46"/>
    <p:sldId id="1162" r:id="rId47"/>
    <p:sldId id="1163" r:id="rId48"/>
    <p:sldId id="1180" r:id="rId49"/>
    <p:sldId id="1181" r:id="rId50"/>
    <p:sldId id="1182" r:id="rId51"/>
    <p:sldId id="1183" r:id="rId5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110" y="14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2019/3/10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2019/3/10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2019/3/10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2019/3/10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2019/3/10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2019/3/10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2019/3/10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2019/3/10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2019/3/10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2019/3/10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2019/3/10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2019/3/10</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23:23-39】</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23 “</a:t>
            </a:r>
            <a:r>
              <a:rPr lang="zh-CN" altLang="en-US" sz="3600" b="1" dirty="0">
                <a:solidFill>
                  <a:schemeClr val="bg1"/>
                </a:solidFill>
                <a:ea typeface="微软雅黑" panose="020B0503020204020204" pitchFamily="34" charset="-122"/>
              </a:rPr>
              <a:t>你们这假冒为善的文士和法利赛人有祸了！因为你们将薄荷、茴香、芹菜献上十分之一，那律法上更重的事，就是公义、怜悯、信实，反倒不行了。这更重的是你们当行的，那也是不可不行的</a:t>
            </a:r>
            <a:r>
              <a:rPr lang="zh-CN" altLang="en-US" sz="3600" b="1" dirty="0" smtClean="0">
                <a:solidFill>
                  <a:schemeClr val="bg1"/>
                </a:solidFill>
                <a:ea typeface="微软雅黑" panose="020B0503020204020204" pitchFamily="34" charset="-122"/>
              </a:rPr>
              <a:t>。</a:t>
            </a:r>
            <a:r>
              <a:rPr lang="en-US" altLang="zh-CN" sz="3400" b="1" dirty="0" smtClean="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Woe to you, scribes and Pharisees, hypocrites! For you pay tithe of mint and anise and </a:t>
            </a:r>
            <a:r>
              <a:rPr lang="en-US" altLang="zh-CN" sz="3400" b="1" dirty="0" err="1">
                <a:solidFill>
                  <a:schemeClr val="bg1"/>
                </a:solidFill>
                <a:ea typeface="微软雅黑" panose="020B0503020204020204" pitchFamily="34" charset="-122"/>
              </a:rPr>
              <a:t>cummin</a:t>
            </a:r>
            <a:r>
              <a:rPr lang="en-US" altLang="zh-CN" sz="3400" b="1" dirty="0">
                <a:solidFill>
                  <a:schemeClr val="bg1"/>
                </a:solidFill>
                <a:ea typeface="微软雅黑" panose="020B0503020204020204" pitchFamily="34" charset="-122"/>
              </a:rPr>
              <a:t>, and have neglected the weightier matters of the law: justice and mercy and faith. These you ought to have done, without leaving the others undone</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23:23-39】</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36 </a:t>
            </a:r>
            <a:r>
              <a:rPr lang="zh-CN" altLang="en-US" sz="3600" b="1" dirty="0">
                <a:solidFill>
                  <a:schemeClr val="bg1"/>
                </a:solidFill>
                <a:ea typeface="微软雅黑" panose="020B0503020204020204" pitchFamily="34" charset="-122"/>
              </a:rPr>
              <a:t>我实在告诉你们：这一切的罪都要归到这世代了。” </a:t>
            </a:r>
          </a:p>
          <a:p>
            <a:pPr algn="l">
              <a:lnSpc>
                <a:spcPct val="114000"/>
              </a:lnSpc>
            </a:pPr>
            <a:r>
              <a:rPr lang="en-US" altLang="zh-CN" sz="3600" b="1" dirty="0">
                <a:solidFill>
                  <a:schemeClr val="bg1"/>
                </a:solidFill>
                <a:ea typeface="微软雅黑" panose="020B0503020204020204" pitchFamily="34" charset="-122"/>
              </a:rPr>
              <a:t>Assuredly, I say to you, all these things will come upon this generation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329128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23:23-39】</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37 </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耶路撒冷啊，耶路撒冷啊！你常杀害先知，又用石头打死那奉差遣到你这里来的人。我多次愿意聚集你的儿女，好像母鸡把小鸡聚集在翅膀底下，只是你们不愿意。</a:t>
            </a:r>
          </a:p>
          <a:p>
            <a:pPr algn="l">
              <a:lnSpc>
                <a:spcPct val="114000"/>
              </a:lnSpc>
            </a:pPr>
            <a:r>
              <a:rPr lang="en-US" altLang="zh-CN" sz="3600" b="1" dirty="0">
                <a:solidFill>
                  <a:schemeClr val="bg1"/>
                </a:solidFill>
                <a:ea typeface="微软雅黑" panose="020B0503020204020204" pitchFamily="34" charset="-122"/>
              </a:rPr>
              <a:t>"O Jerusalem, Jerusalem, the one who kills the prophets and stones those who are sent to her! How often I wanted to gather your children together, as a hen gathers her chicks under her wings, but you were not willing!</a:t>
            </a:r>
          </a:p>
        </p:txBody>
      </p:sp>
    </p:spTree>
    <p:extLst>
      <p:ext uri="{BB962C8B-B14F-4D97-AF65-F5344CB8AC3E}">
        <p14:creationId xmlns:p14="http://schemas.microsoft.com/office/powerpoint/2010/main" val="14121050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23:23-39】</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38 </a:t>
            </a:r>
            <a:r>
              <a:rPr lang="zh-CN" altLang="en-US" sz="3600" b="1" dirty="0">
                <a:solidFill>
                  <a:schemeClr val="bg1"/>
                </a:solidFill>
                <a:ea typeface="微软雅黑" panose="020B0503020204020204" pitchFamily="34" charset="-122"/>
              </a:rPr>
              <a:t>看哪，你们的家成为荒场，留给你们。</a:t>
            </a:r>
            <a:r>
              <a:rPr lang="en-US" altLang="zh-CN" sz="3600" b="1" dirty="0">
                <a:solidFill>
                  <a:schemeClr val="bg1"/>
                </a:solidFill>
                <a:ea typeface="微软雅黑" panose="020B0503020204020204" pitchFamily="34" charset="-122"/>
              </a:rPr>
              <a:t>See! Your house is left to you desolate;</a:t>
            </a:r>
          </a:p>
          <a:p>
            <a:pPr algn="l">
              <a:lnSpc>
                <a:spcPct val="114000"/>
              </a:lnSpc>
            </a:pPr>
            <a:r>
              <a:rPr lang="en-US" altLang="zh-CN" sz="3600" b="1" dirty="0">
                <a:solidFill>
                  <a:schemeClr val="bg1"/>
                </a:solidFill>
                <a:ea typeface="微软雅黑" panose="020B0503020204020204" pitchFamily="34" charset="-122"/>
              </a:rPr>
              <a:t>39 </a:t>
            </a:r>
            <a:r>
              <a:rPr lang="zh-CN" altLang="en-US" sz="3600" b="1" dirty="0">
                <a:solidFill>
                  <a:schemeClr val="bg1"/>
                </a:solidFill>
                <a:ea typeface="微软雅黑" panose="020B0503020204020204" pitchFamily="34" charset="-122"/>
              </a:rPr>
              <a:t>我告诉你们：从今以后，你们不得再见我，直等到你们说：‘奉主名来的，是应当称颂的。’”</a:t>
            </a:r>
          </a:p>
          <a:p>
            <a:pPr algn="l">
              <a:lnSpc>
                <a:spcPct val="114000"/>
              </a:lnSpc>
            </a:pPr>
            <a:r>
              <a:rPr lang="en-US" altLang="zh-CN" sz="3600" b="1" dirty="0">
                <a:solidFill>
                  <a:schemeClr val="bg1"/>
                </a:solidFill>
                <a:ea typeface="微软雅黑" panose="020B0503020204020204" pitchFamily="34" charset="-122"/>
              </a:rPr>
              <a:t>for I say to you, you shall see Me no more till you say, "Blessed is He who comes in the name of the LORD!"'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759572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以赛亚书 </a:t>
            </a:r>
            <a:r>
              <a:rPr lang="en-US" altLang="zh-CN" sz="3600" b="1" u="sng" dirty="0">
                <a:solidFill>
                  <a:schemeClr val="bg1"/>
                </a:solidFill>
                <a:ea typeface="微软雅黑" panose="020B0503020204020204" pitchFamily="34" charset="-122"/>
              </a:rPr>
              <a:t>Isaiah 66:2】</a:t>
            </a:r>
          </a:p>
          <a:p>
            <a:pPr algn="l">
              <a:lnSpc>
                <a:spcPct val="114000"/>
              </a:lnSpc>
            </a:pPr>
            <a:r>
              <a:rPr lang="zh-CN" altLang="en-US" sz="3600" b="1" dirty="0">
                <a:solidFill>
                  <a:schemeClr val="bg1"/>
                </a:solidFill>
                <a:ea typeface="微软雅黑" panose="020B0503020204020204" pitchFamily="34" charset="-122"/>
              </a:rPr>
              <a:t>耶和华说：“这一切都是我手所造的，所以就都有了。但</a:t>
            </a:r>
            <a:r>
              <a:rPr lang="zh-CN" altLang="en-US" sz="3600" b="1" u="sng" dirty="0">
                <a:solidFill>
                  <a:srgbClr val="FFFF00"/>
                </a:solidFill>
                <a:ea typeface="微软雅黑" panose="020B0503020204020204" pitchFamily="34" charset="-122"/>
              </a:rPr>
              <a:t>我所看顾的，就是虚心痛悔、因我话而战兢的人</a:t>
            </a:r>
            <a:r>
              <a:rPr lang="zh-CN" altLang="en-US" sz="3600" b="1" dirty="0">
                <a:solidFill>
                  <a:schemeClr val="bg1"/>
                </a:solidFill>
                <a:ea typeface="微软雅黑" panose="020B0503020204020204" pitchFamily="34" charset="-122"/>
              </a:rPr>
              <a:t>（“虚心”原文作“贫穷”）。</a:t>
            </a:r>
          </a:p>
          <a:p>
            <a:pPr algn="l">
              <a:lnSpc>
                <a:spcPct val="114000"/>
              </a:lnSpc>
            </a:pPr>
            <a:r>
              <a:rPr lang="en-US" altLang="zh-CN" sz="3600" b="1" dirty="0">
                <a:solidFill>
                  <a:schemeClr val="bg1"/>
                </a:solidFill>
                <a:ea typeface="微软雅黑" panose="020B0503020204020204" pitchFamily="34" charset="-122"/>
              </a:rPr>
              <a:t>For all those things My hand has made, And all those things exist," Says the LORD. "</a:t>
            </a:r>
            <a:r>
              <a:rPr lang="en-US" altLang="zh-CN" sz="3600" b="1" u="sng" dirty="0">
                <a:solidFill>
                  <a:srgbClr val="FFFF00"/>
                </a:solidFill>
                <a:ea typeface="微软雅黑" panose="020B0503020204020204" pitchFamily="34" charset="-122"/>
              </a:rPr>
              <a:t>But on this one will I look: On him who is poor and of a contrite spirit, And who trembles at My word.</a:t>
            </a:r>
          </a:p>
        </p:txBody>
      </p:sp>
    </p:spTree>
    <p:extLst>
      <p:ext uri="{BB962C8B-B14F-4D97-AF65-F5344CB8AC3E}">
        <p14:creationId xmlns:p14="http://schemas.microsoft.com/office/powerpoint/2010/main" val="29981015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以赛亚书 </a:t>
            </a:r>
            <a:r>
              <a:rPr lang="en-US" altLang="zh-CN" sz="3600" b="1" u="sng" dirty="0">
                <a:solidFill>
                  <a:schemeClr val="bg1"/>
                </a:solidFill>
                <a:ea typeface="微软雅黑" panose="020B0503020204020204" pitchFamily="34" charset="-122"/>
              </a:rPr>
              <a:t>Isaiah 48:9-11】</a:t>
            </a:r>
          </a:p>
          <a:p>
            <a:pPr algn="l">
              <a:lnSpc>
                <a:spcPct val="114000"/>
              </a:lnSpc>
            </a:pPr>
            <a:r>
              <a:rPr lang="en-US" altLang="zh-CN" sz="3600" b="1" dirty="0">
                <a:solidFill>
                  <a:schemeClr val="bg1"/>
                </a:solidFill>
                <a:ea typeface="微软雅黑" panose="020B0503020204020204" pitchFamily="34" charset="-122"/>
              </a:rPr>
              <a:t>9 “</a:t>
            </a:r>
            <a:r>
              <a:rPr lang="zh-CN" altLang="en-US" sz="3600" b="1" u="sng" dirty="0">
                <a:solidFill>
                  <a:srgbClr val="FFFF00"/>
                </a:solidFill>
                <a:ea typeface="微软雅黑" panose="020B0503020204020204" pitchFamily="34" charset="-122"/>
              </a:rPr>
              <a:t>我为我的名</a:t>
            </a:r>
            <a:r>
              <a:rPr lang="zh-CN" altLang="en-US" sz="3600" b="1" dirty="0">
                <a:solidFill>
                  <a:schemeClr val="bg1"/>
                </a:solidFill>
                <a:ea typeface="微软雅黑" panose="020B0503020204020204" pitchFamily="34" charset="-122"/>
              </a:rPr>
              <a:t>暂且忍怒，</a:t>
            </a:r>
            <a:r>
              <a:rPr lang="zh-CN" altLang="en-US" sz="3600" b="1" u="sng" dirty="0">
                <a:solidFill>
                  <a:srgbClr val="FFFF00"/>
                </a:solidFill>
                <a:ea typeface="微软雅黑" panose="020B0503020204020204" pitchFamily="34" charset="-122"/>
              </a:rPr>
              <a:t>为我的颂赞</a:t>
            </a:r>
            <a:r>
              <a:rPr lang="zh-CN" altLang="en-US" sz="3600" b="1" dirty="0">
                <a:solidFill>
                  <a:schemeClr val="bg1"/>
                </a:solidFill>
                <a:ea typeface="微软雅黑" panose="020B0503020204020204" pitchFamily="34" charset="-122"/>
              </a:rPr>
              <a:t>向你容忍，不将你剪除。</a:t>
            </a:r>
          </a:p>
          <a:p>
            <a:pPr algn="l">
              <a:lnSpc>
                <a:spcPct val="114000"/>
              </a:lnSpc>
            </a:pPr>
            <a:r>
              <a:rPr lang="en-US" altLang="zh-CN" sz="3600" b="1" dirty="0">
                <a:solidFill>
                  <a:schemeClr val="bg1"/>
                </a:solidFill>
                <a:ea typeface="微软雅黑" panose="020B0503020204020204" pitchFamily="34" charset="-122"/>
              </a:rPr>
              <a:t>"</a:t>
            </a:r>
            <a:r>
              <a:rPr lang="en-US" altLang="zh-CN" sz="3600" b="1" u="sng" dirty="0">
                <a:solidFill>
                  <a:srgbClr val="FFFF00"/>
                </a:solidFill>
                <a:ea typeface="微软雅黑" panose="020B0503020204020204" pitchFamily="34" charset="-122"/>
              </a:rPr>
              <a:t>For My name's sake </a:t>
            </a:r>
            <a:r>
              <a:rPr lang="en-US" altLang="zh-CN" sz="3600" b="1" dirty="0">
                <a:solidFill>
                  <a:schemeClr val="bg1"/>
                </a:solidFill>
                <a:ea typeface="微软雅黑" panose="020B0503020204020204" pitchFamily="34" charset="-122"/>
              </a:rPr>
              <a:t>I will defer My anger, And </a:t>
            </a:r>
            <a:r>
              <a:rPr lang="en-US" altLang="zh-CN" sz="3600" b="1" u="sng" dirty="0">
                <a:solidFill>
                  <a:srgbClr val="FFFF00"/>
                </a:solidFill>
                <a:ea typeface="微软雅黑" panose="020B0503020204020204" pitchFamily="34" charset="-122"/>
              </a:rPr>
              <a:t>for My praise </a:t>
            </a:r>
            <a:r>
              <a:rPr lang="en-US" altLang="zh-CN" sz="3600" b="1" dirty="0">
                <a:solidFill>
                  <a:schemeClr val="bg1"/>
                </a:solidFill>
                <a:ea typeface="微软雅黑" panose="020B0503020204020204" pitchFamily="34" charset="-122"/>
              </a:rPr>
              <a:t>I will restrain it from you, So that I do not cut you off.</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我熬炼你，却不像熬炼银子；你在苦难的炉中，我拣选你。</a:t>
            </a:r>
          </a:p>
          <a:p>
            <a:pPr algn="l">
              <a:lnSpc>
                <a:spcPct val="114000"/>
              </a:lnSpc>
            </a:pPr>
            <a:r>
              <a:rPr lang="en-US" altLang="zh-CN" sz="3600" b="1" dirty="0">
                <a:solidFill>
                  <a:schemeClr val="bg1"/>
                </a:solidFill>
                <a:ea typeface="微软雅黑" panose="020B0503020204020204" pitchFamily="34" charset="-122"/>
              </a:rPr>
              <a:t>Behold, I have refined you, but not as silver; I have tested you in the furnace of affliction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376389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以赛亚书 </a:t>
            </a:r>
            <a:r>
              <a:rPr lang="en-US" altLang="zh-CN" sz="3600" b="1" u="sng" dirty="0">
                <a:solidFill>
                  <a:schemeClr val="bg1"/>
                </a:solidFill>
                <a:ea typeface="微软雅黑" panose="020B0503020204020204" pitchFamily="34" charset="-122"/>
              </a:rPr>
              <a:t>Isaiah 48:9-11】</a:t>
            </a:r>
          </a:p>
          <a:p>
            <a:pPr algn="l">
              <a:lnSpc>
                <a:spcPct val="114000"/>
              </a:lnSpc>
            </a:pPr>
            <a:r>
              <a:rPr lang="en-US" altLang="zh-CN" sz="3600" b="1" dirty="0" smtClean="0">
                <a:solidFill>
                  <a:schemeClr val="bg1"/>
                </a:solidFill>
                <a:ea typeface="微软雅黑" panose="020B0503020204020204" pitchFamily="34" charset="-122"/>
              </a:rPr>
              <a:t>11 </a:t>
            </a:r>
            <a:r>
              <a:rPr lang="zh-CN" altLang="en-US" sz="3600" b="1" u="sng" dirty="0">
                <a:solidFill>
                  <a:srgbClr val="FFFF00"/>
                </a:solidFill>
                <a:ea typeface="微软雅黑" panose="020B0503020204020204" pitchFamily="34" charset="-122"/>
              </a:rPr>
              <a:t>我为自己的缘故</a:t>
            </a:r>
            <a:r>
              <a:rPr lang="zh-CN" altLang="en-US" sz="3600" b="1" dirty="0">
                <a:solidFill>
                  <a:schemeClr val="bg1"/>
                </a:solidFill>
                <a:ea typeface="微软雅黑" panose="020B0503020204020204" pitchFamily="34" charset="-122"/>
              </a:rPr>
              <a:t>必行这事，我焉能使我的名被亵渎？我必不将我的荣耀归给假神。”</a:t>
            </a:r>
          </a:p>
          <a:p>
            <a:pPr algn="l">
              <a:lnSpc>
                <a:spcPct val="114000"/>
              </a:lnSpc>
            </a:pPr>
            <a:r>
              <a:rPr lang="en-US" altLang="zh-CN" sz="3600" b="1" u="sng" dirty="0">
                <a:solidFill>
                  <a:srgbClr val="FFFF00"/>
                </a:solidFill>
                <a:ea typeface="微软雅黑" panose="020B0503020204020204" pitchFamily="34" charset="-122"/>
              </a:rPr>
              <a:t>For My own sake, for My own sake</a:t>
            </a:r>
            <a:r>
              <a:rPr lang="en-US" altLang="zh-CN" sz="3600" b="1" dirty="0">
                <a:solidFill>
                  <a:schemeClr val="bg1"/>
                </a:solidFill>
                <a:ea typeface="微软雅黑" panose="020B0503020204020204" pitchFamily="34" charset="-122"/>
              </a:rPr>
              <a:t>, I will do it; For how should My name be profaned? And I will not give My glory to another.</a:t>
            </a:r>
          </a:p>
        </p:txBody>
      </p:sp>
    </p:spTree>
    <p:extLst>
      <p:ext uri="{BB962C8B-B14F-4D97-AF65-F5344CB8AC3E}">
        <p14:creationId xmlns:p14="http://schemas.microsoft.com/office/powerpoint/2010/main" val="14975807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歌罗西书 </a:t>
            </a:r>
            <a:r>
              <a:rPr lang="en-US" altLang="zh-CN" sz="3600" b="1" u="sng" dirty="0">
                <a:solidFill>
                  <a:schemeClr val="bg1"/>
                </a:solidFill>
                <a:ea typeface="微软雅黑" panose="020B0503020204020204" pitchFamily="34" charset="-122"/>
              </a:rPr>
              <a:t>Colossians 1:16】</a:t>
            </a:r>
          </a:p>
          <a:p>
            <a:pPr algn="l">
              <a:lnSpc>
                <a:spcPct val="114000"/>
              </a:lnSpc>
            </a:pPr>
            <a:r>
              <a:rPr lang="zh-CN" altLang="en-US" sz="3600" b="1" dirty="0">
                <a:solidFill>
                  <a:schemeClr val="bg1"/>
                </a:solidFill>
                <a:ea typeface="微软雅黑" panose="020B0503020204020204" pitchFamily="34" charset="-122"/>
              </a:rPr>
              <a:t>因为万有都是靠祂造的，无论是天上的、地上的、能看见的、不能看见的，或是有位的、主治的、执政的、掌权的，一概都是藉着祂造的，又是</a:t>
            </a:r>
            <a:r>
              <a:rPr lang="zh-CN" altLang="en-US" sz="3600" b="1" u="sng" dirty="0">
                <a:solidFill>
                  <a:srgbClr val="FFFF00"/>
                </a:solidFill>
                <a:ea typeface="微软雅黑" panose="020B0503020204020204" pitchFamily="34" charset="-122"/>
              </a:rPr>
              <a:t>为祂造的</a:t>
            </a:r>
            <a:r>
              <a:rPr lang="zh-CN" altLang="en-US"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For by Him all things were created that are in heaven and that are on earth, visible and invisible, whether thrones or dominions or principalities or powers. All things were created through Him and </a:t>
            </a:r>
            <a:r>
              <a:rPr lang="en-US" altLang="zh-CN" sz="3600" b="1" u="sng" dirty="0">
                <a:solidFill>
                  <a:srgbClr val="FFFF00"/>
                </a:solidFill>
                <a:ea typeface="微软雅黑" panose="020B0503020204020204" pitchFamily="34" charset="-122"/>
              </a:rPr>
              <a:t>for Him</a:t>
            </a:r>
            <a:r>
              <a:rPr lang="en-US" altLang="zh-CN" sz="3600" b="1" dirty="0">
                <a:solidFill>
                  <a:schemeClr val="bg1"/>
                </a:solidFill>
                <a:ea typeface="微软雅黑" panose="020B0503020204020204" pitchFamily="34" charset="-122"/>
              </a:rPr>
              <a:t>.</a:t>
            </a:r>
          </a:p>
        </p:txBody>
      </p:sp>
    </p:spTree>
    <p:extLst>
      <p:ext uri="{BB962C8B-B14F-4D97-AF65-F5344CB8AC3E}">
        <p14:creationId xmlns:p14="http://schemas.microsoft.com/office/powerpoint/2010/main" val="35656071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出埃及记 </a:t>
            </a:r>
            <a:r>
              <a:rPr lang="en-US" altLang="zh-CN" sz="3600" b="1" u="sng" dirty="0">
                <a:solidFill>
                  <a:schemeClr val="bg1"/>
                </a:solidFill>
                <a:ea typeface="微软雅黑" panose="020B0503020204020204" pitchFamily="34" charset="-122"/>
              </a:rPr>
              <a:t>Exodus 9:16</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其实</a:t>
            </a:r>
            <a:r>
              <a:rPr lang="zh-CN" altLang="en-US" sz="3600" b="1" dirty="0">
                <a:solidFill>
                  <a:schemeClr val="bg1"/>
                </a:solidFill>
                <a:ea typeface="微软雅黑" panose="020B0503020204020204" pitchFamily="34" charset="-122"/>
              </a:rPr>
              <a:t>我叫你存立，是特要向你显我的大能，并要</a:t>
            </a:r>
            <a:r>
              <a:rPr lang="zh-CN" altLang="en-US" sz="3600" b="1" u="sng" dirty="0">
                <a:solidFill>
                  <a:srgbClr val="FFFF00"/>
                </a:solidFill>
                <a:ea typeface="微软雅黑" panose="020B0503020204020204" pitchFamily="34" charset="-122"/>
              </a:rPr>
              <a:t>使我的名传遍天下</a:t>
            </a:r>
            <a:r>
              <a:rPr lang="zh-CN" altLang="en-US"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But indeed for this purpose I have raised you up, that I may show My power in you, and that </a:t>
            </a:r>
            <a:r>
              <a:rPr lang="en-US" altLang="zh-CN" sz="3600" b="1" u="sng" dirty="0">
                <a:solidFill>
                  <a:srgbClr val="FFFF00"/>
                </a:solidFill>
                <a:ea typeface="微软雅黑" panose="020B0503020204020204" pitchFamily="34" charset="-122"/>
              </a:rPr>
              <a:t>My name may be declared in all the earth</a:t>
            </a:r>
            <a:r>
              <a:rPr lang="en-US" altLang="zh-CN" sz="3600" b="1" dirty="0">
                <a:solidFill>
                  <a:schemeClr val="bg1"/>
                </a:solidFill>
                <a:ea typeface="微软雅黑" panose="020B0503020204020204" pitchFamily="34" charset="-122"/>
              </a:rPr>
              <a:t>.</a:t>
            </a:r>
          </a:p>
          <a:p>
            <a:pPr algn="l">
              <a:lnSpc>
                <a:spcPct val="114000"/>
              </a:lnSpc>
            </a:pPr>
            <a:endParaRPr lang="en-US" altLang="zh-CN" sz="800" b="1" u="sng" dirty="0">
              <a:solidFill>
                <a:schemeClr val="bg1"/>
              </a:solidFill>
              <a:ea typeface="微软雅黑" panose="020B0503020204020204" pitchFamily="34" charset="-122"/>
            </a:endParaRPr>
          </a:p>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箴言 </a:t>
            </a:r>
            <a:r>
              <a:rPr lang="en-US" altLang="zh-CN" sz="3600" b="1" u="sng" dirty="0">
                <a:solidFill>
                  <a:schemeClr val="bg1"/>
                </a:solidFill>
                <a:ea typeface="微软雅黑" panose="020B0503020204020204" pitchFamily="34" charset="-122"/>
              </a:rPr>
              <a:t>Proverbs 16:4a</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神</a:t>
            </a:r>
            <a:r>
              <a:rPr lang="zh-CN" altLang="en-US" sz="3600" b="1" dirty="0">
                <a:solidFill>
                  <a:schemeClr val="bg1"/>
                </a:solidFill>
                <a:ea typeface="微软雅黑" panose="020B0503020204020204" pitchFamily="34" charset="-122"/>
              </a:rPr>
              <a:t>所造的，都是</a:t>
            </a:r>
            <a:r>
              <a:rPr lang="zh-CN" altLang="en-US" sz="3600" b="1" u="sng" dirty="0">
                <a:solidFill>
                  <a:srgbClr val="FFFF00"/>
                </a:solidFill>
                <a:ea typeface="微软雅黑" panose="020B0503020204020204" pitchFamily="34" charset="-122"/>
              </a:rPr>
              <a:t>为祂自己</a:t>
            </a:r>
            <a:r>
              <a:rPr lang="zh-CN" altLang="en-US" sz="3600" b="1" dirty="0">
                <a:solidFill>
                  <a:schemeClr val="bg1"/>
                </a:solidFill>
                <a:ea typeface="微软雅黑" panose="020B0503020204020204" pitchFamily="34" charset="-122"/>
              </a:rPr>
              <a:t>造的</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（原文直译）</a:t>
            </a:r>
          </a:p>
          <a:p>
            <a:pPr algn="l">
              <a:lnSpc>
                <a:spcPct val="114000"/>
              </a:lnSpc>
            </a:pPr>
            <a:r>
              <a:rPr lang="en-US" altLang="zh-CN" sz="3600" b="1" dirty="0">
                <a:solidFill>
                  <a:schemeClr val="bg1"/>
                </a:solidFill>
                <a:ea typeface="微软雅黑" panose="020B0503020204020204" pitchFamily="34" charset="-122"/>
              </a:rPr>
              <a:t>The LORD has made all </a:t>
            </a:r>
            <a:r>
              <a:rPr lang="en-US" altLang="zh-CN" sz="3600" b="1" u="sng" dirty="0">
                <a:solidFill>
                  <a:srgbClr val="FFFF00"/>
                </a:solidFill>
                <a:ea typeface="微软雅黑" panose="020B0503020204020204" pitchFamily="34" charset="-122"/>
              </a:rPr>
              <a:t>for Himself</a:t>
            </a:r>
            <a:r>
              <a:rPr lang="en-US" altLang="zh-CN" sz="3600" b="1" dirty="0">
                <a:solidFill>
                  <a:schemeClr val="bg1"/>
                </a:solidFill>
                <a:ea typeface="微软雅黑" panose="020B0503020204020204" pitchFamily="34" charset="-122"/>
              </a:rPr>
              <a:t>….(NKJV)</a:t>
            </a:r>
          </a:p>
        </p:txBody>
      </p:sp>
    </p:spTree>
    <p:extLst>
      <p:ext uri="{BB962C8B-B14F-4D97-AF65-F5344CB8AC3E}">
        <p14:creationId xmlns:p14="http://schemas.microsoft.com/office/powerpoint/2010/main" val="27704835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以赛亚书 </a:t>
            </a:r>
            <a:r>
              <a:rPr lang="en-US" altLang="zh-CN" sz="3600" b="1" u="sng" dirty="0">
                <a:solidFill>
                  <a:schemeClr val="bg1"/>
                </a:solidFill>
                <a:ea typeface="微软雅黑" panose="020B0503020204020204" pitchFamily="34" charset="-122"/>
              </a:rPr>
              <a:t>Isaiah 43:21</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这</a:t>
            </a:r>
            <a:r>
              <a:rPr lang="zh-CN" altLang="en-US" sz="3600" b="1" dirty="0">
                <a:solidFill>
                  <a:schemeClr val="bg1"/>
                </a:solidFill>
                <a:ea typeface="微软雅黑" panose="020B0503020204020204" pitchFamily="34" charset="-122"/>
              </a:rPr>
              <a:t>百姓是</a:t>
            </a:r>
            <a:r>
              <a:rPr lang="zh-CN" altLang="en-US" sz="3600" b="1" u="sng" dirty="0">
                <a:solidFill>
                  <a:srgbClr val="FFFF00"/>
                </a:solidFill>
                <a:ea typeface="微软雅黑" panose="020B0503020204020204" pitchFamily="34" charset="-122"/>
              </a:rPr>
              <a:t>我为自己</a:t>
            </a:r>
            <a:r>
              <a:rPr lang="zh-CN" altLang="en-US" sz="3600" b="1" dirty="0">
                <a:solidFill>
                  <a:schemeClr val="bg1"/>
                </a:solidFill>
                <a:ea typeface="微软雅黑" panose="020B0503020204020204" pitchFamily="34" charset="-122"/>
              </a:rPr>
              <a:t>所造的，好述说我的美德。”</a:t>
            </a:r>
          </a:p>
          <a:p>
            <a:pPr algn="l">
              <a:lnSpc>
                <a:spcPct val="114000"/>
              </a:lnSpc>
            </a:pPr>
            <a:r>
              <a:rPr lang="en-US" altLang="zh-CN" sz="3600" b="1" dirty="0">
                <a:solidFill>
                  <a:schemeClr val="bg1"/>
                </a:solidFill>
                <a:ea typeface="微软雅黑" panose="020B0503020204020204" pitchFamily="34" charset="-122"/>
              </a:rPr>
              <a:t>This people I have formed </a:t>
            </a:r>
            <a:r>
              <a:rPr lang="en-US" altLang="zh-CN" sz="3600" b="1" u="sng" dirty="0">
                <a:solidFill>
                  <a:srgbClr val="FFFF00"/>
                </a:solidFill>
                <a:ea typeface="微软雅黑" panose="020B0503020204020204" pitchFamily="34" charset="-122"/>
              </a:rPr>
              <a:t>for Myself</a:t>
            </a:r>
            <a:r>
              <a:rPr lang="en-US" altLang="zh-CN" sz="3600" b="1" dirty="0">
                <a:solidFill>
                  <a:schemeClr val="bg1"/>
                </a:solidFill>
                <a:ea typeface="微软雅黑" panose="020B0503020204020204" pitchFamily="34" charset="-122"/>
              </a:rPr>
              <a:t>; They shall declare My praise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964388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耶利米书 </a:t>
            </a:r>
            <a:r>
              <a:rPr lang="en-US" altLang="zh-CN" sz="3600" b="1" u="sng" dirty="0">
                <a:solidFill>
                  <a:schemeClr val="bg1"/>
                </a:solidFill>
                <a:ea typeface="微软雅黑" panose="020B0503020204020204" pitchFamily="34" charset="-122"/>
              </a:rPr>
              <a:t>Jeremiah 13:11a</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耶和华</a:t>
            </a:r>
            <a:r>
              <a:rPr lang="zh-CN" altLang="en-US" sz="3600" b="1" dirty="0">
                <a:solidFill>
                  <a:schemeClr val="bg1"/>
                </a:solidFill>
                <a:ea typeface="微软雅黑" panose="020B0503020204020204" pitchFamily="34" charset="-122"/>
              </a:rPr>
              <a:t>说：腰带怎样紧贴人腰，照样，我也使以色列全家和犹大全家紧贴我，好叫他们属我为子民，</a:t>
            </a:r>
            <a:r>
              <a:rPr lang="zh-CN" altLang="en-US" sz="3600" b="1" u="sng" dirty="0">
                <a:solidFill>
                  <a:srgbClr val="FFFF00"/>
                </a:solidFill>
                <a:ea typeface="微软雅黑" panose="020B0503020204020204" pitchFamily="34" charset="-122"/>
              </a:rPr>
              <a:t>使我得名声，得颂赞，得荣耀</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For as a belt is bound around a man's waist, so I bound the whole house of Israel and the whole house of Judah to me,' declares the Lord , 'to be my people </a:t>
            </a:r>
            <a:r>
              <a:rPr lang="en-US" altLang="zh-CN" sz="3600" b="1" u="sng" dirty="0">
                <a:solidFill>
                  <a:srgbClr val="FFFF00"/>
                </a:solidFill>
                <a:ea typeface="微软雅黑" panose="020B0503020204020204" pitchFamily="34" charset="-122"/>
              </a:rPr>
              <a:t>for my renown and praise and honor</a:t>
            </a:r>
            <a:r>
              <a:rPr lang="en-US" altLang="zh-CN" sz="3600" b="1" dirty="0">
                <a:solidFill>
                  <a:schemeClr val="bg1"/>
                </a:solidFill>
                <a:ea typeface="微软雅黑" panose="020B0503020204020204" pitchFamily="34" charset="-122"/>
              </a:rPr>
              <a:t>….'</a:t>
            </a:r>
          </a:p>
        </p:txBody>
      </p:sp>
    </p:spTree>
    <p:extLst>
      <p:ext uri="{BB962C8B-B14F-4D97-AF65-F5344CB8AC3E}">
        <p14:creationId xmlns:p14="http://schemas.microsoft.com/office/powerpoint/2010/main" val="16628583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23:23-39】</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24 </a:t>
            </a:r>
            <a:r>
              <a:rPr lang="zh-CN" altLang="en-US" sz="3600" b="1" dirty="0">
                <a:solidFill>
                  <a:schemeClr val="bg1"/>
                </a:solidFill>
                <a:ea typeface="微软雅黑" panose="020B0503020204020204" pitchFamily="34" charset="-122"/>
              </a:rPr>
              <a:t>你们这瞎眼领路的，蠓虫你们就滤出来，骆驼你们倒吞下去</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Blind </a:t>
            </a:r>
            <a:r>
              <a:rPr lang="en-US" altLang="zh-CN" sz="3600" b="1" dirty="0">
                <a:solidFill>
                  <a:schemeClr val="bg1"/>
                </a:solidFill>
                <a:ea typeface="微软雅黑" panose="020B0503020204020204" pitchFamily="34" charset="-122"/>
              </a:rPr>
              <a:t>guides, who strain out a gnat and swallow a camel!</a:t>
            </a:r>
          </a:p>
          <a:p>
            <a:pPr algn="l">
              <a:lnSpc>
                <a:spcPct val="114000"/>
              </a:lnSpc>
            </a:pPr>
            <a:r>
              <a:rPr lang="en-US" altLang="zh-CN" sz="3600" b="1" dirty="0">
                <a:solidFill>
                  <a:schemeClr val="bg1"/>
                </a:solidFill>
                <a:ea typeface="微软雅黑" panose="020B0503020204020204" pitchFamily="34" charset="-122"/>
              </a:rPr>
              <a:t>25 “</a:t>
            </a:r>
            <a:r>
              <a:rPr lang="zh-CN" altLang="en-US" sz="3600" b="1" dirty="0">
                <a:solidFill>
                  <a:schemeClr val="bg1"/>
                </a:solidFill>
                <a:ea typeface="微软雅黑" panose="020B0503020204020204" pitchFamily="34" charset="-122"/>
              </a:rPr>
              <a:t>你们这假冒为善的文士和法利赛人有祸了！因为你们洗净杯盘的外面，里面却盛满了勒索和放荡</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Woe to you, scribes and Pharisees, hypocrites! For you cleanse the outside of the cup and dish, but inside they are full of extortion and self-indulgence.</a:t>
            </a:r>
          </a:p>
        </p:txBody>
      </p:sp>
    </p:spTree>
    <p:extLst>
      <p:ext uri="{BB962C8B-B14F-4D97-AF65-F5344CB8AC3E}">
        <p14:creationId xmlns:p14="http://schemas.microsoft.com/office/powerpoint/2010/main" val="20688731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彼得前书 </a:t>
            </a:r>
            <a:r>
              <a:rPr lang="en-US" altLang="zh-CN" sz="3600" b="1" u="sng" dirty="0">
                <a:solidFill>
                  <a:schemeClr val="bg1"/>
                </a:solidFill>
                <a:ea typeface="微软雅黑" panose="020B0503020204020204" pitchFamily="34" charset="-122"/>
              </a:rPr>
              <a:t>1 Peter 2:9</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惟有</a:t>
            </a:r>
            <a:r>
              <a:rPr lang="zh-CN" altLang="en-US" sz="3600" b="1" dirty="0">
                <a:solidFill>
                  <a:schemeClr val="bg1"/>
                </a:solidFill>
                <a:ea typeface="微软雅黑" panose="020B0503020204020204" pitchFamily="34" charset="-122"/>
              </a:rPr>
              <a:t>你们是被拣选的族类，是有君尊的祭司，是圣洁的国度，是属　神的子民，</a:t>
            </a:r>
            <a:r>
              <a:rPr lang="zh-CN" altLang="en-US" sz="3600" b="1" u="sng" dirty="0">
                <a:solidFill>
                  <a:srgbClr val="FFFF00"/>
                </a:solidFill>
                <a:ea typeface="微软雅黑" panose="020B0503020204020204" pitchFamily="34" charset="-122"/>
              </a:rPr>
              <a:t>要叫你们宣扬那召你们出黑暗、入奇妙光明者的美德</a:t>
            </a:r>
            <a:r>
              <a:rPr lang="zh-CN" altLang="en-US"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But you are a chosen generation, a royal priesthood, a holy nation, His own special people, </a:t>
            </a:r>
            <a:r>
              <a:rPr lang="en-US" altLang="zh-CN" sz="3600" b="1" u="sng" dirty="0">
                <a:solidFill>
                  <a:srgbClr val="FFFF00"/>
                </a:solidFill>
                <a:ea typeface="微软雅黑" panose="020B0503020204020204" pitchFamily="34" charset="-122"/>
              </a:rPr>
              <a:t>that you may proclaim the praises of Him</a:t>
            </a:r>
            <a:r>
              <a:rPr lang="en-US" altLang="zh-CN" sz="3600" b="1" dirty="0">
                <a:solidFill>
                  <a:schemeClr val="bg1"/>
                </a:solidFill>
                <a:ea typeface="微软雅黑" panose="020B0503020204020204" pitchFamily="34" charset="-122"/>
              </a:rPr>
              <a:t> who called you out of darkness into His marvelous light;</a:t>
            </a:r>
          </a:p>
        </p:txBody>
      </p:sp>
    </p:spTree>
    <p:extLst>
      <p:ext uri="{BB962C8B-B14F-4D97-AF65-F5344CB8AC3E}">
        <p14:creationId xmlns:p14="http://schemas.microsoft.com/office/powerpoint/2010/main" val="4836225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以弗所书 </a:t>
            </a:r>
            <a:r>
              <a:rPr lang="en-US" altLang="zh-CN" sz="3600" b="1" u="sng" dirty="0">
                <a:solidFill>
                  <a:schemeClr val="bg1"/>
                </a:solidFill>
                <a:ea typeface="微软雅黑" panose="020B0503020204020204" pitchFamily="34" charset="-122"/>
              </a:rPr>
              <a:t>Ephesians 1:5,6,12,14】</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又因爱我们，就按着自己意旨所喜悦的，预定我们藉着耶稣基督得儿子的名分，</a:t>
            </a:r>
          </a:p>
          <a:p>
            <a:pPr algn="l">
              <a:lnSpc>
                <a:spcPct val="114000"/>
              </a:lnSpc>
            </a:pPr>
            <a:r>
              <a:rPr lang="en-US" altLang="zh-CN" sz="3600" b="1" dirty="0">
                <a:solidFill>
                  <a:schemeClr val="bg1"/>
                </a:solidFill>
                <a:ea typeface="微软雅黑" panose="020B0503020204020204" pitchFamily="34" charset="-122"/>
              </a:rPr>
              <a:t>having predestined us to adoption as sons by Jesus Christ to Himself, according to the good pleasure of His will,</a:t>
            </a:r>
          </a:p>
          <a:p>
            <a:pPr algn="l">
              <a:lnSpc>
                <a:spcPct val="114000"/>
              </a:lnSpc>
            </a:pPr>
            <a:r>
              <a:rPr lang="en-US" altLang="zh-CN" sz="3600" b="1" dirty="0">
                <a:solidFill>
                  <a:schemeClr val="bg1"/>
                </a:solidFill>
                <a:ea typeface="微软雅黑" panose="020B0503020204020204" pitchFamily="34" charset="-122"/>
              </a:rPr>
              <a:t>6 </a:t>
            </a:r>
            <a:r>
              <a:rPr lang="zh-CN" altLang="en-US" sz="3600" b="1" u="sng" dirty="0">
                <a:solidFill>
                  <a:srgbClr val="FFFF00"/>
                </a:solidFill>
                <a:ea typeface="微软雅黑" panose="020B0503020204020204" pitchFamily="34" charset="-122"/>
              </a:rPr>
              <a:t>使祂</a:t>
            </a:r>
            <a:r>
              <a:rPr lang="zh-CN" altLang="en-US" sz="3600" b="1" u="sng" dirty="0">
                <a:solidFill>
                  <a:srgbClr val="FFFF00"/>
                </a:solidFill>
                <a:ea typeface="微软雅黑" panose="020B0503020204020204" pitchFamily="34" charset="-122"/>
              </a:rPr>
              <a:t>荣耀的恩典得着称赞</a:t>
            </a:r>
            <a:r>
              <a:rPr lang="zh-CN" altLang="en-US" sz="3600" b="1" dirty="0">
                <a:solidFill>
                  <a:schemeClr val="bg1"/>
                </a:solidFill>
                <a:ea typeface="微软雅黑" panose="020B0503020204020204" pitchFamily="34" charset="-122"/>
              </a:rPr>
              <a:t>。这恩典是祂在爱子里所赐给我们的。</a:t>
            </a:r>
          </a:p>
          <a:p>
            <a:pPr algn="l">
              <a:lnSpc>
                <a:spcPct val="114000"/>
              </a:lnSpc>
            </a:pPr>
            <a:r>
              <a:rPr lang="en-US" altLang="zh-CN" sz="3600" b="1" u="sng" dirty="0">
                <a:solidFill>
                  <a:srgbClr val="FFFF00"/>
                </a:solidFill>
                <a:ea typeface="微软雅黑" panose="020B0503020204020204" pitchFamily="34" charset="-122"/>
              </a:rPr>
              <a:t>to the praise of the glory of His grace</a:t>
            </a:r>
            <a:r>
              <a:rPr lang="en-US" altLang="zh-CN" sz="3600" b="1" dirty="0">
                <a:solidFill>
                  <a:schemeClr val="bg1"/>
                </a:solidFill>
                <a:ea typeface="微软雅黑" panose="020B0503020204020204" pitchFamily="34" charset="-122"/>
              </a:rPr>
              <a:t>, by which He made us accepted in the Beloved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146008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以弗所书 </a:t>
            </a:r>
            <a:r>
              <a:rPr lang="en-US" altLang="zh-CN" sz="3600" b="1" u="sng" dirty="0">
                <a:solidFill>
                  <a:schemeClr val="bg1"/>
                </a:solidFill>
                <a:ea typeface="微软雅黑" panose="020B0503020204020204" pitchFamily="34" charset="-122"/>
              </a:rPr>
              <a:t>Ephesians 1:5,6,12,14】</a:t>
            </a:r>
          </a:p>
          <a:p>
            <a:pPr algn="l">
              <a:lnSpc>
                <a:spcPct val="114000"/>
              </a:lnSpc>
            </a:pPr>
            <a:r>
              <a:rPr lang="en-US" altLang="zh-CN" sz="3600" b="1" dirty="0" smtClean="0">
                <a:solidFill>
                  <a:schemeClr val="bg1"/>
                </a:solidFill>
                <a:ea typeface="微软雅黑" panose="020B0503020204020204" pitchFamily="34" charset="-122"/>
              </a:rPr>
              <a:t>12 </a:t>
            </a:r>
            <a:r>
              <a:rPr lang="zh-CN" altLang="en-US" sz="3600" b="1" u="sng" dirty="0">
                <a:solidFill>
                  <a:srgbClr val="FFFF00"/>
                </a:solidFill>
                <a:ea typeface="微软雅黑" panose="020B0503020204020204" pitchFamily="34" charset="-122"/>
              </a:rPr>
              <a:t>叫祂的荣耀</a:t>
            </a:r>
            <a:r>
              <a:rPr lang="zh-CN" altLang="en-US" sz="3600" b="1" dirty="0">
                <a:solidFill>
                  <a:schemeClr val="bg1"/>
                </a:solidFill>
                <a:ea typeface="微软雅黑" panose="020B0503020204020204" pitchFamily="34" charset="-122"/>
              </a:rPr>
              <a:t>，从我们这首先在基督里有盼望的人可以</a:t>
            </a:r>
            <a:r>
              <a:rPr lang="zh-CN" altLang="en-US" sz="3600" b="1" u="sng" dirty="0">
                <a:solidFill>
                  <a:srgbClr val="FFFF00"/>
                </a:solidFill>
                <a:ea typeface="微软雅黑" panose="020B0503020204020204" pitchFamily="34" charset="-122"/>
              </a:rPr>
              <a:t>得着称赞</a:t>
            </a:r>
            <a:r>
              <a:rPr lang="zh-CN" altLang="en-US" sz="3600" b="1" dirty="0" smtClean="0">
                <a:solidFill>
                  <a:schemeClr val="bg1"/>
                </a:solidFill>
                <a:ea typeface="微软雅黑" panose="020B0503020204020204" pitchFamily="34" charset="-122"/>
              </a:rPr>
              <a:t>。</a:t>
            </a:r>
            <a:r>
              <a:rPr lang="en-US" altLang="zh-CN" sz="3400" b="1" dirty="0" smtClean="0">
                <a:solidFill>
                  <a:schemeClr val="bg1"/>
                </a:solidFill>
                <a:ea typeface="微软雅黑" panose="020B0503020204020204" pitchFamily="34" charset="-122"/>
              </a:rPr>
              <a:t>that </a:t>
            </a:r>
            <a:r>
              <a:rPr lang="en-US" altLang="zh-CN" sz="3400" b="1" dirty="0">
                <a:solidFill>
                  <a:schemeClr val="bg1"/>
                </a:solidFill>
                <a:ea typeface="微软雅黑" panose="020B0503020204020204" pitchFamily="34" charset="-122"/>
              </a:rPr>
              <a:t>we who first trusted in Christ </a:t>
            </a:r>
            <a:r>
              <a:rPr lang="en-US" altLang="zh-CN" sz="3400" b="1" u="sng" dirty="0">
                <a:solidFill>
                  <a:srgbClr val="FFFF00"/>
                </a:solidFill>
                <a:ea typeface="微软雅黑" panose="020B0503020204020204" pitchFamily="34" charset="-122"/>
              </a:rPr>
              <a:t>should be to the praise of His glory</a:t>
            </a:r>
            <a:r>
              <a:rPr lang="en-US" altLang="zh-CN" sz="34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这圣灵是我们得基业的凭据（原文作“质”），直等到　神之民（“民”原文作“产业”）被赎，</a:t>
            </a:r>
            <a:r>
              <a:rPr lang="zh-CN" altLang="en-US" sz="3600" b="1" u="sng" dirty="0">
                <a:solidFill>
                  <a:srgbClr val="FFFF00"/>
                </a:solidFill>
                <a:ea typeface="微软雅黑" panose="020B0503020204020204" pitchFamily="34" charset="-122"/>
              </a:rPr>
              <a:t>使祂的荣耀得着称赞</a:t>
            </a:r>
            <a:r>
              <a:rPr lang="zh-CN" altLang="en-US" sz="3600" b="1" dirty="0">
                <a:solidFill>
                  <a:schemeClr val="bg1"/>
                </a:solidFill>
                <a:ea typeface="微软雅黑" panose="020B0503020204020204" pitchFamily="34" charset="-122"/>
              </a:rPr>
              <a:t>。</a:t>
            </a:r>
          </a:p>
          <a:p>
            <a:pPr algn="l">
              <a:lnSpc>
                <a:spcPct val="100000"/>
              </a:lnSpc>
            </a:pPr>
            <a:r>
              <a:rPr lang="en-US" altLang="zh-CN" sz="3400" b="1" dirty="0">
                <a:solidFill>
                  <a:schemeClr val="bg1"/>
                </a:solidFill>
                <a:ea typeface="微软雅黑" panose="020B0503020204020204" pitchFamily="34" charset="-122"/>
              </a:rPr>
              <a:t>who is the guarantee of our inheritance until the redemption of the purchased possession, </a:t>
            </a:r>
            <a:r>
              <a:rPr lang="en-US" altLang="zh-CN" sz="3400" b="1" u="sng" dirty="0">
                <a:solidFill>
                  <a:srgbClr val="FFFF00"/>
                </a:solidFill>
                <a:ea typeface="微软雅黑" panose="020B0503020204020204" pitchFamily="34" charset="-122"/>
              </a:rPr>
              <a:t>to the praise of His glory.</a:t>
            </a:r>
          </a:p>
        </p:txBody>
      </p:sp>
    </p:spTree>
    <p:extLst>
      <p:ext uri="{BB962C8B-B14F-4D97-AF65-F5344CB8AC3E}">
        <p14:creationId xmlns:p14="http://schemas.microsoft.com/office/powerpoint/2010/main" val="8283543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6:9-10】</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所以，你们祷告要这样说：‘我们在天上的父，愿人都</a:t>
            </a:r>
            <a:r>
              <a:rPr lang="zh-CN" altLang="en-US" sz="3600" b="1" u="sng" dirty="0">
                <a:solidFill>
                  <a:srgbClr val="FFFF00"/>
                </a:solidFill>
                <a:ea typeface="微软雅黑" panose="020B0503020204020204" pitchFamily="34" charset="-122"/>
              </a:rPr>
              <a:t>尊你的名为圣</a:t>
            </a:r>
            <a:r>
              <a:rPr lang="zh-CN" altLang="en-US"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In this manner, therefore, pray: Our Father in heaven, </a:t>
            </a:r>
            <a:r>
              <a:rPr lang="en-US" altLang="zh-CN" sz="3600" b="1" u="sng" dirty="0">
                <a:solidFill>
                  <a:srgbClr val="FFFF00"/>
                </a:solidFill>
                <a:ea typeface="微软雅黑" panose="020B0503020204020204" pitchFamily="34" charset="-122"/>
              </a:rPr>
              <a:t>Hallowed be Your name</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10 </a:t>
            </a:r>
            <a:r>
              <a:rPr lang="zh-CN" altLang="en-US" sz="3600" b="1" u="sng" dirty="0">
                <a:solidFill>
                  <a:srgbClr val="FFFF00"/>
                </a:solidFill>
                <a:ea typeface="微软雅黑" panose="020B0503020204020204" pitchFamily="34" charset="-122"/>
              </a:rPr>
              <a:t>愿你的国</a:t>
            </a:r>
            <a:r>
              <a:rPr lang="zh-CN" altLang="en-US" sz="3600" b="1" dirty="0">
                <a:solidFill>
                  <a:schemeClr val="bg1"/>
                </a:solidFill>
                <a:ea typeface="微软雅黑" panose="020B0503020204020204" pitchFamily="34" charset="-122"/>
              </a:rPr>
              <a:t>降临。</a:t>
            </a:r>
            <a:r>
              <a:rPr lang="zh-CN" altLang="en-US" sz="3600" b="1" u="sng" dirty="0">
                <a:solidFill>
                  <a:srgbClr val="FFFF00"/>
                </a:solidFill>
                <a:ea typeface="微软雅黑" panose="020B0503020204020204" pitchFamily="34" charset="-122"/>
              </a:rPr>
              <a:t>愿你的旨意</a:t>
            </a:r>
            <a:r>
              <a:rPr lang="zh-CN" altLang="en-US" sz="3600" b="1" dirty="0">
                <a:solidFill>
                  <a:schemeClr val="bg1"/>
                </a:solidFill>
                <a:ea typeface="微软雅黑" panose="020B0503020204020204" pitchFamily="34" charset="-122"/>
              </a:rPr>
              <a:t>行在地上，如同行在天上。 </a:t>
            </a:r>
          </a:p>
          <a:p>
            <a:pPr algn="l">
              <a:lnSpc>
                <a:spcPct val="114000"/>
              </a:lnSpc>
            </a:pPr>
            <a:r>
              <a:rPr lang="en-US" altLang="zh-CN" sz="3600" b="1" u="sng" dirty="0">
                <a:solidFill>
                  <a:srgbClr val="FFFF00"/>
                </a:solidFill>
                <a:ea typeface="微软雅黑" panose="020B0503020204020204" pitchFamily="34" charset="-122"/>
              </a:rPr>
              <a:t>Your kingdom </a:t>
            </a:r>
            <a:r>
              <a:rPr lang="en-US" altLang="zh-CN" sz="3600" b="1" dirty="0">
                <a:solidFill>
                  <a:schemeClr val="bg1"/>
                </a:solidFill>
                <a:ea typeface="微软雅黑" panose="020B0503020204020204" pitchFamily="34" charset="-122"/>
              </a:rPr>
              <a:t>come. </a:t>
            </a:r>
            <a:r>
              <a:rPr lang="en-US" altLang="zh-CN" sz="3600" b="1" u="sng" dirty="0">
                <a:solidFill>
                  <a:srgbClr val="FFFF00"/>
                </a:solidFill>
                <a:ea typeface="微软雅黑" panose="020B0503020204020204" pitchFamily="34" charset="-122"/>
              </a:rPr>
              <a:t>Your will </a:t>
            </a:r>
            <a:r>
              <a:rPr lang="en-US" altLang="zh-CN" sz="3600" b="1" dirty="0">
                <a:solidFill>
                  <a:schemeClr val="bg1"/>
                </a:solidFill>
                <a:ea typeface="微软雅黑" panose="020B0503020204020204" pitchFamily="34" charset="-122"/>
              </a:rPr>
              <a:t>be done On earth as it is in heaven.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0467025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14:15</a:t>
            </a:r>
            <a:r>
              <a:rPr lang="en-US" altLang="zh-CN" sz="3600" b="1" u="sng" dirty="0" smtClean="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你们若爱我，就必遵守我的命令。</a:t>
            </a:r>
            <a:r>
              <a:rPr lang="en-US" altLang="zh-CN" sz="3600" b="1" dirty="0">
                <a:solidFill>
                  <a:schemeClr val="bg1"/>
                </a:solidFill>
                <a:ea typeface="微软雅黑" panose="020B0503020204020204" pitchFamily="34" charset="-122"/>
              </a:rPr>
              <a:t>"If you love Me, keep My commandments.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599033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11:42-52】</a:t>
            </a:r>
          </a:p>
          <a:p>
            <a:pPr algn="l">
              <a:lnSpc>
                <a:spcPct val="114000"/>
              </a:lnSpc>
            </a:pPr>
            <a:r>
              <a:rPr lang="en-US" altLang="zh-CN" sz="3600" b="1" dirty="0">
                <a:solidFill>
                  <a:schemeClr val="bg1"/>
                </a:solidFill>
                <a:ea typeface="微软雅黑" panose="020B0503020204020204" pitchFamily="34" charset="-122"/>
              </a:rPr>
              <a:t>42 “</a:t>
            </a:r>
            <a:r>
              <a:rPr lang="zh-CN" altLang="en-US" sz="3600" b="1" dirty="0">
                <a:solidFill>
                  <a:schemeClr val="bg1"/>
                </a:solidFill>
                <a:ea typeface="微软雅黑" panose="020B0503020204020204" pitchFamily="34" charset="-122"/>
              </a:rPr>
              <a:t>你们法利赛人有祸了！因为你们将薄荷、芸香并各样菜蔬献上十分之一，那公义和爱　神的事反倒不行了。这原是你们当行的，那也是不可不行的。</a:t>
            </a:r>
          </a:p>
          <a:p>
            <a:pPr algn="l">
              <a:lnSpc>
                <a:spcPct val="114000"/>
              </a:lnSpc>
            </a:pPr>
            <a:r>
              <a:rPr lang="en-US" altLang="zh-CN" sz="3600" b="1" dirty="0">
                <a:solidFill>
                  <a:schemeClr val="bg1"/>
                </a:solidFill>
                <a:ea typeface="微软雅黑" panose="020B0503020204020204" pitchFamily="34" charset="-122"/>
              </a:rPr>
              <a:t>"But woe to you Pharisees! For you tithe mint and rue and all manner of herbs, and pass by justice and the love of God. These you ought to have done, without leaving the others undone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2234326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11:42-52】</a:t>
            </a:r>
          </a:p>
          <a:p>
            <a:pPr algn="l">
              <a:lnSpc>
                <a:spcPct val="114000"/>
              </a:lnSpc>
            </a:pPr>
            <a:r>
              <a:rPr lang="en-US" altLang="zh-CN" sz="3600" b="1" dirty="0">
                <a:solidFill>
                  <a:schemeClr val="bg1"/>
                </a:solidFill>
                <a:ea typeface="微软雅黑" panose="020B0503020204020204" pitchFamily="34" charset="-122"/>
              </a:rPr>
              <a:t>43 </a:t>
            </a:r>
            <a:r>
              <a:rPr lang="zh-CN" altLang="en-US" sz="3600" b="1" dirty="0">
                <a:solidFill>
                  <a:schemeClr val="bg1"/>
                </a:solidFill>
                <a:ea typeface="微软雅黑" panose="020B0503020204020204" pitchFamily="34" charset="-122"/>
              </a:rPr>
              <a:t>你们法利赛人有祸了！因为你们喜爱会堂里的首位，又喜爱人在街市上问你们的安。</a:t>
            </a:r>
          </a:p>
          <a:p>
            <a:pPr algn="l">
              <a:lnSpc>
                <a:spcPct val="100000"/>
              </a:lnSpc>
            </a:pPr>
            <a:r>
              <a:rPr lang="en-US" altLang="zh-CN" sz="3400" b="1" dirty="0">
                <a:solidFill>
                  <a:schemeClr val="bg1"/>
                </a:solidFill>
                <a:ea typeface="微软雅黑" panose="020B0503020204020204" pitchFamily="34" charset="-122"/>
              </a:rPr>
              <a:t>Woe to you Pharisees! For you love the best seats in the synagogues and greetings in the marketplaces.</a:t>
            </a:r>
          </a:p>
          <a:p>
            <a:pPr algn="l">
              <a:lnSpc>
                <a:spcPct val="100000"/>
              </a:lnSpc>
            </a:pPr>
            <a:r>
              <a:rPr lang="en-US" altLang="zh-CN" sz="3600" b="1" dirty="0">
                <a:solidFill>
                  <a:schemeClr val="bg1"/>
                </a:solidFill>
                <a:ea typeface="微软雅黑" panose="020B0503020204020204" pitchFamily="34" charset="-122"/>
              </a:rPr>
              <a:t>44 </a:t>
            </a:r>
            <a:r>
              <a:rPr lang="zh-CN" altLang="en-US" sz="3600" b="1" dirty="0">
                <a:solidFill>
                  <a:schemeClr val="bg1"/>
                </a:solidFill>
                <a:ea typeface="微软雅黑" panose="020B0503020204020204" pitchFamily="34" charset="-122"/>
              </a:rPr>
              <a:t>你们有祸了！因为你们如同不显露的坟墓，走在上面的人并不知道。” </a:t>
            </a:r>
            <a:r>
              <a:rPr lang="zh-CN" altLang="en-US" sz="3600" b="1" dirty="0" smtClean="0">
                <a:solidFill>
                  <a:schemeClr val="bg1"/>
                </a:solidFill>
                <a:ea typeface="微软雅黑" panose="020B0503020204020204" pitchFamily="34" charset="-122"/>
              </a:rPr>
              <a:t> </a:t>
            </a:r>
            <a:r>
              <a:rPr lang="en-US" altLang="zh-CN" sz="3400" b="1" dirty="0" smtClean="0">
                <a:solidFill>
                  <a:schemeClr val="bg1"/>
                </a:solidFill>
                <a:ea typeface="微软雅黑" panose="020B0503020204020204" pitchFamily="34" charset="-122"/>
              </a:rPr>
              <a:t>Woe </a:t>
            </a:r>
            <a:r>
              <a:rPr lang="en-US" altLang="zh-CN" sz="3400" b="1" dirty="0">
                <a:solidFill>
                  <a:schemeClr val="bg1"/>
                </a:solidFill>
                <a:ea typeface="微软雅黑" panose="020B0503020204020204" pitchFamily="34" charset="-122"/>
              </a:rPr>
              <a:t>to you, scribes and Pharisees, hypocrites! For you are like graves which are not seen, and the men who walk over them are not aware of them."</a:t>
            </a:r>
          </a:p>
        </p:txBody>
      </p:sp>
    </p:spTree>
    <p:extLst>
      <p:ext uri="{BB962C8B-B14F-4D97-AF65-F5344CB8AC3E}">
        <p14:creationId xmlns:p14="http://schemas.microsoft.com/office/powerpoint/2010/main" val="386831895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11:42-52】</a:t>
            </a:r>
          </a:p>
          <a:p>
            <a:pPr algn="l">
              <a:lnSpc>
                <a:spcPct val="114000"/>
              </a:lnSpc>
            </a:pPr>
            <a:r>
              <a:rPr lang="en-US" altLang="zh-CN" sz="3600" b="1" dirty="0">
                <a:solidFill>
                  <a:schemeClr val="bg1"/>
                </a:solidFill>
                <a:ea typeface="微软雅黑" panose="020B0503020204020204" pitchFamily="34" charset="-122"/>
              </a:rPr>
              <a:t>45 </a:t>
            </a:r>
            <a:r>
              <a:rPr lang="zh-CN" altLang="en-US" sz="3600" b="1" dirty="0">
                <a:solidFill>
                  <a:schemeClr val="bg1"/>
                </a:solidFill>
                <a:ea typeface="微软雅黑" panose="020B0503020204020204" pitchFamily="34" charset="-122"/>
              </a:rPr>
              <a:t>律法师中有一个回答耶稣说：“夫子，你这样说也把我们糟蹋了。” </a:t>
            </a:r>
            <a:r>
              <a:rPr lang="zh-CN" altLang="en-US" sz="3600" b="1" dirty="0" smtClean="0">
                <a:solidFill>
                  <a:schemeClr val="bg1"/>
                </a:solidFill>
                <a:ea typeface="微软雅黑" panose="020B0503020204020204" pitchFamily="34" charset="-122"/>
              </a:rPr>
              <a:t> </a:t>
            </a:r>
            <a:r>
              <a:rPr lang="en-US" altLang="zh-CN" sz="3400" b="1" dirty="0" smtClean="0">
                <a:solidFill>
                  <a:schemeClr val="bg1"/>
                </a:solidFill>
                <a:ea typeface="微软雅黑" panose="020B0503020204020204" pitchFamily="34" charset="-122"/>
              </a:rPr>
              <a:t>Then </a:t>
            </a:r>
            <a:r>
              <a:rPr lang="en-US" altLang="zh-CN" sz="3400" b="1" dirty="0">
                <a:solidFill>
                  <a:schemeClr val="bg1"/>
                </a:solidFill>
                <a:ea typeface="微软雅黑" panose="020B0503020204020204" pitchFamily="34" charset="-122"/>
              </a:rPr>
              <a:t>one of the lawyers answered and said to Him, "Teacher, by saying these things You reproach us also."</a:t>
            </a:r>
          </a:p>
          <a:p>
            <a:pPr algn="l">
              <a:lnSpc>
                <a:spcPct val="100000"/>
              </a:lnSpc>
            </a:pPr>
            <a:r>
              <a:rPr lang="en-US" altLang="zh-CN" sz="3600" b="1" dirty="0">
                <a:solidFill>
                  <a:schemeClr val="bg1"/>
                </a:solidFill>
                <a:ea typeface="微软雅黑" panose="020B0503020204020204" pitchFamily="34" charset="-122"/>
              </a:rPr>
              <a:t>46 </a:t>
            </a:r>
            <a:r>
              <a:rPr lang="zh-CN" altLang="en-US" sz="3600" b="1" dirty="0">
                <a:solidFill>
                  <a:schemeClr val="bg1"/>
                </a:solidFill>
                <a:ea typeface="微软雅黑" panose="020B0503020204020204" pitchFamily="34" charset="-122"/>
              </a:rPr>
              <a:t>耶稣说：“你们律法师也有祸了！因为你们把难担的担子放在人身上，自己一个指头却不肯动</a:t>
            </a:r>
            <a:r>
              <a:rPr lang="zh-CN" altLang="en-US" sz="3600" b="1" dirty="0" smtClean="0">
                <a:solidFill>
                  <a:schemeClr val="bg1"/>
                </a:solidFill>
                <a:ea typeface="微软雅黑" panose="020B0503020204020204" pitchFamily="34" charset="-122"/>
              </a:rPr>
              <a:t>。 </a:t>
            </a:r>
            <a:r>
              <a:rPr lang="en-US" altLang="zh-CN" sz="3400" b="1" dirty="0" smtClean="0">
                <a:solidFill>
                  <a:schemeClr val="bg1"/>
                </a:solidFill>
                <a:ea typeface="微软雅黑" panose="020B0503020204020204" pitchFamily="34" charset="-122"/>
              </a:rPr>
              <a:t>And </a:t>
            </a:r>
            <a:r>
              <a:rPr lang="en-US" altLang="zh-CN" sz="3400" b="1" dirty="0">
                <a:solidFill>
                  <a:schemeClr val="bg1"/>
                </a:solidFill>
                <a:ea typeface="微软雅黑" panose="020B0503020204020204" pitchFamily="34" charset="-122"/>
              </a:rPr>
              <a:t>He said, "Woe to you also, lawyers! For you load men with burdens hard to bear, and you yourselves do not touch the burdens with one of your fingers.</a:t>
            </a:r>
          </a:p>
        </p:txBody>
      </p:sp>
    </p:spTree>
    <p:extLst>
      <p:ext uri="{BB962C8B-B14F-4D97-AF65-F5344CB8AC3E}">
        <p14:creationId xmlns:p14="http://schemas.microsoft.com/office/powerpoint/2010/main" val="21294096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11:42-52】</a:t>
            </a:r>
          </a:p>
          <a:p>
            <a:pPr algn="l">
              <a:lnSpc>
                <a:spcPct val="114000"/>
              </a:lnSpc>
            </a:pPr>
            <a:r>
              <a:rPr lang="en-US" altLang="zh-CN" sz="3600" b="1" dirty="0">
                <a:solidFill>
                  <a:schemeClr val="bg1"/>
                </a:solidFill>
                <a:ea typeface="微软雅黑" panose="020B0503020204020204" pitchFamily="34" charset="-122"/>
              </a:rPr>
              <a:t>47 </a:t>
            </a:r>
            <a:r>
              <a:rPr lang="zh-CN" altLang="en-US" sz="3600" b="1" dirty="0">
                <a:solidFill>
                  <a:schemeClr val="bg1"/>
                </a:solidFill>
                <a:ea typeface="微软雅黑" panose="020B0503020204020204" pitchFamily="34" charset="-122"/>
              </a:rPr>
              <a:t>你们有祸了！因为你们修造先知的坟墓，那先知正是你们的祖宗所杀的。</a:t>
            </a:r>
          </a:p>
          <a:p>
            <a:pPr algn="l">
              <a:lnSpc>
                <a:spcPct val="114000"/>
              </a:lnSpc>
            </a:pPr>
            <a:r>
              <a:rPr lang="en-US" altLang="zh-CN" sz="3600" b="1" dirty="0">
                <a:solidFill>
                  <a:schemeClr val="bg1"/>
                </a:solidFill>
                <a:ea typeface="微软雅黑" panose="020B0503020204020204" pitchFamily="34" charset="-122"/>
              </a:rPr>
              <a:t>Woe to you! For you build the tombs of the prophets, and your fathers killed them.</a:t>
            </a:r>
          </a:p>
          <a:p>
            <a:pPr algn="l">
              <a:lnSpc>
                <a:spcPct val="114000"/>
              </a:lnSpc>
            </a:pPr>
            <a:r>
              <a:rPr lang="en-US" altLang="zh-CN" sz="3600" b="1" dirty="0">
                <a:solidFill>
                  <a:schemeClr val="bg1"/>
                </a:solidFill>
                <a:ea typeface="微软雅黑" panose="020B0503020204020204" pitchFamily="34" charset="-122"/>
              </a:rPr>
              <a:t>48 </a:t>
            </a:r>
            <a:r>
              <a:rPr lang="zh-CN" altLang="en-US" sz="3600" b="1" dirty="0">
                <a:solidFill>
                  <a:schemeClr val="bg1"/>
                </a:solidFill>
                <a:ea typeface="微软雅黑" panose="020B0503020204020204" pitchFamily="34" charset="-122"/>
              </a:rPr>
              <a:t>可见你们祖宗所作的事，你们又证明、又喜欢，因为他们杀了先知，你们修造先知的坟墓</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In </a:t>
            </a:r>
            <a:r>
              <a:rPr lang="en-US" altLang="zh-CN" sz="3600" b="1" dirty="0">
                <a:solidFill>
                  <a:schemeClr val="bg1"/>
                </a:solidFill>
                <a:ea typeface="微软雅黑" panose="020B0503020204020204" pitchFamily="34" charset="-122"/>
              </a:rPr>
              <a:t>fact, you bear witness that you approve the deeds of your fathers; for they indeed killed them, and you build their tombs.</a:t>
            </a:r>
          </a:p>
        </p:txBody>
      </p:sp>
    </p:spTree>
    <p:extLst>
      <p:ext uri="{BB962C8B-B14F-4D97-AF65-F5344CB8AC3E}">
        <p14:creationId xmlns:p14="http://schemas.microsoft.com/office/powerpoint/2010/main" val="199023266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11:42-52】</a:t>
            </a:r>
          </a:p>
          <a:p>
            <a:pPr algn="l">
              <a:lnSpc>
                <a:spcPct val="114000"/>
              </a:lnSpc>
            </a:pPr>
            <a:r>
              <a:rPr lang="en-US" altLang="zh-CN" sz="3600" b="1" dirty="0">
                <a:solidFill>
                  <a:schemeClr val="bg1"/>
                </a:solidFill>
                <a:ea typeface="微软雅黑" panose="020B0503020204020204" pitchFamily="34" charset="-122"/>
              </a:rPr>
              <a:t>49 </a:t>
            </a:r>
            <a:r>
              <a:rPr lang="zh-CN" altLang="en-US" sz="3600" b="1" dirty="0">
                <a:solidFill>
                  <a:schemeClr val="bg1"/>
                </a:solidFill>
                <a:ea typeface="微软雅黑" panose="020B0503020204020204" pitchFamily="34" charset="-122"/>
              </a:rPr>
              <a:t>所以　神用智慧曾说（“用智慧”或作“的智者”）：‘我要差遣先知和使徒到他们那里去，有的他们要杀害，有的他们要逼迫。’</a:t>
            </a:r>
          </a:p>
          <a:p>
            <a:pPr algn="l">
              <a:lnSpc>
                <a:spcPct val="114000"/>
              </a:lnSpc>
            </a:pPr>
            <a:r>
              <a:rPr lang="en-US" altLang="zh-CN" sz="3600" b="1" dirty="0">
                <a:solidFill>
                  <a:schemeClr val="bg1"/>
                </a:solidFill>
                <a:ea typeface="微软雅黑" panose="020B0503020204020204" pitchFamily="34" charset="-122"/>
              </a:rPr>
              <a:t>Therefore the wisdom of God also said, "I will send them prophets and apostles, and some of them they will kill and persecute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470696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23:23-39】</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你们这瞎眼的法利赛人，先洗净杯盘的里面，好叫外面也干净了。</a:t>
            </a:r>
          </a:p>
          <a:p>
            <a:pPr algn="l">
              <a:lnSpc>
                <a:spcPct val="114000"/>
              </a:lnSpc>
            </a:pPr>
            <a:r>
              <a:rPr lang="en-US" altLang="zh-CN" sz="3600" b="1" dirty="0">
                <a:solidFill>
                  <a:schemeClr val="bg1"/>
                </a:solidFill>
                <a:ea typeface="微软雅黑" panose="020B0503020204020204" pitchFamily="34" charset="-122"/>
              </a:rPr>
              <a:t>Blind Pharisee, first cleanse the inside of the cup and dish, that the outside of them may be clean also</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1753545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11:42-52】</a:t>
            </a:r>
          </a:p>
          <a:p>
            <a:pPr algn="l">
              <a:lnSpc>
                <a:spcPct val="114000"/>
              </a:lnSpc>
            </a:pPr>
            <a:r>
              <a:rPr lang="en-US" altLang="zh-CN" sz="3600" b="1" dirty="0" smtClean="0">
                <a:solidFill>
                  <a:schemeClr val="bg1"/>
                </a:solidFill>
                <a:ea typeface="微软雅黑" panose="020B0503020204020204" pitchFamily="34" charset="-122"/>
              </a:rPr>
              <a:t>50 </a:t>
            </a:r>
            <a:r>
              <a:rPr lang="zh-CN" altLang="en-US" sz="3600" b="1" dirty="0">
                <a:solidFill>
                  <a:schemeClr val="bg1"/>
                </a:solidFill>
                <a:ea typeface="微软雅黑" panose="020B0503020204020204" pitchFamily="34" charset="-122"/>
              </a:rPr>
              <a:t>使创世以来，所流众先知血的罪，都要问在这世代的人身上，</a:t>
            </a:r>
          </a:p>
          <a:p>
            <a:pPr algn="l">
              <a:lnSpc>
                <a:spcPct val="114000"/>
              </a:lnSpc>
            </a:pPr>
            <a:r>
              <a:rPr lang="en-US" altLang="zh-CN" sz="3600" b="1" dirty="0">
                <a:solidFill>
                  <a:schemeClr val="bg1"/>
                </a:solidFill>
                <a:ea typeface="微软雅黑" panose="020B0503020204020204" pitchFamily="34" charset="-122"/>
              </a:rPr>
              <a:t>that the blood of all the prophets which was shed from the foundation of the world may be required of this generation,</a:t>
            </a:r>
          </a:p>
        </p:txBody>
      </p:sp>
    </p:spTree>
    <p:extLst>
      <p:ext uri="{BB962C8B-B14F-4D97-AF65-F5344CB8AC3E}">
        <p14:creationId xmlns:p14="http://schemas.microsoft.com/office/powerpoint/2010/main" val="253157076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11:42-52】</a:t>
            </a:r>
          </a:p>
          <a:p>
            <a:pPr algn="l">
              <a:lnSpc>
                <a:spcPct val="114000"/>
              </a:lnSpc>
            </a:pPr>
            <a:r>
              <a:rPr lang="en-US" altLang="zh-CN" sz="3600" b="1" dirty="0">
                <a:solidFill>
                  <a:schemeClr val="bg1"/>
                </a:solidFill>
                <a:ea typeface="微软雅黑" panose="020B0503020204020204" pitchFamily="34" charset="-122"/>
              </a:rPr>
              <a:t>51 </a:t>
            </a:r>
            <a:r>
              <a:rPr lang="zh-CN" altLang="en-US" sz="3600" b="1" dirty="0">
                <a:solidFill>
                  <a:schemeClr val="bg1"/>
                </a:solidFill>
                <a:ea typeface="微软雅黑" panose="020B0503020204020204" pitchFamily="34" charset="-122"/>
              </a:rPr>
              <a:t>就是从亚伯的血起，直到被杀在坛和殿中间撒迦利亚的血为止。我实在告诉你们：这都要问在这世代的人身上。</a:t>
            </a:r>
          </a:p>
          <a:p>
            <a:pPr algn="l">
              <a:lnSpc>
                <a:spcPct val="114000"/>
              </a:lnSpc>
            </a:pPr>
            <a:r>
              <a:rPr lang="en-US" altLang="zh-CN" sz="3600" b="1" dirty="0">
                <a:solidFill>
                  <a:schemeClr val="bg1"/>
                </a:solidFill>
                <a:ea typeface="微软雅黑" panose="020B0503020204020204" pitchFamily="34" charset="-122"/>
              </a:rPr>
              <a:t>from the blood of Abel to the blood of Zechariah who perished between the altar and the temple. Yes, I say to you, it shall be required of this generation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9482766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11:42-52】</a:t>
            </a:r>
          </a:p>
          <a:p>
            <a:pPr algn="l">
              <a:lnSpc>
                <a:spcPct val="114000"/>
              </a:lnSpc>
            </a:pPr>
            <a:r>
              <a:rPr lang="en-US" altLang="zh-CN" sz="3600" b="1" dirty="0" smtClean="0">
                <a:solidFill>
                  <a:schemeClr val="bg1"/>
                </a:solidFill>
                <a:ea typeface="微软雅黑" panose="020B0503020204020204" pitchFamily="34" charset="-122"/>
              </a:rPr>
              <a:t>52 </a:t>
            </a:r>
            <a:r>
              <a:rPr lang="zh-CN" altLang="en-US" sz="3600" b="1" dirty="0" smtClean="0">
                <a:solidFill>
                  <a:schemeClr val="bg1"/>
                </a:solidFill>
                <a:ea typeface="微软雅黑" panose="020B0503020204020204" pitchFamily="34" charset="-122"/>
              </a:rPr>
              <a:t>你们律法师有祸了！因为你们把知识的钥匙夺了去，自己不进去，正要进去的人，你们也阻挡他们。”</a:t>
            </a:r>
          </a:p>
          <a:p>
            <a:pPr algn="l">
              <a:lnSpc>
                <a:spcPct val="114000"/>
              </a:lnSpc>
            </a:pPr>
            <a:r>
              <a:rPr lang="en-US" altLang="zh-CN" sz="3600" b="1" dirty="0" smtClean="0">
                <a:solidFill>
                  <a:schemeClr val="bg1"/>
                </a:solidFill>
                <a:ea typeface="微软雅黑" panose="020B0503020204020204" pitchFamily="34" charset="-122"/>
              </a:rPr>
              <a:t>"Woe to you lawyers! For you have taken away the key of knowledge. You did not enter in yourselves, and those who were entering in you hindered."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6941348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23:23-28】</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23 “</a:t>
            </a:r>
            <a:r>
              <a:rPr lang="zh-CN" altLang="en-US" sz="3600" b="1" dirty="0">
                <a:solidFill>
                  <a:schemeClr val="bg1"/>
                </a:solidFill>
                <a:ea typeface="微软雅黑" panose="020B0503020204020204" pitchFamily="34" charset="-122"/>
              </a:rPr>
              <a:t>你们这假冒为善的文士和法利赛人有祸了！因为你们将薄荷、茴香、芹菜献上十分之一，那律法上更重的事，就是公义、怜悯、信实，反倒不行了。这更重的是你们当行的，那也是不可不行的</a:t>
            </a:r>
            <a:r>
              <a:rPr lang="zh-CN" altLang="en-US" sz="3600" b="1" dirty="0" smtClean="0">
                <a:solidFill>
                  <a:schemeClr val="bg1"/>
                </a:solidFill>
                <a:ea typeface="微软雅黑" panose="020B0503020204020204" pitchFamily="34" charset="-122"/>
              </a:rPr>
              <a:t>。</a:t>
            </a:r>
            <a:r>
              <a:rPr lang="en-US" altLang="zh-CN" sz="3400" b="1" dirty="0" smtClean="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Woe to you, scribes and Pharisees, hypocrites! For you pay tithe of mint and anise and </a:t>
            </a:r>
            <a:r>
              <a:rPr lang="en-US" altLang="zh-CN" sz="3400" b="1" dirty="0" err="1">
                <a:solidFill>
                  <a:schemeClr val="bg1"/>
                </a:solidFill>
                <a:ea typeface="微软雅黑" panose="020B0503020204020204" pitchFamily="34" charset="-122"/>
              </a:rPr>
              <a:t>cummin</a:t>
            </a:r>
            <a:r>
              <a:rPr lang="en-US" altLang="zh-CN" sz="3400" b="1" dirty="0">
                <a:solidFill>
                  <a:schemeClr val="bg1"/>
                </a:solidFill>
                <a:ea typeface="微软雅黑" panose="020B0503020204020204" pitchFamily="34" charset="-122"/>
              </a:rPr>
              <a:t>, and have neglected the weightier matters of the law: justice and mercy and faith. These you ought to have done, without leaving the others undone</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3551063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23:23-28】</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24 </a:t>
            </a:r>
            <a:r>
              <a:rPr lang="zh-CN" altLang="en-US" sz="3600" b="1" dirty="0">
                <a:solidFill>
                  <a:schemeClr val="bg1"/>
                </a:solidFill>
                <a:ea typeface="微软雅黑" panose="020B0503020204020204" pitchFamily="34" charset="-122"/>
              </a:rPr>
              <a:t>你们这瞎眼领路的，蠓虫你们就滤出来，骆驼你们倒吞下去</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Blind </a:t>
            </a:r>
            <a:r>
              <a:rPr lang="en-US" altLang="zh-CN" sz="3600" b="1" dirty="0">
                <a:solidFill>
                  <a:schemeClr val="bg1"/>
                </a:solidFill>
                <a:ea typeface="微软雅黑" panose="020B0503020204020204" pitchFamily="34" charset="-122"/>
              </a:rPr>
              <a:t>guides, who strain out a gnat and swallow a camel!</a:t>
            </a:r>
          </a:p>
          <a:p>
            <a:pPr algn="l">
              <a:lnSpc>
                <a:spcPct val="114000"/>
              </a:lnSpc>
            </a:pPr>
            <a:r>
              <a:rPr lang="en-US" altLang="zh-CN" sz="3600" b="1" dirty="0">
                <a:solidFill>
                  <a:schemeClr val="bg1"/>
                </a:solidFill>
                <a:ea typeface="微软雅黑" panose="020B0503020204020204" pitchFamily="34" charset="-122"/>
              </a:rPr>
              <a:t>25 “</a:t>
            </a:r>
            <a:r>
              <a:rPr lang="zh-CN" altLang="en-US" sz="3600" b="1" dirty="0">
                <a:solidFill>
                  <a:schemeClr val="bg1"/>
                </a:solidFill>
                <a:ea typeface="微软雅黑" panose="020B0503020204020204" pitchFamily="34" charset="-122"/>
              </a:rPr>
              <a:t>你们这假冒为善的文士和法利赛人有祸了！因为你们洗净杯盘的外面，里面却盛满了勒索和放荡</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Woe to you, scribes and Pharisees, hypocrites! For you cleanse the outside of the cup and dish, but inside they are full of extortion and self-indulgence.</a:t>
            </a:r>
          </a:p>
        </p:txBody>
      </p:sp>
    </p:spTree>
    <p:extLst>
      <p:ext uri="{BB962C8B-B14F-4D97-AF65-F5344CB8AC3E}">
        <p14:creationId xmlns:p14="http://schemas.microsoft.com/office/powerpoint/2010/main" val="283190450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23:23-28】</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你们这瞎眼的法利赛人，先洗净杯盘的里面，好叫外面也干净了。</a:t>
            </a:r>
          </a:p>
          <a:p>
            <a:pPr algn="l">
              <a:lnSpc>
                <a:spcPct val="114000"/>
              </a:lnSpc>
            </a:pPr>
            <a:r>
              <a:rPr lang="en-US" altLang="zh-CN" sz="3600" b="1" dirty="0">
                <a:solidFill>
                  <a:schemeClr val="bg1"/>
                </a:solidFill>
                <a:ea typeface="微软雅黑" panose="020B0503020204020204" pitchFamily="34" charset="-122"/>
              </a:rPr>
              <a:t>Blind Pharisee, first cleanse the inside of the cup and dish, that the outside of them may be clean also</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0713943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23:23-28】</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27 </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你们这假冒为善的文士和法利赛人有祸了！因为你们好像粉饰的坟墓，外面好看，里面却装满了死人的骨头和一切的污秽。</a:t>
            </a:r>
          </a:p>
          <a:p>
            <a:pPr algn="l">
              <a:lnSpc>
                <a:spcPct val="114000"/>
              </a:lnSpc>
            </a:pPr>
            <a:r>
              <a:rPr lang="en-US" altLang="zh-CN" sz="3600" b="1" dirty="0">
                <a:solidFill>
                  <a:schemeClr val="bg1"/>
                </a:solidFill>
                <a:ea typeface="微软雅黑" panose="020B0503020204020204" pitchFamily="34" charset="-122"/>
              </a:rPr>
              <a:t>"Woe to you, scribes and Pharisees, hypocrites! For you are like whitewashed tombs which indeed appear beautiful outwardly, but inside are full of dead men's bones and all uncleanness.</a:t>
            </a:r>
          </a:p>
        </p:txBody>
      </p:sp>
    </p:spTree>
    <p:extLst>
      <p:ext uri="{BB962C8B-B14F-4D97-AF65-F5344CB8AC3E}">
        <p14:creationId xmlns:p14="http://schemas.microsoft.com/office/powerpoint/2010/main" val="335418344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23:23-28】</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你们也是如此，在人前、外面显出公义来，里面却装满了假善和不法的事</a:t>
            </a:r>
            <a:r>
              <a:rPr lang="zh-CN" altLang="en-US" sz="3600" b="1" dirty="0" smtClean="0">
                <a:solidFill>
                  <a:schemeClr val="bg1"/>
                </a:solidFill>
                <a:ea typeface="微软雅黑" panose="020B0503020204020204" pitchFamily="34" charset="-122"/>
              </a:rPr>
              <a:t>。 </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400" b="1" dirty="0" smtClean="0">
                <a:solidFill>
                  <a:schemeClr val="bg1"/>
                </a:solidFill>
                <a:ea typeface="微软雅黑" panose="020B0503020204020204" pitchFamily="34" charset="-122"/>
              </a:rPr>
              <a:t>Even </a:t>
            </a:r>
            <a:r>
              <a:rPr lang="en-US" altLang="zh-CN" sz="3400" b="1" dirty="0">
                <a:solidFill>
                  <a:schemeClr val="bg1"/>
                </a:solidFill>
                <a:ea typeface="微软雅黑" panose="020B0503020204020204" pitchFamily="34" charset="-122"/>
              </a:rPr>
              <a:t>so you also outwardly appear righteous to men, but inside you are full of hypocrisy and lawlessness</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2289119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23:29-39】</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29 </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你们这假冒为善的文士和法利赛人有祸了！因为你们建造先知的坟，修饰义人的墓，说</a:t>
            </a:r>
            <a:r>
              <a:rPr lang="zh-CN" altLang="en-US" sz="3600" b="1" dirty="0" smtClean="0">
                <a:solidFill>
                  <a:schemeClr val="bg1"/>
                </a:solidFill>
                <a:ea typeface="微软雅黑" panose="020B0503020204020204" pitchFamily="34" charset="-122"/>
              </a:rPr>
              <a:t>： </a:t>
            </a:r>
            <a:r>
              <a:rPr lang="en-US" altLang="zh-CN" sz="3400" b="1" dirty="0" smtClean="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Woe to you, scribes and Pharisees, hypocrites! Because you build the tombs of the prophets and adorn the monuments of the righteous,</a:t>
            </a:r>
          </a:p>
        </p:txBody>
      </p:sp>
    </p:spTree>
    <p:extLst>
      <p:ext uri="{BB962C8B-B14F-4D97-AF65-F5344CB8AC3E}">
        <p14:creationId xmlns:p14="http://schemas.microsoft.com/office/powerpoint/2010/main" val="12736799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23:29-39】</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30 ‘</a:t>
            </a:r>
            <a:r>
              <a:rPr lang="zh-CN" altLang="en-US" sz="3600" b="1" dirty="0">
                <a:solidFill>
                  <a:schemeClr val="bg1"/>
                </a:solidFill>
                <a:ea typeface="微软雅黑" panose="020B0503020204020204" pitchFamily="34" charset="-122"/>
              </a:rPr>
              <a:t>若是我们在我们祖宗的时候，必不和他们同流先知的血。</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and say, "If we had lived in the days of our fathers, we would not have been partakers with them in the blood of the prophets.'</a:t>
            </a:r>
          </a:p>
          <a:p>
            <a:pPr algn="l">
              <a:lnSpc>
                <a:spcPct val="114000"/>
              </a:lnSpc>
            </a:pPr>
            <a:r>
              <a:rPr lang="en-US" altLang="zh-CN" sz="3600" b="1" dirty="0">
                <a:solidFill>
                  <a:schemeClr val="bg1"/>
                </a:solidFill>
                <a:ea typeface="微软雅黑" panose="020B0503020204020204" pitchFamily="34" charset="-122"/>
              </a:rPr>
              <a:t>31 </a:t>
            </a:r>
            <a:r>
              <a:rPr lang="zh-CN" altLang="en-US" sz="3600" b="1" dirty="0">
                <a:solidFill>
                  <a:schemeClr val="bg1"/>
                </a:solidFill>
                <a:ea typeface="微软雅黑" panose="020B0503020204020204" pitchFamily="34" charset="-122"/>
              </a:rPr>
              <a:t>这就是你们自己证明是杀害先知者的子孙了</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Therefore you are witnesses against yourselves that you are sons of those who murdered the prophets.</a:t>
            </a:r>
          </a:p>
        </p:txBody>
      </p:sp>
    </p:spTree>
    <p:extLst>
      <p:ext uri="{BB962C8B-B14F-4D97-AF65-F5344CB8AC3E}">
        <p14:creationId xmlns:p14="http://schemas.microsoft.com/office/powerpoint/2010/main" val="23112701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23:23-39】</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27 </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你们这假冒为善的文士和法利赛人有祸了！因为你们好像粉饰的坟墓，外面好看，里面却装满了死人的骨头和一切的污秽。</a:t>
            </a:r>
          </a:p>
          <a:p>
            <a:pPr algn="l">
              <a:lnSpc>
                <a:spcPct val="114000"/>
              </a:lnSpc>
            </a:pPr>
            <a:r>
              <a:rPr lang="en-US" altLang="zh-CN" sz="3600" b="1" dirty="0">
                <a:solidFill>
                  <a:schemeClr val="bg1"/>
                </a:solidFill>
                <a:ea typeface="微软雅黑" panose="020B0503020204020204" pitchFamily="34" charset="-122"/>
              </a:rPr>
              <a:t>"Woe to you, scribes and Pharisees, hypocrites! For you are like whitewashed tombs which indeed appear beautiful outwardly, but inside are full of dead men's bones and all uncleanness.</a:t>
            </a:r>
          </a:p>
        </p:txBody>
      </p:sp>
    </p:spTree>
    <p:extLst>
      <p:ext uri="{BB962C8B-B14F-4D97-AF65-F5344CB8AC3E}">
        <p14:creationId xmlns:p14="http://schemas.microsoft.com/office/powerpoint/2010/main" val="344887773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23:29-39】</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32 </a:t>
            </a:r>
            <a:r>
              <a:rPr lang="zh-CN" altLang="en-US" sz="3600" b="1" dirty="0">
                <a:solidFill>
                  <a:schemeClr val="bg1"/>
                </a:solidFill>
                <a:ea typeface="微软雅黑" panose="020B0503020204020204" pitchFamily="34" charset="-122"/>
              </a:rPr>
              <a:t>你们去充满你们祖宗的恶贯吧！</a:t>
            </a:r>
            <a:r>
              <a:rPr lang="en-US" altLang="zh-CN" sz="3600" b="1" dirty="0">
                <a:solidFill>
                  <a:schemeClr val="bg1"/>
                </a:solidFill>
                <a:ea typeface="微软雅黑" panose="020B0503020204020204" pitchFamily="34" charset="-122"/>
              </a:rPr>
              <a:t>Fill up, then, the measure of your fathers' guilt.</a:t>
            </a:r>
          </a:p>
          <a:p>
            <a:pPr algn="l">
              <a:lnSpc>
                <a:spcPct val="114000"/>
              </a:lnSpc>
            </a:pPr>
            <a:r>
              <a:rPr lang="en-US" altLang="zh-CN" sz="3600" b="1" dirty="0">
                <a:solidFill>
                  <a:schemeClr val="bg1"/>
                </a:solidFill>
                <a:ea typeface="微软雅黑" panose="020B0503020204020204" pitchFamily="34" charset="-122"/>
              </a:rPr>
              <a:t>33 </a:t>
            </a:r>
            <a:r>
              <a:rPr lang="zh-CN" altLang="en-US" sz="3600" b="1" dirty="0">
                <a:solidFill>
                  <a:schemeClr val="bg1"/>
                </a:solidFill>
                <a:ea typeface="微软雅黑" panose="020B0503020204020204" pitchFamily="34" charset="-122"/>
              </a:rPr>
              <a:t>你们这些蛇类、毒蛇之种啊！怎能逃脱地狱的刑罚呢？</a:t>
            </a:r>
          </a:p>
          <a:p>
            <a:pPr algn="l">
              <a:lnSpc>
                <a:spcPct val="114000"/>
              </a:lnSpc>
            </a:pPr>
            <a:r>
              <a:rPr lang="en-US" altLang="zh-CN" sz="3600" b="1" dirty="0">
                <a:solidFill>
                  <a:schemeClr val="bg1"/>
                </a:solidFill>
                <a:ea typeface="微软雅黑" panose="020B0503020204020204" pitchFamily="34" charset="-122"/>
              </a:rPr>
              <a:t>Serpents, brood of vipers! How can you escape the condemnation of hell</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0976320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23:29-39】</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34 </a:t>
            </a:r>
            <a:r>
              <a:rPr lang="zh-CN" altLang="en-US" sz="3600" b="1" dirty="0">
                <a:solidFill>
                  <a:schemeClr val="bg1"/>
                </a:solidFill>
                <a:ea typeface="微软雅黑" panose="020B0503020204020204" pitchFamily="34" charset="-122"/>
              </a:rPr>
              <a:t>所以我差遣先知和智慧人并文士到你们这里来，有的你们要杀害，要钉十字架；有的你们要在会堂里鞭打，从这城追逼到那城，</a:t>
            </a:r>
          </a:p>
          <a:p>
            <a:pPr algn="l">
              <a:lnSpc>
                <a:spcPct val="114000"/>
              </a:lnSpc>
            </a:pPr>
            <a:r>
              <a:rPr lang="en-US" altLang="zh-CN" sz="3600" b="1" dirty="0">
                <a:solidFill>
                  <a:schemeClr val="bg1"/>
                </a:solidFill>
                <a:ea typeface="微软雅黑" panose="020B0503020204020204" pitchFamily="34" charset="-122"/>
              </a:rPr>
              <a:t>Therefore, indeed, I send you prophets, wise men, and scribes: some of them you will kill and crucify, and some of them you will scourge in your synagogues and persecute from city to city,</a:t>
            </a:r>
          </a:p>
        </p:txBody>
      </p:sp>
    </p:spTree>
    <p:extLst>
      <p:ext uri="{BB962C8B-B14F-4D97-AF65-F5344CB8AC3E}">
        <p14:creationId xmlns:p14="http://schemas.microsoft.com/office/powerpoint/2010/main" val="7045345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23:29-39】</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35 </a:t>
            </a:r>
            <a:r>
              <a:rPr lang="zh-CN" altLang="en-US" sz="3600" b="1" dirty="0">
                <a:solidFill>
                  <a:schemeClr val="bg1"/>
                </a:solidFill>
                <a:ea typeface="微软雅黑" panose="020B0503020204020204" pitchFamily="34" charset="-122"/>
              </a:rPr>
              <a:t>叫世上所流义人的血，都归到你们身上，从义人亚伯的血起，直到你们在殿和坛中间所杀的巴拉加的儿子撒迦利亚的血为止。</a:t>
            </a:r>
          </a:p>
          <a:p>
            <a:pPr algn="l">
              <a:lnSpc>
                <a:spcPct val="114000"/>
              </a:lnSpc>
            </a:pPr>
            <a:r>
              <a:rPr lang="en-US" altLang="zh-CN" sz="3600" b="1" dirty="0">
                <a:solidFill>
                  <a:schemeClr val="bg1"/>
                </a:solidFill>
                <a:ea typeface="微软雅黑" panose="020B0503020204020204" pitchFamily="34" charset="-122"/>
              </a:rPr>
              <a:t>that on you may come all the righteous blood shed on the earth, from the blood of righteous Abel to the blood of Zechariah, son of </a:t>
            </a:r>
            <a:r>
              <a:rPr lang="en-US" altLang="zh-CN" sz="3600" b="1" dirty="0" err="1">
                <a:solidFill>
                  <a:schemeClr val="bg1"/>
                </a:solidFill>
                <a:ea typeface="微软雅黑" panose="020B0503020204020204" pitchFamily="34" charset="-122"/>
              </a:rPr>
              <a:t>Berechiah</a:t>
            </a:r>
            <a:r>
              <a:rPr lang="en-US" altLang="zh-CN" sz="3600" b="1" dirty="0">
                <a:solidFill>
                  <a:schemeClr val="bg1"/>
                </a:solidFill>
                <a:ea typeface="微软雅黑" panose="020B0503020204020204" pitchFamily="34" charset="-122"/>
              </a:rPr>
              <a:t>, whom you murdered between the temple and the altar</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0840902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23:29-39】</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36 </a:t>
            </a:r>
            <a:r>
              <a:rPr lang="zh-CN" altLang="en-US" sz="3600" b="1" dirty="0">
                <a:solidFill>
                  <a:schemeClr val="bg1"/>
                </a:solidFill>
                <a:ea typeface="微软雅黑" panose="020B0503020204020204" pitchFamily="34" charset="-122"/>
              </a:rPr>
              <a:t>我实在告诉你们：这一切的罪都要归到这世代了。” </a:t>
            </a:r>
          </a:p>
          <a:p>
            <a:pPr algn="l">
              <a:lnSpc>
                <a:spcPct val="114000"/>
              </a:lnSpc>
            </a:pPr>
            <a:r>
              <a:rPr lang="en-US" altLang="zh-CN" sz="3600" b="1" dirty="0">
                <a:solidFill>
                  <a:schemeClr val="bg1"/>
                </a:solidFill>
                <a:ea typeface="微软雅黑" panose="020B0503020204020204" pitchFamily="34" charset="-122"/>
              </a:rPr>
              <a:t>Assuredly, I say to you, all these things will come upon this generation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1888042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23:29-39】</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37 </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耶路撒冷啊，耶路撒冷啊！你常杀害先知，又用石头打死那奉差遣到你这里来的人。我多次愿意聚集你的儿女，好像母鸡把小鸡聚集在翅膀底下，只是你们不愿意。</a:t>
            </a:r>
          </a:p>
          <a:p>
            <a:pPr algn="l">
              <a:lnSpc>
                <a:spcPct val="114000"/>
              </a:lnSpc>
            </a:pPr>
            <a:r>
              <a:rPr lang="en-US" altLang="zh-CN" sz="3600" b="1" dirty="0">
                <a:solidFill>
                  <a:schemeClr val="bg1"/>
                </a:solidFill>
                <a:ea typeface="微软雅黑" panose="020B0503020204020204" pitchFamily="34" charset="-122"/>
              </a:rPr>
              <a:t>"O Jerusalem, Jerusalem, the one who kills the prophets and stones those who are sent to her! How often I wanted to gather your children together, as a hen gathers her chicks under her wings, but you were not willing!</a:t>
            </a:r>
          </a:p>
        </p:txBody>
      </p:sp>
    </p:spTree>
    <p:extLst>
      <p:ext uri="{BB962C8B-B14F-4D97-AF65-F5344CB8AC3E}">
        <p14:creationId xmlns:p14="http://schemas.microsoft.com/office/powerpoint/2010/main" val="57820588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23:29-39】</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38 </a:t>
            </a:r>
            <a:r>
              <a:rPr lang="zh-CN" altLang="en-US" sz="3600" b="1" dirty="0">
                <a:solidFill>
                  <a:schemeClr val="bg1"/>
                </a:solidFill>
                <a:ea typeface="微软雅黑" panose="020B0503020204020204" pitchFamily="34" charset="-122"/>
              </a:rPr>
              <a:t>看哪，你们的家成为荒场，留给你们。</a:t>
            </a:r>
            <a:r>
              <a:rPr lang="en-US" altLang="zh-CN" sz="3600" b="1" dirty="0">
                <a:solidFill>
                  <a:schemeClr val="bg1"/>
                </a:solidFill>
                <a:ea typeface="微软雅黑" panose="020B0503020204020204" pitchFamily="34" charset="-122"/>
              </a:rPr>
              <a:t>See! Your house is left to you desolate;</a:t>
            </a:r>
          </a:p>
          <a:p>
            <a:pPr algn="l">
              <a:lnSpc>
                <a:spcPct val="114000"/>
              </a:lnSpc>
            </a:pPr>
            <a:r>
              <a:rPr lang="en-US" altLang="zh-CN" sz="3600" b="1" dirty="0">
                <a:solidFill>
                  <a:schemeClr val="bg1"/>
                </a:solidFill>
                <a:ea typeface="微软雅黑" panose="020B0503020204020204" pitchFamily="34" charset="-122"/>
              </a:rPr>
              <a:t>39 </a:t>
            </a:r>
            <a:r>
              <a:rPr lang="zh-CN" altLang="en-US" sz="3600" b="1" dirty="0">
                <a:solidFill>
                  <a:schemeClr val="bg1"/>
                </a:solidFill>
                <a:ea typeface="微软雅黑" panose="020B0503020204020204" pitchFamily="34" charset="-122"/>
              </a:rPr>
              <a:t>我告诉你们：从今以后，你们不得再见我，直等到你们说：‘奉主名来的，是应当称颂的。’”</a:t>
            </a:r>
          </a:p>
          <a:p>
            <a:pPr algn="l">
              <a:lnSpc>
                <a:spcPct val="114000"/>
              </a:lnSpc>
            </a:pPr>
            <a:r>
              <a:rPr lang="en-US" altLang="zh-CN" sz="3600" b="1" dirty="0">
                <a:solidFill>
                  <a:schemeClr val="bg1"/>
                </a:solidFill>
                <a:ea typeface="微软雅黑" panose="020B0503020204020204" pitchFamily="34" charset="-122"/>
              </a:rPr>
              <a:t>for I say to you, you shall see Me no more till you say, "Blessed is He who comes in the name of the LORD!"'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1498635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6:26</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人</a:t>
            </a:r>
            <a:r>
              <a:rPr lang="zh-CN" altLang="en-US" sz="3600" b="1" dirty="0">
                <a:solidFill>
                  <a:schemeClr val="bg1"/>
                </a:solidFill>
                <a:ea typeface="微软雅黑" panose="020B0503020204020204" pitchFamily="34" charset="-122"/>
              </a:rPr>
              <a:t>都说你们好的时候，你们就有祸了，因为他们的祖宗待假先知也是这样。</a:t>
            </a:r>
          </a:p>
          <a:p>
            <a:pPr algn="l">
              <a:lnSpc>
                <a:spcPct val="114000"/>
              </a:lnSpc>
            </a:pPr>
            <a:r>
              <a:rPr lang="en-US" altLang="zh-CN" sz="3600" b="1" dirty="0">
                <a:solidFill>
                  <a:schemeClr val="bg1"/>
                </a:solidFill>
                <a:ea typeface="微软雅黑" panose="020B0503020204020204" pitchFamily="34" charset="-122"/>
              </a:rPr>
              <a:t>Woe to you when all men speak well of you,  For so did their fathers to the false prophets.”</a:t>
            </a:r>
          </a:p>
        </p:txBody>
      </p:sp>
    </p:spTree>
    <p:extLst>
      <p:ext uri="{BB962C8B-B14F-4D97-AF65-F5344CB8AC3E}">
        <p14:creationId xmlns:p14="http://schemas.microsoft.com/office/powerpoint/2010/main" val="359521490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3:2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8</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10】</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天国近了，你们应当悔改！” </a:t>
            </a:r>
            <a:r>
              <a:rPr lang="en-US" altLang="zh-CN" sz="3600" b="1" dirty="0">
                <a:solidFill>
                  <a:schemeClr val="bg1"/>
                </a:solidFill>
                <a:ea typeface="微软雅黑" panose="020B0503020204020204" pitchFamily="34" charset="-122"/>
              </a:rPr>
              <a:t>Repent, for the kingdom of heaven is at hand!</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你们要结出果子来，与悔改的心相称。</a:t>
            </a:r>
            <a:r>
              <a:rPr lang="en-US" altLang="zh-CN" sz="3600" b="1" dirty="0">
                <a:solidFill>
                  <a:schemeClr val="bg1"/>
                </a:solidFill>
                <a:ea typeface="微软雅黑" panose="020B0503020204020204" pitchFamily="34" charset="-122"/>
              </a:rPr>
              <a:t>Therefore bear fruits worthy of repentance</a:t>
            </a:r>
            <a:r>
              <a:rPr lang="en-US" altLang="zh-CN" sz="3600" b="1" dirty="0" smtClean="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10 </a:t>
            </a:r>
            <a:r>
              <a:rPr lang="zh-CN" altLang="en-US" sz="3600" b="1" dirty="0" smtClean="0">
                <a:solidFill>
                  <a:schemeClr val="bg1"/>
                </a:solidFill>
                <a:ea typeface="微软雅黑" panose="020B0503020204020204" pitchFamily="34" charset="-122"/>
              </a:rPr>
              <a:t>现在斧子已经放在树根上，凡不结好果子的树，就砍下来丢在火里。</a:t>
            </a:r>
            <a:r>
              <a:rPr lang="en-US" altLang="zh-CN" sz="3600" b="1" dirty="0" smtClean="0">
                <a:solidFill>
                  <a:schemeClr val="bg1"/>
                </a:solidFill>
                <a:ea typeface="微软雅黑" panose="020B0503020204020204" pitchFamily="34" charset="-122"/>
              </a:rPr>
              <a:t>And even now the ax is laid to the root of the trees. Therefore every tree which does not bear good fruit is cut down and thrown into the fire.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0694020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3:16-18</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36】</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　神爱世人，甚至将祂的独生子赐给他们，叫一切信祂的，不至灭亡，反得永生。</a:t>
            </a:r>
          </a:p>
          <a:p>
            <a:pPr algn="l">
              <a:lnSpc>
                <a:spcPct val="114000"/>
              </a:lnSpc>
            </a:pPr>
            <a:r>
              <a:rPr lang="en-US" altLang="zh-CN" sz="3600" b="1" dirty="0">
                <a:solidFill>
                  <a:schemeClr val="bg1"/>
                </a:solidFill>
                <a:ea typeface="微软雅黑" panose="020B0503020204020204" pitchFamily="34" charset="-122"/>
              </a:rPr>
              <a:t>For God so loved the world that He gave His only begotten Son, that whoever believes in Him should not perish but have everlasting life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132342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3:16-18</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36】</a:t>
            </a:r>
          </a:p>
          <a:p>
            <a:pPr algn="l">
              <a:lnSpc>
                <a:spcPct val="114000"/>
              </a:lnSpc>
            </a:pPr>
            <a:r>
              <a:rPr lang="en-US" altLang="zh-CN" sz="3600" b="1" dirty="0" smtClean="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因为　神差祂的儿子降世，不是要定世人的罪（或作“审判世人”。下同），乃是要叫世人因祂得救。</a:t>
            </a:r>
          </a:p>
          <a:p>
            <a:pPr algn="l">
              <a:lnSpc>
                <a:spcPct val="114000"/>
              </a:lnSpc>
            </a:pPr>
            <a:r>
              <a:rPr lang="en-US" altLang="zh-CN" sz="3600" b="1" dirty="0">
                <a:solidFill>
                  <a:schemeClr val="bg1"/>
                </a:solidFill>
                <a:ea typeface="微软雅黑" panose="020B0503020204020204" pitchFamily="34" charset="-122"/>
              </a:rPr>
              <a:t>For God did not send His Son into the world to condemn the world, but that the world through Him might be saved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864232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23:23-39】</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你们也是如此，在人前、外面显出公义来，里面却装满了假善和不法的事</a:t>
            </a:r>
            <a:r>
              <a:rPr lang="zh-CN" altLang="en-US" sz="3600" b="1" dirty="0" smtClean="0">
                <a:solidFill>
                  <a:schemeClr val="bg1"/>
                </a:solidFill>
                <a:ea typeface="微软雅黑" panose="020B0503020204020204" pitchFamily="34" charset="-122"/>
              </a:rPr>
              <a:t>。 </a:t>
            </a:r>
            <a:r>
              <a:rPr lang="en-US" altLang="zh-CN" sz="3400" b="1" dirty="0" smtClean="0">
                <a:solidFill>
                  <a:schemeClr val="bg1"/>
                </a:solidFill>
                <a:ea typeface="微软雅黑" panose="020B0503020204020204" pitchFamily="34" charset="-122"/>
              </a:rPr>
              <a:t>Even </a:t>
            </a:r>
            <a:r>
              <a:rPr lang="en-US" altLang="zh-CN" sz="3400" b="1" dirty="0">
                <a:solidFill>
                  <a:schemeClr val="bg1"/>
                </a:solidFill>
                <a:ea typeface="微软雅黑" panose="020B0503020204020204" pitchFamily="34" charset="-122"/>
              </a:rPr>
              <a:t>so you also outwardly appear righteous to men, but inside you are full of hypocrisy and lawlessness.</a:t>
            </a:r>
          </a:p>
          <a:p>
            <a:pPr algn="l">
              <a:lnSpc>
                <a:spcPct val="114000"/>
              </a:lnSpc>
            </a:pPr>
            <a:r>
              <a:rPr lang="en-US" altLang="zh-CN" sz="3600" b="1" dirty="0">
                <a:solidFill>
                  <a:schemeClr val="bg1"/>
                </a:solidFill>
                <a:ea typeface="微软雅黑" panose="020B0503020204020204" pitchFamily="34" charset="-122"/>
              </a:rPr>
              <a:t>29 “</a:t>
            </a:r>
            <a:r>
              <a:rPr lang="zh-CN" altLang="en-US" sz="3600" b="1" dirty="0">
                <a:solidFill>
                  <a:schemeClr val="bg1"/>
                </a:solidFill>
                <a:ea typeface="微软雅黑" panose="020B0503020204020204" pitchFamily="34" charset="-122"/>
              </a:rPr>
              <a:t>你们这假冒为善的文士和法利赛人有祸了！因为你们建造先知的坟，修饰义人的墓，说</a:t>
            </a:r>
            <a:r>
              <a:rPr lang="zh-CN" altLang="en-US" sz="3600" b="1" dirty="0" smtClean="0">
                <a:solidFill>
                  <a:schemeClr val="bg1"/>
                </a:solidFill>
                <a:ea typeface="微软雅黑" panose="020B0503020204020204" pitchFamily="34" charset="-122"/>
              </a:rPr>
              <a:t>： </a:t>
            </a:r>
            <a:r>
              <a:rPr lang="en-US" altLang="zh-CN" sz="3400" b="1" dirty="0" smtClean="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Woe to you, scribes and Pharisees, hypocrites! Because you build the tombs of the prophets and adorn the monuments of the righteous,</a:t>
            </a:r>
          </a:p>
        </p:txBody>
      </p:sp>
    </p:spTree>
    <p:extLst>
      <p:ext uri="{BB962C8B-B14F-4D97-AF65-F5344CB8AC3E}">
        <p14:creationId xmlns:p14="http://schemas.microsoft.com/office/powerpoint/2010/main" val="376560111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3:16-18</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36】</a:t>
            </a:r>
          </a:p>
          <a:p>
            <a:pPr algn="l">
              <a:lnSpc>
                <a:spcPct val="114000"/>
              </a:lnSpc>
            </a:pPr>
            <a:r>
              <a:rPr lang="en-US" altLang="zh-CN" sz="3600" b="1" dirty="0" smtClean="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信祂的人，不被定罪；不信的人，罪已经定了，因为他不信　神独生子的名。</a:t>
            </a:r>
          </a:p>
          <a:p>
            <a:pPr algn="l">
              <a:lnSpc>
                <a:spcPct val="114000"/>
              </a:lnSpc>
            </a:pPr>
            <a:r>
              <a:rPr lang="en-US" altLang="zh-CN" sz="3600" b="1" dirty="0">
                <a:solidFill>
                  <a:schemeClr val="bg1"/>
                </a:solidFill>
                <a:ea typeface="微软雅黑" panose="020B0503020204020204" pitchFamily="34" charset="-122"/>
              </a:rPr>
              <a:t>"He who believes in Him is not condemned; but he who does not believe is condemned already, because he has not believed in the name of the only begotten Son of God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6640989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3:16-18</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36】</a:t>
            </a:r>
          </a:p>
          <a:p>
            <a:pPr algn="l">
              <a:lnSpc>
                <a:spcPct val="114000"/>
              </a:lnSpc>
            </a:pPr>
            <a:r>
              <a:rPr lang="en-US" altLang="zh-CN" sz="3600" b="1" dirty="0">
                <a:solidFill>
                  <a:schemeClr val="bg1"/>
                </a:solidFill>
                <a:ea typeface="微软雅黑" panose="020B0503020204020204" pitchFamily="34" charset="-122"/>
              </a:rPr>
              <a:t>36 </a:t>
            </a:r>
            <a:r>
              <a:rPr lang="zh-CN" altLang="en-US" sz="3600" b="1" dirty="0">
                <a:solidFill>
                  <a:schemeClr val="bg1"/>
                </a:solidFill>
                <a:ea typeface="微软雅黑" panose="020B0503020204020204" pitchFamily="34" charset="-122"/>
              </a:rPr>
              <a:t>信子的人有永生；不信子的人得不着永生（原文作“不得见永生”），　神的震怒常在他身上。”</a:t>
            </a:r>
          </a:p>
          <a:p>
            <a:pPr algn="l">
              <a:lnSpc>
                <a:spcPct val="114000"/>
              </a:lnSpc>
            </a:pPr>
            <a:r>
              <a:rPr lang="en-US" altLang="zh-CN" sz="3600" b="1" dirty="0">
                <a:solidFill>
                  <a:schemeClr val="bg1"/>
                </a:solidFill>
                <a:ea typeface="微软雅黑" panose="020B0503020204020204" pitchFamily="34" charset="-122"/>
              </a:rPr>
              <a:t>He who believes in the Son has everlasting life; and he who does not believe the Son shall not see life, but the wrath of God abides on him."</a:t>
            </a:r>
          </a:p>
        </p:txBody>
      </p:sp>
    </p:spTree>
    <p:extLst>
      <p:ext uri="{BB962C8B-B14F-4D97-AF65-F5344CB8AC3E}">
        <p14:creationId xmlns:p14="http://schemas.microsoft.com/office/powerpoint/2010/main" val="33121846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23:23-39】</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30 ‘</a:t>
            </a:r>
            <a:r>
              <a:rPr lang="zh-CN" altLang="en-US" sz="3600" b="1" dirty="0">
                <a:solidFill>
                  <a:schemeClr val="bg1"/>
                </a:solidFill>
                <a:ea typeface="微软雅黑" panose="020B0503020204020204" pitchFamily="34" charset="-122"/>
              </a:rPr>
              <a:t>若是我们在我们祖宗的时候，必不和他们同流先知的血。</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and say, "If we had lived in the days of our fathers, we would not have been partakers with them in the blood of the prophets.'</a:t>
            </a:r>
          </a:p>
          <a:p>
            <a:pPr algn="l">
              <a:lnSpc>
                <a:spcPct val="114000"/>
              </a:lnSpc>
            </a:pPr>
            <a:r>
              <a:rPr lang="en-US" altLang="zh-CN" sz="3600" b="1" dirty="0">
                <a:solidFill>
                  <a:schemeClr val="bg1"/>
                </a:solidFill>
                <a:ea typeface="微软雅黑" panose="020B0503020204020204" pitchFamily="34" charset="-122"/>
              </a:rPr>
              <a:t>31 </a:t>
            </a:r>
            <a:r>
              <a:rPr lang="zh-CN" altLang="en-US" sz="3600" b="1" dirty="0">
                <a:solidFill>
                  <a:schemeClr val="bg1"/>
                </a:solidFill>
                <a:ea typeface="微软雅黑" panose="020B0503020204020204" pitchFamily="34" charset="-122"/>
              </a:rPr>
              <a:t>这就是你们自己证明是杀害先知者的子孙了</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Therefore you are witnesses against yourselves that you are sons of those who murdered the prophets.</a:t>
            </a:r>
          </a:p>
        </p:txBody>
      </p:sp>
    </p:spTree>
    <p:extLst>
      <p:ext uri="{BB962C8B-B14F-4D97-AF65-F5344CB8AC3E}">
        <p14:creationId xmlns:p14="http://schemas.microsoft.com/office/powerpoint/2010/main" val="7513915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23:23-39】</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32 </a:t>
            </a:r>
            <a:r>
              <a:rPr lang="zh-CN" altLang="en-US" sz="3600" b="1" dirty="0">
                <a:solidFill>
                  <a:schemeClr val="bg1"/>
                </a:solidFill>
                <a:ea typeface="微软雅黑" panose="020B0503020204020204" pitchFamily="34" charset="-122"/>
              </a:rPr>
              <a:t>你们去充满你们祖宗的恶贯吧！</a:t>
            </a:r>
            <a:r>
              <a:rPr lang="en-US" altLang="zh-CN" sz="3600" b="1" dirty="0">
                <a:solidFill>
                  <a:schemeClr val="bg1"/>
                </a:solidFill>
                <a:ea typeface="微软雅黑" panose="020B0503020204020204" pitchFamily="34" charset="-122"/>
              </a:rPr>
              <a:t>Fill up, then, the measure of your fathers' guilt.</a:t>
            </a:r>
          </a:p>
          <a:p>
            <a:pPr algn="l">
              <a:lnSpc>
                <a:spcPct val="114000"/>
              </a:lnSpc>
            </a:pPr>
            <a:r>
              <a:rPr lang="en-US" altLang="zh-CN" sz="3600" b="1" dirty="0">
                <a:solidFill>
                  <a:schemeClr val="bg1"/>
                </a:solidFill>
                <a:ea typeface="微软雅黑" panose="020B0503020204020204" pitchFamily="34" charset="-122"/>
              </a:rPr>
              <a:t>33 </a:t>
            </a:r>
            <a:r>
              <a:rPr lang="zh-CN" altLang="en-US" sz="3600" b="1" dirty="0">
                <a:solidFill>
                  <a:schemeClr val="bg1"/>
                </a:solidFill>
                <a:ea typeface="微软雅黑" panose="020B0503020204020204" pitchFamily="34" charset="-122"/>
              </a:rPr>
              <a:t>你们这些蛇类、毒蛇之种啊！怎能逃脱地狱的刑罚呢？</a:t>
            </a:r>
          </a:p>
          <a:p>
            <a:pPr algn="l">
              <a:lnSpc>
                <a:spcPct val="114000"/>
              </a:lnSpc>
            </a:pPr>
            <a:r>
              <a:rPr lang="en-US" altLang="zh-CN" sz="3600" b="1" dirty="0">
                <a:solidFill>
                  <a:schemeClr val="bg1"/>
                </a:solidFill>
                <a:ea typeface="微软雅黑" panose="020B0503020204020204" pitchFamily="34" charset="-122"/>
              </a:rPr>
              <a:t>Serpents, brood of vipers! How can you escape the condemnation of hell</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6032580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23:23-39】</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34 </a:t>
            </a:r>
            <a:r>
              <a:rPr lang="zh-CN" altLang="en-US" sz="3600" b="1" dirty="0">
                <a:solidFill>
                  <a:schemeClr val="bg1"/>
                </a:solidFill>
                <a:ea typeface="微软雅黑" panose="020B0503020204020204" pitchFamily="34" charset="-122"/>
              </a:rPr>
              <a:t>所以我差遣先知和智慧人并文士到你们这里来，有的你们要杀害，要钉十字架；有的你们要在会堂里鞭打，从这城追逼到那城，</a:t>
            </a:r>
          </a:p>
          <a:p>
            <a:pPr algn="l">
              <a:lnSpc>
                <a:spcPct val="114000"/>
              </a:lnSpc>
            </a:pPr>
            <a:r>
              <a:rPr lang="en-US" altLang="zh-CN" sz="3600" b="1" dirty="0">
                <a:solidFill>
                  <a:schemeClr val="bg1"/>
                </a:solidFill>
                <a:ea typeface="微软雅黑" panose="020B0503020204020204" pitchFamily="34" charset="-122"/>
              </a:rPr>
              <a:t>Therefore, indeed, I send you prophets, wise men, and scribes: some of them you will kill and crucify, and some of them you will scourge in your synagogues and persecute from city to city,</a:t>
            </a:r>
          </a:p>
        </p:txBody>
      </p:sp>
    </p:spTree>
    <p:extLst>
      <p:ext uri="{BB962C8B-B14F-4D97-AF65-F5344CB8AC3E}">
        <p14:creationId xmlns:p14="http://schemas.microsoft.com/office/powerpoint/2010/main" val="25652695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23:23-39】</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35 </a:t>
            </a:r>
            <a:r>
              <a:rPr lang="zh-CN" altLang="en-US" sz="3600" b="1" dirty="0">
                <a:solidFill>
                  <a:schemeClr val="bg1"/>
                </a:solidFill>
                <a:ea typeface="微软雅黑" panose="020B0503020204020204" pitchFamily="34" charset="-122"/>
              </a:rPr>
              <a:t>叫世上所流义人的血，都归到你们身上，从义人亚伯的血起，直到你们在殿和坛中间所杀的巴拉加的儿子撒迦利亚的血为止。</a:t>
            </a:r>
          </a:p>
          <a:p>
            <a:pPr algn="l">
              <a:lnSpc>
                <a:spcPct val="114000"/>
              </a:lnSpc>
            </a:pPr>
            <a:r>
              <a:rPr lang="en-US" altLang="zh-CN" sz="3600" b="1" dirty="0">
                <a:solidFill>
                  <a:schemeClr val="bg1"/>
                </a:solidFill>
                <a:ea typeface="微软雅黑" panose="020B0503020204020204" pitchFamily="34" charset="-122"/>
              </a:rPr>
              <a:t>that on you may come all the righteous blood shed on the earth, from the blood of righteous Abel to the blood of Zechariah, son of </a:t>
            </a:r>
            <a:r>
              <a:rPr lang="en-US" altLang="zh-CN" sz="3600" b="1" dirty="0" err="1">
                <a:solidFill>
                  <a:schemeClr val="bg1"/>
                </a:solidFill>
                <a:ea typeface="微软雅黑" panose="020B0503020204020204" pitchFamily="34" charset="-122"/>
              </a:rPr>
              <a:t>Berechiah</a:t>
            </a:r>
            <a:r>
              <a:rPr lang="en-US" altLang="zh-CN" sz="3600" b="1" dirty="0">
                <a:solidFill>
                  <a:schemeClr val="bg1"/>
                </a:solidFill>
                <a:ea typeface="微软雅黑" panose="020B0503020204020204" pitchFamily="34" charset="-122"/>
              </a:rPr>
              <a:t>, whom you murdered between the temple and the altar</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091645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947</TotalTime>
  <Words>3600</Words>
  <Application>Microsoft Office PowerPoint</Application>
  <PresentationFormat>全屏显示(4:3)</PresentationFormat>
  <Paragraphs>169</Paragraphs>
  <Slides>51</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51</vt:i4>
      </vt:variant>
    </vt:vector>
  </HeadingPairs>
  <TitlesOfParts>
    <vt:vector size="57"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211</cp:revision>
  <dcterms:created xsi:type="dcterms:W3CDTF">2018-02-16T18:09:56Z</dcterms:created>
  <dcterms:modified xsi:type="dcterms:W3CDTF">2019-03-10T08:26:55Z</dcterms:modified>
</cp:coreProperties>
</file>