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184" r:id="rId3"/>
    <p:sldId id="1185" r:id="rId4"/>
    <p:sldId id="1186" r:id="rId5"/>
    <p:sldId id="1187" r:id="rId6"/>
    <p:sldId id="1188" r:id="rId7"/>
    <p:sldId id="1189" r:id="rId8"/>
    <p:sldId id="1190" r:id="rId9"/>
    <p:sldId id="1191" r:id="rId10"/>
    <p:sldId id="1192" r:id="rId11"/>
    <p:sldId id="1194" r:id="rId12"/>
    <p:sldId id="1195" r:id="rId13"/>
    <p:sldId id="1196" r:id="rId14"/>
    <p:sldId id="1193" r:id="rId15"/>
    <p:sldId id="1133"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91" y="14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2019/3/17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2019/3/17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耶稣出了圣殿，正走的时候，门徒进前来，把殿宇指给祂看</a:t>
            </a:r>
            <a:r>
              <a:rPr lang="zh-CN" altLang="en-US" sz="3600" b="1" dirty="0" smtClean="0">
                <a:solidFill>
                  <a:schemeClr val="bg1"/>
                </a:solidFill>
                <a:ea typeface="微软雅黑" panose="020B0503020204020204" pitchFamily="34" charset="-122"/>
              </a:rPr>
              <a:t>。 </a:t>
            </a:r>
          </a:p>
          <a:p>
            <a:pPr algn="l">
              <a:lnSpc>
                <a:spcPct val="114000"/>
              </a:lnSpc>
            </a:pPr>
            <a:r>
              <a:rPr lang="en-US" altLang="zh-CN" sz="3600" b="1" dirty="0" smtClean="0">
                <a:solidFill>
                  <a:schemeClr val="bg1"/>
                </a:solidFill>
                <a:ea typeface="微软雅黑" panose="020B0503020204020204" pitchFamily="34" charset="-122"/>
              </a:rPr>
              <a:t>Then Jesus went out and departed from the temple, and His disciples came up to show Him the buildings of the temple.</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提摩太后书 </a:t>
            </a:r>
            <a:r>
              <a:rPr lang="en-US" altLang="zh-CN" sz="3600" b="1" u="sng" dirty="0" smtClean="0">
                <a:solidFill>
                  <a:schemeClr val="bg1"/>
                </a:solidFill>
                <a:ea typeface="微软雅黑" panose="020B0503020204020204" pitchFamily="34" charset="-122"/>
              </a:rPr>
              <a:t>2 Timothy 3:1-5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你该知道，末世必有危险的日子来到。</a:t>
            </a:r>
          </a:p>
          <a:p>
            <a:pPr algn="l">
              <a:lnSpc>
                <a:spcPct val="114000"/>
              </a:lnSpc>
            </a:pPr>
            <a:r>
              <a:rPr lang="en-US" altLang="zh-CN" sz="3600" b="1" dirty="0">
                <a:solidFill>
                  <a:schemeClr val="bg1"/>
                </a:solidFill>
                <a:ea typeface="微软雅黑" panose="020B0503020204020204" pitchFamily="34" charset="-122"/>
              </a:rPr>
              <a:t>But know this, that in the last days perilous times will come: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因为那时人要专顾自己、贪爱钱财、自夸、狂傲、谤讟、违背父母、忘恩负义、心不圣洁、</a:t>
            </a:r>
          </a:p>
          <a:p>
            <a:pPr algn="l">
              <a:lnSpc>
                <a:spcPct val="114000"/>
              </a:lnSpc>
            </a:pPr>
            <a:r>
              <a:rPr lang="en-US" altLang="zh-CN" sz="3600" b="1" dirty="0">
                <a:solidFill>
                  <a:schemeClr val="bg1"/>
                </a:solidFill>
                <a:ea typeface="微软雅黑" panose="020B0503020204020204" pitchFamily="34" charset="-122"/>
              </a:rPr>
              <a:t>For men will be lovers of themselves, lovers of money, boasters, proud, blasphemers, disobedient to parents, unthankful, unholy,</a:t>
            </a:r>
          </a:p>
        </p:txBody>
      </p:sp>
    </p:spTree>
    <p:extLst>
      <p:ext uri="{BB962C8B-B14F-4D97-AF65-F5344CB8AC3E}">
        <p14:creationId xmlns:p14="http://schemas.microsoft.com/office/powerpoint/2010/main" val="2635194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提摩太后书 </a:t>
            </a:r>
            <a:r>
              <a:rPr lang="en-US" altLang="zh-CN" sz="3600" b="1" u="sng" dirty="0" smtClean="0">
                <a:solidFill>
                  <a:schemeClr val="bg1"/>
                </a:solidFill>
                <a:ea typeface="微软雅黑" panose="020B0503020204020204" pitchFamily="34" charset="-122"/>
              </a:rPr>
              <a:t>2 Timothy 3:1-5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无亲情、不解怨、好说谗言、不能自约、性情凶暴、不爱良善、</a:t>
            </a:r>
          </a:p>
          <a:p>
            <a:pPr algn="l">
              <a:lnSpc>
                <a:spcPct val="114000"/>
              </a:lnSpc>
            </a:pPr>
            <a:r>
              <a:rPr lang="en-US" altLang="zh-CN" sz="3600" b="1" dirty="0">
                <a:solidFill>
                  <a:schemeClr val="bg1"/>
                </a:solidFill>
                <a:ea typeface="微软雅黑" panose="020B0503020204020204" pitchFamily="34" charset="-122"/>
              </a:rPr>
              <a:t>unloving, unforgiving, slanderers, without self-control, brutal, despisers of good,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卖主卖友、任意妄为、自高自大、爱宴乐、不爱　神，</a:t>
            </a:r>
          </a:p>
          <a:p>
            <a:pPr algn="l">
              <a:lnSpc>
                <a:spcPct val="114000"/>
              </a:lnSpc>
            </a:pPr>
            <a:r>
              <a:rPr lang="en-US" altLang="zh-CN" sz="3600" b="1" dirty="0">
                <a:solidFill>
                  <a:schemeClr val="bg1"/>
                </a:solidFill>
                <a:ea typeface="微软雅黑" panose="020B0503020204020204" pitchFamily="34" charset="-122"/>
              </a:rPr>
              <a:t>traitors, headstrong, haughty, lovers of pleasure rather than lovers of God,</a:t>
            </a:r>
          </a:p>
        </p:txBody>
      </p:sp>
    </p:spTree>
    <p:extLst>
      <p:ext uri="{BB962C8B-B14F-4D97-AF65-F5344CB8AC3E}">
        <p14:creationId xmlns:p14="http://schemas.microsoft.com/office/powerpoint/2010/main" val="2523831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提摩太后书 </a:t>
            </a:r>
            <a:r>
              <a:rPr lang="en-US" altLang="zh-CN" sz="3600" b="1" u="sng" dirty="0" smtClean="0">
                <a:solidFill>
                  <a:schemeClr val="bg1"/>
                </a:solidFill>
                <a:ea typeface="微软雅黑" panose="020B0503020204020204" pitchFamily="34" charset="-122"/>
              </a:rPr>
              <a:t>2 Timothy 3:1-5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有敬虔的外貌，却背了敬虔的实意，这等人你要躲开。</a:t>
            </a:r>
          </a:p>
          <a:p>
            <a:pPr algn="l">
              <a:lnSpc>
                <a:spcPct val="114000"/>
              </a:lnSpc>
            </a:pPr>
            <a:r>
              <a:rPr lang="en-US" altLang="zh-CN" sz="3600" b="1" dirty="0">
                <a:solidFill>
                  <a:schemeClr val="bg1"/>
                </a:solidFill>
                <a:ea typeface="微软雅黑" panose="020B0503020204020204" pitchFamily="34" charset="-122"/>
              </a:rPr>
              <a:t>having a form of godliness but denying its power. And from such people turn away!</a:t>
            </a:r>
          </a:p>
        </p:txBody>
      </p:sp>
    </p:spTree>
    <p:extLst>
      <p:ext uri="{BB962C8B-B14F-4D97-AF65-F5344CB8AC3E}">
        <p14:creationId xmlns:p14="http://schemas.microsoft.com/office/powerpoint/2010/main" val="2407631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提摩太后书 </a:t>
            </a:r>
            <a:r>
              <a:rPr lang="en-US" altLang="zh-CN" sz="3600" b="1" u="sng" dirty="0" smtClean="0">
                <a:solidFill>
                  <a:schemeClr val="bg1"/>
                </a:solidFill>
                <a:ea typeface="微软雅黑" panose="020B0503020204020204" pitchFamily="34" charset="-122"/>
              </a:rPr>
              <a:t>2 Timothy 3:1-2】</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你该知道，末世必有危险的日子来到。</a:t>
            </a:r>
          </a:p>
          <a:p>
            <a:pPr algn="l">
              <a:lnSpc>
                <a:spcPct val="114000"/>
              </a:lnSpc>
            </a:pPr>
            <a:r>
              <a:rPr lang="en-US" altLang="zh-CN" sz="3600" b="1" dirty="0">
                <a:solidFill>
                  <a:schemeClr val="bg1"/>
                </a:solidFill>
                <a:ea typeface="微软雅黑" panose="020B0503020204020204" pitchFamily="34" charset="-122"/>
              </a:rPr>
              <a:t>But know this, that in the last days perilous times will come:</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因为那时人要</a:t>
            </a:r>
            <a:r>
              <a:rPr lang="zh-CN" altLang="en-US" sz="3600" b="1" u="sng" dirty="0">
                <a:solidFill>
                  <a:srgbClr val="FFFF00"/>
                </a:solidFill>
                <a:ea typeface="微软雅黑" panose="020B0503020204020204" pitchFamily="34" charset="-122"/>
              </a:rPr>
              <a:t>专顾自己</a:t>
            </a:r>
            <a:r>
              <a:rPr lang="zh-CN" altLang="en-US" sz="3600" b="1" dirty="0">
                <a:solidFill>
                  <a:schemeClr val="bg1"/>
                </a:solidFill>
                <a:ea typeface="微软雅黑" panose="020B0503020204020204" pitchFamily="34" charset="-122"/>
              </a:rPr>
              <a:t>、贪爱钱财、自夸、狂傲、谤讟、违背父母、忘恩负义、心不圣洁、</a:t>
            </a:r>
          </a:p>
          <a:p>
            <a:pPr algn="l">
              <a:lnSpc>
                <a:spcPct val="114000"/>
              </a:lnSpc>
            </a:pPr>
            <a:r>
              <a:rPr lang="en-US" altLang="zh-CN" sz="3600" b="1" dirty="0">
                <a:solidFill>
                  <a:schemeClr val="bg1"/>
                </a:solidFill>
                <a:ea typeface="微软雅黑" panose="020B0503020204020204" pitchFamily="34" charset="-122"/>
              </a:rPr>
              <a:t>For men will </a:t>
            </a:r>
            <a:r>
              <a:rPr lang="en-US" altLang="zh-CN" sz="3600" b="1" u="sng" dirty="0">
                <a:solidFill>
                  <a:srgbClr val="FFFF00"/>
                </a:solidFill>
                <a:ea typeface="微软雅黑" panose="020B0503020204020204" pitchFamily="34" charset="-122"/>
              </a:rPr>
              <a:t>be lovers of themselves</a:t>
            </a:r>
            <a:r>
              <a:rPr lang="en-US" altLang="zh-CN" sz="3600" b="1" dirty="0">
                <a:solidFill>
                  <a:schemeClr val="bg1"/>
                </a:solidFill>
                <a:ea typeface="微软雅黑" panose="020B0503020204020204" pitchFamily="34" charset="-122"/>
              </a:rPr>
              <a:t>, lovers of money, boasters, proud, blasphemers, disobedient to parents, unthankful, unholy,</a:t>
            </a:r>
          </a:p>
        </p:txBody>
      </p:sp>
    </p:spTree>
    <p:extLst>
      <p:ext uri="{BB962C8B-B14F-4D97-AF65-F5344CB8AC3E}">
        <p14:creationId xmlns:p14="http://schemas.microsoft.com/office/powerpoint/2010/main" val="33611570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878"/>
            <a:ext cx="9144000" cy="6080760"/>
          </a:xfrm>
          <a:prstGeom prst="rect">
            <a:avLst/>
          </a:prstGeom>
        </p:spPr>
      </p:pic>
    </p:spTree>
    <p:extLst>
      <p:ext uri="{BB962C8B-B14F-4D97-AF65-F5344CB8AC3E}">
        <p14:creationId xmlns:p14="http://schemas.microsoft.com/office/powerpoint/2010/main" val="41539838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0"/>
            <a:ext cx="4572000" cy="6858000"/>
          </a:xfrm>
          <a:prstGeom prst="rect">
            <a:avLst/>
          </a:prstGeom>
        </p:spPr>
      </p:pic>
    </p:spTree>
    <p:extLst>
      <p:ext uri="{BB962C8B-B14F-4D97-AF65-F5344CB8AC3E}">
        <p14:creationId xmlns:p14="http://schemas.microsoft.com/office/powerpoint/2010/main" val="2068873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耶稣对他们说：“你们不是看见这殿宇吗？我实在告诉你们：将来在这里，没有一块石头留在石头上不被拆毁了。” </a:t>
            </a:r>
          </a:p>
          <a:p>
            <a:pPr algn="l">
              <a:lnSpc>
                <a:spcPct val="114000"/>
              </a:lnSpc>
            </a:pPr>
            <a:r>
              <a:rPr lang="en-US" altLang="zh-CN" sz="3600" b="1" dirty="0">
                <a:solidFill>
                  <a:schemeClr val="bg1"/>
                </a:solidFill>
                <a:ea typeface="微软雅黑" panose="020B0503020204020204" pitchFamily="34" charset="-122"/>
              </a:rPr>
              <a:t>And Jesus said to them, "Do you not see all these things? Assuredly, I say to you, not one stone shall be left here upon another, that shall not be thrown down."</a:t>
            </a:r>
          </a:p>
        </p:txBody>
      </p:sp>
    </p:spTree>
    <p:extLst>
      <p:ext uri="{BB962C8B-B14F-4D97-AF65-F5344CB8AC3E}">
        <p14:creationId xmlns:p14="http://schemas.microsoft.com/office/powerpoint/2010/main" val="3669633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耶稣在橄榄山上坐着，门徒暗暗地来说：“请告诉我们，什么时候有这些事？你降临和世界的末了，有什么预兆呢？” </a:t>
            </a:r>
          </a:p>
          <a:p>
            <a:pPr algn="l">
              <a:lnSpc>
                <a:spcPct val="114000"/>
              </a:lnSpc>
            </a:pPr>
            <a:r>
              <a:rPr lang="en-US" altLang="zh-CN" sz="3600" b="1" dirty="0">
                <a:solidFill>
                  <a:schemeClr val="bg1"/>
                </a:solidFill>
                <a:ea typeface="微软雅黑" panose="020B0503020204020204" pitchFamily="34" charset="-122"/>
              </a:rPr>
              <a:t>Now as He sat on the Mount of Olives, the disciples came to Him privately, saying, "Tell us, when will these things be? And what will be the sign of Your coming, and of the end of the age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76059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耶稣回答说：“你们要谨慎，免得有人迷惑你们。</a:t>
            </a:r>
          </a:p>
          <a:p>
            <a:pPr algn="l">
              <a:lnSpc>
                <a:spcPct val="114000"/>
              </a:lnSpc>
            </a:pPr>
            <a:r>
              <a:rPr lang="en-US" altLang="zh-CN" sz="3600" b="1" dirty="0">
                <a:solidFill>
                  <a:schemeClr val="bg1"/>
                </a:solidFill>
                <a:ea typeface="微软雅黑" panose="020B0503020204020204" pitchFamily="34" charset="-122"/>
              </a:rPr>
              <a:t>And Jesus answered and said to them: "Take heed that no one deceives you.</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因为将来有好些人冒我的名来，说：‘我是基督’，并且要迷惑许多人。</a:t>
            </a:r>
          </a:p>
          <a:p>
            <a:pPr algn="l">
              <a:lnSpc>
                <a:spcPct val="114000"/>
              </a:lnSpc>
            </a:pPr>
            <a:r>
              <a:rPr lang="en-US" altLang="zh-CN" sz="3600" b="1" dirty="0">
                <a:solidFill>
                  <a:schemeClr val="bg1"/>
                </a:solidFill>
                <a:ea typeface="微软雅黑" panose="020B0503020204020204" pitchFamily="34" charset="-122"/>
              </a:rPr>
              <a:t>For many will come in My name, saying, "I am the Christ,' and will deceive many.</a:t>
            </a:r>
          </a:p>
        </p:txBody>
      </p:sp>
    </p:spTree>
    <p:extLst>
      <p:ext uri="{BB962C8B-B14F-4D97-AF65-F5344CB8AC3E}">
        <p14:creationId xmlns:p14="http://schemas.microsoft.com/office/powerpoint/2010/main" val="1946630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你们也要听见打仗和打仗的风声，总不要惊慌，因为这些事是必须有的，只是末期还没有到。</a:t>
            </a:r>
          </a:p>
          <a:p>
            <a:pPr algn="l">
              <a:lnSpc>
                <a:spcPct val="114000"/>
              </a:lnSpc>
            </a:pPr>
            <a:r>
              <a:rPr lang="en-US" altLang="zh-CN" sz="3600" b="1" dirty="0">
                <a:solidFill>
                  <a:schemeClr val="bg1"/>
                </a:solidFill>
                <a:ea typeface="微软雅黑" panose="020B0503020204020204" pitchFamily="34" charset="-122"/>
              </a:rPr>
              <a:t>And you will hear of wars and rumors of wars. See that you are not troubled; for all these things must come to pass, but the end is not yet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1463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民要攻打民，国要攻打国，多处必有饥荒、地震。</a:t>
            </a:r>
          </a:p>
          <a:p>
            <a:pPr algn="l">
              <a:lnSpc>
                <a:spcPct val="114000"/>
              </a:lnSpc>
            </a:pPr>
            <a:r>
              <a:rPr lang="en-US" altLang="zh-CN" sz="3600" b="1" dirty="0">
                <a:solidFill>
                  <a:schemeClr val="bg1"/>
                </a:solidFill>
                <a:ea typeface="微软雅黑" panose="020B0503020204020204" pitchFamily="34" charset="-122"/>
              </a:rPr>
              <a:t>For nation will rise against nation, and kingdom against kingdom. And there will be famines, pestilences, and earthquakes in various places.</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这都是灾难的起头（“灾难”原文作“生产之难”）。</a:t>
            </a:r>
          </a:p>
          <a:p>
            <a:pPr algn="l">
              <a:lnSpc>
                <a:spcPct val="114000"/>
              </a:lnSpc>
            </a:pPr>
            <a:r>
              <a:rPr lang="en-US" altLang="zh-CN" sz="3600" b="1" dirty="0">
                <a:solidFill>
                  <a:schemeClr val="bg1"/>
                </a:solidFill>
                <a:ea typeface="微软雅黑" panose="020B0503020204020204" pitchFamily="34" charset="-122"/>
              </a:rPr>
              <a:t>All these are the beginning of sorrows.</a:t>
            </a:r>
          </a:p>
        </p:txBody>
      </p:sp>
    </p:spTree>
    <p:extLst>
      <p:ext uri="{BB962C8B-B14F-4D97-AF65-F5344CB8AC3E}">
        <p14:creationId xmlns:p14="http://schemas.microsoft.com/office/powerpoint/2010/main" val="1810763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那时，人要把你们陷在患难里，也要杀害你们；你们又要为我的名被万民恨恶。</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Then they will deliver you up to tribulation and kill you, and you will be hated by all nations for My name's sake.</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那时，必有许多人跌倒，也要彼此陷害，彼此恨恶，</a:t>
            </a:r>
          </a:p>
          <a:p>
            <a:pPr algn="l">
              <a:lnSpc>
                <a:spcPct val="114000"/>
              </a:lnSpc>
            </a:pPr>
            <a:r>
              <a:rPr lang="en-US" altLang="zh-CN" sz="3600" b="1" dirty="0">
                <a:solidFill>
                  <a:schemeClr val="bg1"/>
                </a:solidFill>
                <a:ea typeface="微软雅黑" panose="020B0503020204020204" pitchFamily="34" charset="-122"/>
              </a:rPr>
              <a:t>And then many will be offended, will betray one another, and will hate one another.</a:t>
            </a:r>
          </a:p>
        </p:txBody>
      </p:sp>
    </p:spTree>
    <p:extLst>
      <p:ext uri="{BB962C8B-B14F-4D97-AF65-F5344CB8AC3E}">
        <p14:creationId xmlns:p14="http://schemas.microsoft.com/office/powerpoint/2010/main" val="1002047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且有好些假先知起来，迷惑多人。</a:t>
            </a:r>
          </a:p>
          <a:p>
            <a:pPr algn="l">
              <a:lnSpc>
                <a:spcPct val="114000"/>
              </a:lnSpc>
            </a:pPr>
            <a:r>
              <a:rPr lang="en-US" altLang="zh-CN" sz="3600" b="1" dirty="0">
                <a:solidFill>
                  <a:schemeClr val="bg1"/>
                </a:solidFill>
                <a:ea typeface="微软雅黑" panose="020B0503020204020204" pitchFamily="34" charset="-122"/>
              </a:rPr>
              <a:t>Then many false prophets will rise up and deceive many.</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只因不法的事增多，许多人的爱心才渐渐冷淡了。</a:t>
            </a:r>
          </a:p>
          <a:p>
            <a:pPr algn="l">
              <a:lnSpc>
                <a:spcPct val="114000"/>
              </a:lnSpc>
            </a:pPr>
            <a:r>
              <a:rPr lang="en-US" altLang="zh-CN" sz="3600" b="1" dirty="0">
                <a:solidFill>
                  <a:schemeClr val="bg1"/>
                </a:solidFill>
                <a:ea typeface="微软雅黑" panose="020B0503020204020204" pitchFamily="34" charset="-122"/>
              </a:rPr>
              <a:t>And because lawlessness will abound, the love of many will grow cold.</a:t>
            </a:r>
          </a:p>
        </p:txBody>
      </p:sp>
    </p:spTree>
    <p:extLst>
      <p:ext uri="{BB962C8B-B14F-4D97-AF65-F5344CB8AC3E}">
        <p14:creationId xmlns:p14="http://schemas.microsoft.com/office/powerpoint/2010/main" val="3215657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马太福音 </a:t>
            </a:r>
            <a:r>
              <a:rPr lang="en-US" altLang="zh-CN" sz="3600" b="1" u="sng" dirty="0" smtClean="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24:1-14】</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惟有忍耐到底的必然得救。</a:t>
            </a:r>
          </a:p>
          <a:p>
            <a:pPr algn="l">
              <a:lnSpc>
                <a:spcPct val="114000"/>
              </a:lnSpc>
            </a:pPr>
            <a:r>
              <a:rPr lang="en-US" altLang="zh-CN" sz="3600" b="1" dirty="0">
                <a:solidFill>
                  <a:schemeClr val="bg1"/>
                </a:solidFill>
                <a:ea typeface="微软雅黑" panose="020B0503020204020204" pitchFamily="34" charset="-122"/>
              </a:rPr>
              <a:t>But he who endures to the end shall be saved.</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这天国的福音要传遍天下，对万民作见证，然后末期才来到。”</a:t>
            </a:r>
          </a:p>
          <a:p>
            <a:pPr algn="l">
              <a:lnSpc>
                <a:spcPct val="114000"/>
              </a:lnSpc>
            </a:pPr>
            <a:r>
              <a:rPr lang="en-US" altLang="zh-CN" sz="3600" b="1" dirty="0">
                <a:solidFill>
                  <a:schemeClr val="bg1"/>
                </a:solidFill>
                <a:ea typeface="微软雅黑" panose="020B0503020204020204" pitchFamily="34" charset="-122"/>
              </a:rPr>
              <a:t>And this gospel of the kingdom will be preached in all the world as a witness to all the nations, and then the end will come.</a:t>
            </a:r>
          </a:p>
        </p:txBody>
      </p:sp>
    </p:spTree>
    <p:extLst>
      <p:ext uri="{BB962C8B-B14F-4D97-AF65-F5344CB8AC3E}">
        <p14:creationId xmlns:p14="http://schemas.microsoft.com/office/powerpoint/2010/main" val="3797229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958</TotalTime>
  <Words>898</Words>
  <Application>Microsoft Office PowerPoint</Application>
  <PresentationFormat>全屏显示(4:3)</PresentationFormat>
  <Paragraphs>55</Paragraphs>
  <Slides>15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15</vt:i4>
      </vt:variant>
    </vt:vector>
  </HeadingPairs>
  <TitlesOfParts>
    <vt:vector size="21"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212</cp:revision>
  <dcterms:created xsi:type="dcterms:W3CDTF">2018-02-16T18:09:56Z</dcterms:created>
  <dcterms:modified xsi:type="dcterms:W3CDTF">2019-03-17T08:28:57Z</dcterms:modified>
</cp:coreProperties>
</file>