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77" r:id="rId2"/>
    <p:sldId id="1330" r:id="rId3"/>
    <p:sldId id="1331" r:id="rId4"/>
    <p:sldId id="1332" r:id="rId5"/>
    <p:sldId id="1333" r:id="rId6"/>
    <p:sldId id="1334" r:id="rId7"/>
    <p:sldId id="1335" r:id="rId8"/>
    <p:sldId id="1336" r:id="rId9"/>
    <p:sldId id="1337" r:id="rId10"/>
    <p:sldId id="1302" r:id="rId11"/>
    <p:sldId id="1303" r:id="rId12"/>
    <p:sldId id="1338" r:id="rId13"/>
    <p:sldId id="1304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215" autoAdjust="0"/>
    <p:restoredTop sz="94660"/>
  </p:normalViewPr>
  <p:slideViewPr>
    <p:cSldViewPr snapToGrid="0">
      <p:cViewPr varScale="1">
        <p:scale>
          <a:sx n="61" d="100"/>
          <a:sy n="61" d="100"/>
        </p:scale>
        <p:origin x="91" y="14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16:22-34】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众人就一同起来攻击他们。官长吩咐剥了他们的衣裳，用棍打；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 multitude rose up together against them; and the magistrates tore off their clothes and commanded them to be beaten with rods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4934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16:25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约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在半夜，保罗和西拉祷告唱诗赞美　神，众囚犯也侧耳而听。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at midnight Paul and Silas were praying and singing hymns to God, and the prisoners were listening to them.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6096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5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10-12】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为义受逼迫的人有福了，因为天国是他们的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 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Blessed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are those who are persecuted for righteousness' sake, For theirs is the kingdom of heaven.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人若因我辱骂你们，逼迫你们，捏造各样坏话毁谤你们，你们就有福了。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"Blessed are you when they revile and persecute you, and say all kinds of evil against you falsely for My sake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6620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5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10-12】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应当欢喜快乐，因为你们在天上的赏赐是大的。在你们以前的先知，人也是这样逼迫他们。”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Rejoice and be exceedingly glad, for great is your reward in heaven, for so they persecuted the prophets who were before you.”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720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16:27-28】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禁卒一醒，看见监门全开，以为囚犯已经逃走，就拔刀要自杀。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keeper of the prison, awaking from sleep and seeing the prison doors open, supposing the prisoners had fled, drew his sword and was about to kill himself.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保罗大声呼叫说：“不要伤害自己！我们都在这里。”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Paul called with a loud voice, saying, "Do yourself no harm, for we are all here."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334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16:22-34】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打了许多棍，便将他们下在监里，嘱咐禁卒严紧看守。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they had laid many stripes on them, they threw them into prison, commanding the jailer to keep them securely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禁卒领了这样的命，就把他们下在内监里，两脚上了木狗。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Having received such a charge, he put them into the inner prison and fastened their feet in the 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stocks.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4359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16:22-34】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约在半夜，保罗和西拉祷告唱诗赞美　神，众囚犯也侧耳而听。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at midnight Paul and Silas were praying and singing hymns to God, and the prisoners were listening to them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2345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16:22-34】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忽然地大震动，甚至监牢的地基都摇动了，监门立刻全开，众囚犯的锁链也都松开了。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Suddenly there was a great earthquake, so that the foundations of the prison were shaken; and immediately all the doors were opened and everyone's chains were loosed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8014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16:22-34】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禁卒一醒，看见监门全开，以为囚犯已经逃走，就拔刀要自杀。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keeper of the prison, awaking from sleep and seeing the prison doors open, supposing the prisoners had fled, drew his sword and was about to kill himself.</a:t>
            </a:r>
          </a:p>
        </p:txBody>
      </p:sp>
    </p:spTree>
    <p:extLst>
      <p:ext uri="{BB962C8B-B14F-4D97-AF65-F5344CB8AC3E}">
        <p14:creationId xmlns:p14="http://schemas.microsoft.com/office/powerpoint/2010/main" val="103277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16:22-34】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保罗大声呼叫说：“不要伤害自己！我们都在这里。”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Paul called with a loud voice, saying, "Do yourself no harm, for we are all here."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29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禁卒叫人拿灯来，就跳进去，战战兢兢地俯伏在保罗、西拉面前，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called for a light, ran in, and fell down trembling before Paul and Silas.</a:t>
            </a:r>
          </a:p>
        </p:txBody>
      </p:sp>
    </p:spTree>
    <p:extLst>
      <p:ext uri="{BB962C8B-B14F-4D97-AF65-F5344CB8AC3E}">
        <p14:creationId xmlns:p14="http://schemas.microsoft.com/office/powerpoint/2010/main" val="351975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16:22-34】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又领他们出来，说：“二位先生，我当怎样行才可以得救？”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brought them out and said, "Sirs, what must I do to be saved?"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他们说：“当信主耶稣，你和你一家都必得救。”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they said, "Believe on the Lord Jesus Christ, and you will be saved, you and your household."</a:t>
            </a:r>
          </a:p>
        </p:txBody>
      </p:sp>
    </p:spTree>
    <p:extLst>
      <p:ext uri="{BB962C8B-B14F-4D97-AF65-F5344CB8AC3E}">
        <p14:creationId xmlns:p14="http://schemas.microsoft.com/office/powerpoint/2010/main" val="151330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16:22-34】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他们就把主的道讲给他和他全家的人听。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they spoke the word of the Lord to him and to all who were in his house.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当夜，就在那时候，禁卒把他们带去，洗他们的伤，他和属乎他的人立时都受了洗。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took them the same hour of the night and washed their stripes. And immediately he and all his family were baptized.</a:t>
            </a:r>
          </a:p>
        </p:txBody>
      </p:sp>
    </p:spTree>
    <p:extLst>
      <p:ext uri="{BB962C8B-B14F-4D97-AF65-F5344CB8AC3E}">
        <p14:creationId xmlns:p14="http://schemas.microsoft.com/office/powerpoint/2010/main" val="272937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16:22-34】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于是禁卒领他们上自己家里去，给他们摆上饭。他和全家，因为信了　神，都很喜乐。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when he had brought them into his house, he set food before them; and he rejoiced, having believed in God with all his household.</a:t>
            </a:r>
          </a:p>
        </p:txBody>
      </p:sp>
    </p:spTree>
    <p:extLst>
      <p:ext uri="{BB962C8B-B14F-4D97-AF65-F5344CB8AC3E}">
        <p14:creationId xmlns:p14="http://schemas.microsoft.com/office/powerpoint/2010/main" val="294699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1136</TotalTime>
  <Words>824</Words>
  <Application>Microsoft Office PowerPoint</Application>
  <PresentationFormat>全屏显示(4:3)</PresentationFormat>
  <Paragraphs>50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250</cp:revision>
  <dcterms:created xsi:type="dcterms:W3CDTF">2018-02-16T18:09:56Z</dcterms:created>
  <dcterms:modified xsi:type="dcterms:W3CDTF">2019-04-28T03:58:02Z</dcterms:modified>
</cp:coreProperties>
</file>