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339" r:id="rId3"/>
    <p:sldId id="1340" r:id="rId4"/>
    <p:sldId id="1341" r:id="rId5"/>
    <p:sldId id="1342" r:id="rId6"/>
    <p:sldId id="1343" r:id="rId7"/>
    <p:sldId id="1344" r:id="rId8"/>
    <p:sldId id="1345" r:id="rId9"/>
    <p:sldId id="1346" r:id="rId10"/>
    <p:sldId id="1347" r:id="rId11"/>
    <p:sldId id="1348" r:id="rId12"/>
    <p:sldId id="1349" r:id="rId13"/>
    <p:sldId id="1330" r:id="rId14"/>
    <p:sldId id="1331" r:id="rId15"/>
    <p:sldId id="1332" r:id="rId16"/>
    <p:sldId id="1333" r:id="rId17"/>
    <p:sldId id="1350" r:id="rId18"/>
    <p:sldId id="1334" r:id="rId19"/>
    <p:sldId id="1335" r:id="rId20"/>
    <p:sldId id="1351" r:id="rId21"/>
    <p:sldId id="1336" r:id="rId22"/>
    <p:sldId id="1337" r:id="rId23"/>
    <p:sldId id="1302" r:id="rId24"/>
    <p:sldId id="1303" r:id="rId25"/>
    <p:sldId id="1352" r:id="rId26"/>
    <p:sldId id="1353" r:id="rId27"/>
    <p:sldId id="1354" r:id="rId28"/>
    <p:sldId id="1338" r:id="rId29"/>
    <p:sldId id="1304" r:id="rId30"/>
    <p:sldId id="1355" r:id="rId31"/>
    <p:sldId id="1356"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4" y="146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2019/5/5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天国又好比一个人要往外国去，就叫了仆人来，把他的家业交给他们； </a:t>
            </a:r>
          </a:p>
          <a:p>
            <a:pPr algn="l">
              <a:lnSpc>
                <a:spcPct val="114000"/>
              </a:lnSpc>
            </a:pPr>
            <a:r>
              <a:rPr lang="en-US" altLang="zh-CN" sz="3600" b="1" dirty="0">
                <a:solidFill>
                  <a:schemeClr val="bg1"/>
                </a:solidFill>
                <a:ea typeface="微软雅黑" panose="020B0503020204020204" pitchFamily="34" charset="-122"/>
              </a:rPr>
              <a:t>"For it is just like a man about to go on a journey, who called his own slaves and entrusted his possessions to them.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就害怕，去把你的一千银子埋藏在地里。请看，你的原银子在这里。’ </a:t>
            </a:r>
          </a:p>
          <a:p>
            <a:pPr algn="l">
              <a:lnSpc>
                <a:spcPct val="114000"/>
              </a:lnSpc>
            </a:pPr>
            <a:r>
              <a:rPr lang="en-US" altLang="zh-CN" sz="3600" b="1" dirty="0">
                <a:solidFill>
                  <a:schemeClr val="bg1"/>
                </a:solidFill>
                <a:ea typeface="微软雅黑" panose="020B0503020204020204" pitchFamily="34" charset="-122"/>
              </a:rPr>
              <a:t>'And I was afraid, and went away and hid your talent in the ground. See, you have what is yours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86908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smtClean="0">
                <a:solidFill>
                  <a:schemeClr val="bg1"/>
                </a:solidFill>
                <a:ea typeface="微软雅黑" panose="020B0503020204020204" pitchFamily="34" charset="-122"/>
              </a:rPr>
              <a:t>主人</a:t>
            </a:r>
            <a:r>
              <a:rPr lang="zh-CN" altLang="en-US" sz="3600" b="1" dirty="0">
                <a:solidFill>
                  <a:schemeClr val="bg1"/>
                </a:solidFill>
                <a:ea typeface="微软雅黑" panose="020B0503020204020204" pitchFamily="34" charset="-122"/>
              </a:rPr>
              <a:t>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你这又恶又懒的仆人，你既知道我没有种的地方要收割，没有散的地方要聚敛； </a:t>
            </a:r>
          </a:p>
          <a:p>
            <a:pPr algn="l">
              <a:lnSpc>
                <a:spcPct val="114000"/>
              </a:lnSpc>
            </a:pPr>
            <a:r>
              <a:rPr lang="en-US" altLang="zh-CN" sz="3600" b="1" dirty="0">
                <a:solidFill>
                  <a:schemeClr val="bg1"/>
                </a:solidFill>
                <a:ea typeface="微软雅黑" panose="020B0503020204020204" pitchFamily="34" charset="-122"/>
              </a:rPr>
              <a:t>"But his master answered and said to him, 'You wicked, lazy slave, you knew that I reap where I did not sow and gather where I scattered no seed. </a:t>
            </a:r>
          </a:p>
        </p:txBody>
      </p:sp>
    </p:spTree>
    <p:extLst>
      <p:ext uri="{BB962C8B-B14F-4D97-AF65-F5344CB8AC3E}">
        <p14:creationId xmlns:p14="http://schemas.microsoft.com/office/powerpoint/2010/main" val="2560644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smtClean="0">
                <a:solidFill>
                  <a:schemeClr val="bg1"/>
                </a:solidFill>
                <a:ea typeface="微软雅黑" panose="020B0503020204020204" pitchFamily="34" charset="-122"/>
              </a:rPr>
              <a:t>就</a:t>
            </a:r>
            <a:r>
              <a:rPr lang="zh-CN" altLang="en-US" sz="3600" b="1" dirty="0">
                <a:solidFill>
                  <a:schemeClr val="bg1"/>
                </a:solidFill>
                <a:ea typeface="微软雅黑" panose="020B0503020204020204" pitchFamily="34" charset="-122"/>
              </a:rPr>
              <a:t>当把我的银子放给兑换银钱的人，到我来的时候，可以连本带利收回。</a:t>
            </a:r>
          </a:p>
          <a:p>
            <a:pPr algn="l">
              <a:lnSpc>
                <a:spcPct val="114000"/>
              </a:lnSpc>
            </a:pPr>
            <a:r>
              <a:rPr lang="en-US" altLang="zh-CN" sz="3600" b="1" dirty="0">
                <a:solidFill>
                  <a:schemeClr val="bg1"/>
                </a:solidFill>
                <a:ea typeface="微软雅黑" panose="020B0503020204020204" pitchFamily="34" charset="-122"/>
              </a:rPr>
              <a:t>'Then you ought to have put my money in the bank, and on my arrival I would have received my money back with interest. </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smtClean="0">
                <a:solidFill>
                  <a:schemeClr val="bg1"/>
                </a:solidFill>
                <a:ea typeface="微软雅黑" panose="020B0503020204020204" pitchFamily="34" charset="-122"/>
              </a:rPr>
              <a:t>夺</a:t>
            </a:r>
            <a:r>
              <a:rPr lang="zh-CN" altLang="en-US" sz="3600" b="1" dirty="0">
                <a:solidFill>
                  <a:schemeClr val="bg1"/>
                </a:solidFill>
                <a:ea typeface="微软雅黑" panose="020B0503020204020204" pitchFamily="34" charset="-122"/>
              </a:rPr>
              <a:t>过他这一千来，给那有一万的。</a:t>
            </a:r>
          </a:p>
          <a:p>
            <a:pPr algn="l">
              <a:lnSpc>
                <a:spcPct val="114000"/>
              </a:lnSpc>
            </a:pPr>
            <a:r>
              <a:rPr lang="en-US" altLang="zh-CN" sz="3600" b="1" dirty="0">
                <a:solidFill>
                  <a:schemeClr val="bg1"/>
                </a:solidFill>
                <a:ea typeface="微软雅黑" panose="020B0503020204020204" pitchFamily="34" charset="-122"/>
              </a:rPr>
              <a:t>'Therefore take away the talent from him, and give it to the one who has the ten talents.' </a:t>
            </a:r>
          </a:p>
        </p:txBody>
      </p:sp>
    </p:spTree>
    <p:extLst>
      <p:ext uri="{BB962C8B-B14F-4D97-AF65-F5344CB8AC3E}">
        <p14:creationId xmlns:p14="http://schemas.microsoft.com/office/powerpoint/2010/main" val="27807101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凡有的，还要加给他，叫他有余；没有的，连他所有的也要夺过来。</a:t>
            </a:r>
          </a:p>
          <a:p>
            <a:pPr algn="l">
              <a:lnSpc>
                <a:spcPct val="114000"/>
              </a:lnSpc>
            </a:pPr>
            <a:r>
              <a:rPr lang="en-US" altLang="zh-CN" sz="3600" b="1" dirty="0">
                <a:solidFill>
                  <a:schemeClr val="bg1"/>
                </a:solidFill>
                <a:ea typeface="微软雅黑" panose="020B0503020204020204" pitchFamily="34" charset="-122"/>
              </a:rPr>
              <a:t>"For to everyone who has, more shall be given, and he will have an abundance; but from the one who does not have, even what he does have shall be taken away. </a:t>
            </a:r>
          </a:p>
        </p:txBody>
      </p:sp>
    </p:spTree>
    <p:extLst>
      <p:ext uri="{BB962C8B-B14F-4D97-AF65-F5344CB8AC3E}">
        <p14:creationId xmlns:p14="http://schemas.microsoft.com/office/powerpoint/2010/main" val="22435960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30 </a:t>
            </a:r>
            <a:r>
              <a:rPr lang="zh-CN" altLang="en-US" sz="3600" b="1" dirty="0" smtClean="0">
                <a:solidFill>
                  <a:schemeClr val="bg1"/>
                </a:solidFill>
                <a:ea typeface="微软雅黑" panose="020B0503020204020204" pitchFamily="34" charset="-122"/>
              </a:rPr>
              <a:t>把</a:t>
            </a:r>
            <a:r>
              <a:rPr lang="zh-CN" altLang="en-US" sz="3600" b="1" dirty="0">
                <a:solidFill>
                  <a:schemeClr val="bg1"/>
                </a:solidFill>
                <a:ea typeface="微软雅黑" panose="020B0503020204020204" pitchFamily="34" charset="-122"/>
              </a:rPr>
              <a:t>这无用的仆人丢在外面黑暗里，在那里必要哀哭切齿了。’ </a:t>
            </a:r>
          </a:p>
          <a:p>
            <a:pPr algn="l">
              <a:lnSpc>
                <a:spcPct val="114000"/>
              </a:lnSpc>
            </a:pPr>
            <a:r>
              <a:rPr lang="en-US" altLang="zh-CN" sz="3600" b="1" dirty="0">
                <a:solidFill>
                  <a:schemeClr val="bg1"/>
                </a:solidFill>
                <a:ea typeface="微软雅黑" panose="020B0503020204020204" pitchFamily="34" charset="-122"/>
              </a:rPr>
              <a:t>"Throw out the worthless slave into the outer darkness; in that place there will be weeping and gnashing of teeth.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34561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25:29】</a:t>
            </a:r>
          </a:p>
          <a:p>
            <a:pPr algn="l">
              <a:lnSpc>
                <a:spcPct val="114000"/>
              </a:lnSpc>
            </a:pPr>
            <a:r>
              <a:rPr lang="zh-CN" altLang="en-US" sz="3600" b="1" dirty="0">
                <a:solidFill>
                  <a:schemeClr val="bg1"/>
                </a:solidFill>
                <a:ea typeface="微软雅黑" panose="020B0503020204020204" pitchFamily="34" charset="-122"/>
              </a:rPr>
              <a:t>因为凡有的，还要加给他，叫他有余；没有的，连他所有的也要夺过来。</a:t>
            </a:r>
          </a:p>
          <a:p>
            <a:pPr algn="l">
              <a:lnSpc>
                <a:spcPct val="114000"/>
              </a:lnSpc>
            </a:pPr>
            <a:r>
              <a:rPr lang="en-US" altLang="zh-CN" sz="3600" b="1" dirty="0">
                <a:solidFill>
                  <a:schemeClr val="bg1"/>
                </a:solidFill>
                <a:ea typeface="微软雅黑" panose="020B0503020204020204" pitchFamily="34" charset="-122"/>
              </a:rPr>
              <a:t>For to everyone who has, more shall be given, and he will have an abundance; but from the one who does not have, even what he does have shall be taken away.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801461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8:14-15】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乃要均平，就是要你们的富余，现在可以补他们的不足，使他们的富余，将来也可以补你们的不足，这就均平了。</a:t>
            </a:r>
          </a:p>
          <a:p>
            <a:pPr algn="l">
              <a:lnSpc>
                <a:spcPct val="114000"/>
              </a:lnSpc>
            </a:pPr>
            <a:r>
              <a:rPr lang="en-US" altLang="zh-CN" sz="3600" b="1" dirty="0">
                <a:solidFill>
                  <a:schemeClr val="bg1"/>
                </a:solidFill>
                <a:ea typeface="微软雅黑" panose="020B0503020204020204" pitchFamily="34" charset="-122"/>
              </a:rPr>
              <a:t>At the present time your plenty will supply what they need, so that in turn their plenty will supply what you need. Then there will be equality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32773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8:14-15】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如经上所记：“多收的也没有余，少收的也没有缺。”</a:t>
            </a:r>
          </a:p>
          <a:p>
            <a:pPr algn="l">
              <a:lnSpc>
                <a:spcPct val="114000"/>
              </a:lnSpc>
            </a:pPr>
            <a:r>
              <a:rPr lang="en-US" altLang="zh-CN" sz="3600" b="1" dirty="0">
                <a:solidFill>
                  <a:schemeClr val="bg1"/>
                </a:solidFill>
                <a:ea typeface="微软雅黑" panose="020B0503020204020204" pitchFamily="34" charset="-122"/>
              </a:rPr>
              <a:t>as it is written: "He who gathered much did not have too much, and he who gathered little did not have too little."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919092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天国又好比一个人要往外国去，就叫了仆人来，把他的家业交给他们； </a:t>
            </a:r>
          </a:p>
          <a:p>
            <a:pPr algn="l">
              <a:lnSpc>
                <a:spcPct val="100000"/>
              </a:lnSpc>
            </a:pPr>
            <a:r>
              <a:rPr lang="en-US" altLang="zh-CN" sz="3400" b="1" dirty="0">
                <a:solidFill>
                  <a:schemeClr val="bg1"/>
                </a:solidFill>
                <a:ea typeface="微软雅黑" panose="020B0503020204020204" pitchFamily="34" charset="-122"/>
              </a:rPr>
              <a:t>"For it is just like a man about to go on a journey, who called his own slaves and entrusted his possessions to them. </a:t>
            </a:r>
          </a:p>
          <a:p>
            <a:pPr algn="l">
              <a:lnSpc>
                <a:spcPct val="100000"/>
              </a:lnSpc>
            </a:pPr>
            <a:r>
              <a:rPr lang="en-US" altLang="zh-CN" sz="3600" b="1" dirty="0">
                <a:solidFill>
                  <a:schemeClr val="bg1"/>
                </a:solidFill>
                <a:ea typeface="微软雅黑" panose="020B0503020204020204" pitchFamily="34" charset="-122"/>
              </a:rPr>
              <a:t>15</a:t>
            </a:r>
            <a:r>
              <a:rPr lang="zh-CN" altLang="en-US" sz="3600" b="1" dirty="0">
                <a:solidFill>
                  <a:schemeClr val="bg1"/>
                </a:solidFill>
                <a:ea typeface="微软雅黑" panose="020B0503020204020204" pitchFamily="34" charset="-122"/>
              </a:rPr>
              <a:t>按着各人的才干，给他们银子</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一个给了五千，一个给了二千，一个给了一千，就往外国去了</a:t>
            </a:r>
            <a:r>
              <a:rPr lang="zh-CN" altLang="en-US" sz="3400" b="1" dirty="0">
                <a:solidFill>
                  <a:schemeClr val="bg1"/>
                </a:solidFill>
                <a:ea typeface="微软雅黑" panose="020B0503020204020204" pitchFamily="34" charset="-122"/>
              </a:rPr>
              <a:t>。 </a:t>
            </a:r>
            <a:r>
              <a:rPr lang="en-US" altLang="zh-CN"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To one he gave five talents, to another, two, and to another, one, each according to his own ability; and he went on his journey. </a:t>
            </a:r>
          </a:p>
        </p:txBody>
      </p:sp>
    </p:spTree>
    <p:extLst>
      <p:ext uri="{BB962C8B-B14F-4D97-AF65-F5344CB8AC3E}">
        <p14:creationId xmlns:p14="http://schemas.microsoft.com/office/powerpoint/2010/main" val="3519753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4:7]】</a:t>
            </a:r>
          </a:p>
          <a:p>
            <a:pPr algn="l">
              <a:lnSpc>
                <a:spcPct val="114000"/>
              </a:lnSpc>
            </a:pPr>
            <a:r>
              <a:rPr lang="zh-CN" altLang="en-US" sz="3600" b="1" dirty="0">
                <a:solidFill>
                  <a:schemeClr val="bg1"/>
                </a:solidFill>
                <a:ea typeface="微软雅黑" panose="020B0503020204020204" pitchFamily="34" charset="-122"/>
              </a:rPr>
              <a:t>使你与人不同的是谁呢</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你有什么不是领受的呢</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若是领受的，为何自夸，仿佛不是领受的呢</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who regards you as superior? What do you have that you did not receive? And if you did receive it, why do you boast as if you had not received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13308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smtClean="0">
                <a:solidFill>
                  <a:schemeClr val="bg1"/>
                </a:solidFill>
                <a:ea typeface="微软雅黑" panose="020B0503020204020204" pitchFamily="34" charset="-122"/>
              </a:rPr>
              <a:t>按</a:t>
            </a:r>
            <a:r>
              <a:rPr lang="zh-CN" altLang="en-US" sz="3600" b="1" dirty="0">
                <a:solidFill>
                  <a:schemeClr val="bg1"/>
                </a:solidFill>
                <a:ea typeface="微软雅黑" panose="020B0503020204020204" pitchFamily="34" charset="-122"/>
              </a:rPr>
              <a:t>着各人的才干，给他们银子</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一个给了五千，一个给了二千，一个给了一千，就往外国去了。</a:t>
            </a:r>
          </a:p>
          <a:p>
            <a:pPr algn="l">
              <a:lnSpc>
                <a:spcPct val="114000"/>
              </a:lnSpc>
            </a:pPr>
            <a:r>
              <a:rPr lang="en-US" altLang="zh-CN" sz="3600" b="1" dirty="0">
                <a:solidFill>
                  <a:schemeClr val="bg1"/>
                </a:solidFill>
                <a:ea typeface="微软雅黑" panose="020B0503020204020204" pitchFamily="34" charset="-122"/>
              </a:rPr>
              <a:t>"To one he gave five talents, to another, two, and to another, one, each according to his own ability;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he </a:t>
            </a:r>
            <a:r>
              <a:rPr lang="en-US" altLang="zh-CN" sz="3600" b="1" dirty="0" smtClean="0">
                <a:solidFill>
                  <a:schemeClr val="bg1"/>
                </a:solidFill>
                <a:ea typeface="微软雅黑" panose="020B0503020204020204" pitchFamily="34" charset="-122"/>
              </a:rPr>
              <a:t>went </a:t>
            </a:r>
            <a:r>
              <a:rPr lang="en-US" altLang="zh-CN" sz="3600" b="1" dirty="0">
                <a:solidFill>
                  <a:schemeClr val="bg1"/>
                </a:solidFill>
                <a:ea typeface="微软雅黑" panose="020B0503020204020204" pitchFamily="34" charset="-122"/>
              </a:rPr>
              <a:t>on his journey. </a:t>
            </a: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6349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17:10】</a:t>
            </a:r>
            <a:endParaRPr lang="en-US" altLang="zh-CN"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这样，你们作完了一切所吩咐的，只当说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我们是无用的仆人，所作的本是我们应分作的。’</a:t>
            </a:r>
          </a:p>
          <a:p>
            <a:pPr algn="l">
              <a:lnSpc>
                <a:spcPct val="114000"/>
              </a:lnSpc>
            </a:pPr>
            <a:r>
              <a:rPr lang="en-US" altLang="zh-CN" sz="3600" b="1" dirty="0">
                <a:solidFill>
                  <a:schemeClr val="bg1"/>
                </a:solidFill>
                <a:ea typeface="微软雅黑" panose="020B0503020204020204" pitchFamily="34" charset="-122"/>
              </a:rPr>
              <a:t>So you too, when you do all the things which are commanded you, say, 'We are unworthy slaves; we have done only that which we ought to have done.'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43350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9:14-15】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这样，我们可说什么呢？难道　神有什么不公平吗？断乎没有</a:t>
            </a:r>
            <a:r>
              <a:rPr lang="zh-CN" altLang="en-US" sz="3600" b="1" dirty="0" smtClean="0">
                <a:solidFill>
                  <a:schemeClr val="bg1"/>
                </a:solidFill>
                <a:ea typeface="微软雅黑" panose="020B0503020204020204" pitchFamily="34" charset="-122"/>
              </a:rPr>
              <a:t>！ </a:t>
            </a:r>
          </a:p>
          <a:p>
            <a:pPr algn="l">
              <a:lnSpc>
                <a:spcPct val="100000"/>
              </a:lnSpc>
            </a:pPr>
            <a:r>
              <a:rPr lang="en-US" altLang="zh-CN" sz="3600" b="1" dirty="0" smtClean="0">
                <a:solidFill>
                  <a:schemeClr val="bg1"/>
                </a:solidFill>
                <a:ea typeface="微软雅黑" panose="020B0503020204020204" pitchFamily="34" charset="-122"/>
              </a:rPr>
              <a:t>What shall we say then? Is there unrighteousness with God? Certainly not!</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因祂对摩西说：“我要怜悯谁，就怜悯谁；要恩待谁，就恩待谁。</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He says to Moses, "I will have mercy on whomever I will have mercy, and I will have compassion on whomever I will have compassion."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93711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 </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过</a:t>
            </a:r>
            <a:r>
              <a:rPr lang="zh-CN" altLang="en-US" sz="3600" b="1" dirty="0">
                <a:solidFill>
                  <a:schemeClr val="bg1"/>
                </a:solidFill>
                <a:ea typeface="微软雅黑" panose="020B0503020204020204" pitchFamily="34" charset="-122"/>
              </a:rPr>
              <a:t>了许久，那些仆人的主人来了，和他们算帐。</a:t>
            </a:r>
          </a:p>
          <a:p>
            <a:pPr algn="l">
              <a:lnSpc>
                <a:spcPct val="114000"/>
              </a:lnSpc>
            </a:pPr>
            <a:r>
              <a:rPr lang="en-US" altLang="zh-CN" sz="3600" b="1" dirty="0">
                <a:solidFill>
                  <a:schemeClr val="bg1"/>
                </a:solidFill>
                <a:ea typeface="微软雅黑" panose="020B0503020204020204" pitchFamily="34" charset="-122"/>
              </a:rPr>
              <a:t>Now after a long time the master of those slaves *came and *settled accounts with them.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69949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a:t>
            </a:r>
            <a:r>
              <a:rPr lang="zh-CN" altLang="en-US" sz="3600" b="1" u="sng" dirty="0" smtClean="0">
                <a:solidFill>
                  <a:schemeClr val="bg1"/>
                </a:solidFill>
                <a:ea typeface="微软雅黑" panose="020B0503020204020204" pitchFamily="34" charset="-122"/>
              </a:rPr>
              <a:t>福音 </a:t>
            </a:r>
            <a:r>
              <a:rPr lang="en-US" altLang="zh-CN" sz="3600" b="1" u="sng" dirty="0" smtClean="0">
                <a:solidFill>
                  <a:schemeClr val="bg1"/>
                </a:solidFill>
                <a:ea typeface="微软雅黑" panose="020B0503020204020204" pitchFamily="34" charset="-122"/>
              </a:rPr>
              <a:t>Luke </a:t>
            </a:r>
            <a:r>
              <a:rPr lang="en-US" altLang="zh-CN" sz="3600" b="1" u="sng" dirty="0">
                <a:solidFill>
                  <a:schemeClr val="bg1"/>
                </a:solidFill>
                <a:ea typeface="微软雅黑" panose="020B0503020204020204" pitchFamily="34" charset="-122"/>
              </a:rPr>
              <a:t>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48b</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多给谁，就向谁多取；多托谁，就向谁多要。</a:t>
            </a:r>
          </a:p>
          <a:p>
            <a:pPr algn="l">
              <a:lnSpc>
                <a:spcPct val="114000"/>
              </a:lnSpc>
            </a:pPr>
            <a:r>
              <a:rPr lang="en-US" altLang="zh-CN" sz="3600" b="1" dirty="0">
                <a:solidFill>
                  <a:schemeClr val="bg1"/>
                </a:solidFill>
                <a:ea typeface="微软雅黑" panose="020B0503020204020204" pitchFamily="34" charset="-122"/>
              </a:rPr>
              <a:t>From everyone who has been given much, much will be required; and to whom they entrusted much, of him they will ask all the more.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60967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25:24-28】</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领一千的也来，说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主啊，我知道你是忍心的人</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没有种的地方要收割，没有散的地方要聚敛； </a:t>
            </a:r>
          </a:p>
          <a:p>
            <a:pPr algn="l">
              <a:lnSpc>
                <a:spcPct val="114000"/>
              </a:lnSpc>
            </a:pPr>
            <a:r>
              <a:rPr lang="en-US" altLang="zh-CN" sz="3600" b="1" dirty="0">
                <a:solidFill>
                  <a:schemeClr val="bg1"/>
                </a:solidFill>
                <a:ea typeface="微软雅黑" panose="020B0503020204020204" pitchFamily="34" charset="-122"/>
              </a:rPr>
              <a:t>"And the one also who had received the one talent came up and said, 'Master, I knew you to be a hard man, reaping where you did not sow and gathering where you scattered no seed.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62047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25:24-28】</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就害怕，去把你的一千银子埋藏在地里。请看，你的原银子在这里。’ </a:t>
            </a:r>
          </a:p>
          <a:p>
            <a:pPr algn="l">
              <a:lnSpc>
                <a:spcPct val="114000"/>
              </a:lnSpc>
            </a:pPr>
            <a:r>
              <a:rPr lang="en-US" altLang="zh-CN" sz="3600" b="1" dirty="0">
                <a:solidFill>
                  <a:schemeClr val="bg1"/>
                </a:solidFill>
                <a:ea typeface="微软雅黑" panose="020B0503020204020204" pitchFamily="34" charset="-122"/>
              </a:rPr>
              <a:t>'And I was afraid, and went away and hid your talent in the ground. See, you have what is yours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876641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25:24-28】</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smtClean="0">
                <a:solidFill>
                  <a:schemeClr val="bg1"/>
                </a:solidFill>
                <a:ea typeface="微软雅黑" panose="020B0503020204020204" pitchFamily="34" charset="-122"/>
              </a:rPr>
              <a:t>主人</a:t>
            </a:r>
            <a:r>
              <a:rPr lang="zh-CN" altLang="en-US" sz="3600" b="1" dirty="0">
                <a:solidFill>
                  <a:schemeClr val="bg1"/>
                </a:solidFill>
                <a:ea typeface="微软雅黑" panose="020B0503020204020204" pitchFamily="34" charset="-122"/>
              </a:rPr>
              <a:t>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你这又恶又懒的仆人，你既知道我没有种的地方要收割，没有散的地方要聚敛； </a:t>
            </a:r>
          </a:p>
          <a:p>
            <a:pPr algn="l">
              <a:lnSpc>
                <a:spcPct val="114000"/>
              </a:lnSpc>
            </a:pPr>
            <a:r>
              <a:rPr lang="en-US" altLang="zh-CN" sz="3600" b="1" dirty="0">
                <a:solidFill>
                  <a:schemeClr val="bg1"/>
                </a:solidFill>
                <a:ea typeface="微软雅黑" panose="020B0503020204020204" pitchFamily="34" charset="-122"/>
              </a:rPr>
              <a:t>"But his master answered and said to him, 'You wicked, lazy slave, you knew that I reap where I did not sow and gather where I scattered no seed.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459028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25:24-28】</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smtClean="0">
                <a:solidFill>
                  <a:schemeClr val="bg1"/>
                </a:solidFill>
                <a:ea typeface="微软雅黑" panose="020B0503020204020204" pitchFamily="34" charset="-122"/>
              </a:rPr>
              <a:t>就</a:t>
            </a:r>
            <a:r>
              <a:rPr lang="zh-CN" altLang="en-US" sz="3600" b="1" dirty="0">
                <a:solidFill>
                  <a:schemeClr val="bg1"/>
                </a:solidFill>
                <a:ea typeface="微软雅黑" panose="020B0503020204020204" pitchFamily="34" charset="-122"/>
              </a:rPr>
              <a:t>当把我的银子放给兑换银钱的人，到我来的时候，可以连本带利收回。</a:t>
            </a:r>
          </a:p>
          <a:p>
            <a:pPr algn="l">
              <a:lnSpc>
                <a:spcPct val="114000"/>
              </a:lnSpc>
            </a:pPr>
            <a:r>
              <a:rPr lang="en-US" altLang="zh-CN" sz="3600" b="1" dirty="0">
                <a:solidFill>
                  <a:schemeClr val="bg1"/>
                </a:solidFill>
                <a:ea typeface="微软雅黑" panose="020B0503020204020204" pitchFamily="34" charset="-122"/>
              </a:rPr>
              <a:t>'Then you ought to have put my money in the bank, and on my arrival I would have received my money back with interest. </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smtClean="0">
                <a:solidFill>
                  <a:schemeClr val="bg1"/>
                </a:solidFill>
                <a:ea typeface="微软雅黑" panose="020B0503020204020204" pitchFamily="34" charset="-122"/>
              </a:rPr>
              <a:t>夺</a:t>
            </a:r>
            <a:r>
              <a:rPr lang="zh-CN" altLang="en-US" sz="3600" b="1" dirty="0">
                <a:solidFill>
                  <a:schemeClr val="bg1"/>
                </a:solidFill>
                <a:ea typeface="微软雅黑" panose="020B0503020204020204" pitchFamily="34" charset="-122"/>
              </a:rPr>
              <a:t>过他这一千来，给那有一万的。</a:t>
            </a:r>
          </a:p>
          <a:p>
            <a:pPr algn="l">
              <a:lnSpc>
                <a:spcPct val="114000"/>
              </a:lnSpc>
            </a:pPr>
            <a:r>
              <a:rPr lang="en-US" altLang="zh-CN" sz="3600" b="1" dirty="0">
                <a:solidFill>
                  <a:schemeClr val="bg1"/>
                </a:solidFill>
                <a:ea typeface="微软雅黑" panose="020B0503020204020204" pitchFamily="34" charset="-122"/>
              </a:rPr>
              <a:t>'Therefore take away the talent from him, and give it to the one who has the ten talents.'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06887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25:24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领一千的也来，说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主啊，我知道你是忍心的人</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没有种的地方要收割，没有散的地方要聚敛； </a:t>
            </a:r>
          </a:p>
          <a:p>
            <a:pPr algn="l">
              <a:lnSpc>
                <a:spcPct val="114000"/>
              </a:lnSpc>
            </a:pPr>
            <a:r>
              <a:rPr lang="en-US" altLang="zh-CN" sz="3600" b="1" dirty="0">
                <a:solidFill>
                  <a:schemeClr val="bg1"/>
                </a:solidFill>
                <a:ea typeface="微软雅黑" panose="020B0503020204020204" pitchFamily="34" charset="-122"/>
              </a:rPr>
              <a:t>"And the one also who had received the one talent came up and said, 'Master, I knew you to be a hard man, reaping where you did not sow and gathering where you scattered no seed.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72086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信　神只有一位，你信的不错；鬼魔也信，却是战惊。</a:t>
            </a:r>
          </a:p>
          <a:p>
            <a:pPr algn="l">
              <a:lnSpc>
                <a:spcPct val="114000"/>
              </a:lnSpc>
            </a:pPr>
            <a:r>
              <a:rPr lang="en-US" altLang="zh-CN" sz="3600" b="1" dirty="0">
                <a:solidFill>
                  <a:schemeClr val="bg1"/>
                </a:solidFill>
                <a:ea typeface="微软雅黑" panose="020B0503020204020204" pitchFamily="34" charset="-122"/>
              </a:rPr>
              <a:t>You believe that there is one God. You do well. Even the demons believe--and tremble!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3349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领五千的随即拿去做买卖，另外赚了五千。</a:t>
            </a:r>
          </a:p>
          <a:p>
            <a:pPr algn="l">
              <a:lnSpc>
                <a:spcPct val="114000"/>
              </a:lnSpc>
            </a:pPr>
            <a:r>
              <a:rPr lang="en-US" altLang="zh-CN" sz="3600" b="1" dirty="0">
                <a:solidFill>
                  <a:schemeClr val="bg1"/>
                </a:solidFill>
                <a:ea typeface="微软雅黑" panose="020B0503020204020204" pitchFamily="34" charset="-122"/>
              </a:rPr>
              <a:t>"Immediately the one who had received the five talents went and traded with them, and gained five more talents. </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领二千的也照样另赚了二千。</a:t>
            </a:r>
          </a:p>
          <a:p>
            <a:pPr algn="l">
              <a:lnSpc>
                <a:spcPct val="114000"/>
              </a:lnSpc>
            </a:pPr>
            <a:r>
              <a:rPr lang="en-US" altLang="zh-CN" sz="3600" b="1" dirty="0">
                <a:solidFill>
                  <a:schemeClr val="bg1"/>
                </a:solidFill>
                <a:ea typeface="微软雅黑" panose="020B0503020204020204" pitchFamily="34" charset="-122"/>
              </a:rPr>
              <a:t>"In the same manner the one who had received the two talents gained two more. </a:t>
            </a:r>
          </a:p>
        </p:txBody>
      </p:sp>
    </p:spTree>
    <p:extLst>
      <p:ext uri="{BB962C8B-B14F-4D97-AF65-F5344CB8AC3E}">
        <p14:creationId xmlns:p14="http://schemas.microsoft.com/office/powerpoint/2010/main" val="4008039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8:15】</a:t>
            </a:r>
          </a:p>
          <a:p>
            <a:pPr algn="l">
              <a:lnSpc>
                <a:spcPct val="114000"/>
              </a:lnSpc>
            </a:pPr>
            <a:r>
              <a:rPr lang="zh-CN" altLang="en-US" sz="3600" b="1" dirty="0">
                <a:solidFill>
                  <a:schemeClr val="bg1"/>
                </a:solidFill>
                <a:ea typeface="微软雅黑" panose="020B0503020204020204" pitchFamily="34" charset="-122"/>
              </a:rPr>
              <a:t>你们所受的，不是奴仆的心，仍旧害怕；所受的，乃是儿子的心，因此我们呼叫</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阿爸</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父</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you have not received a spirit of slavery leading to fear again, but you have received a spirit of adoption as sons by which we cry out, "Abba! Father!"</a:t>
            </a:r>
          </a:p>
        </p:txBody>
      </p:sp>
    </p:spTree>
    <p:extLst>
      <p:ext uri="{BB962C8B-B14F-4D97-AF65-F5344CB8AC3E}">
        <p14:creationId xmlns:p14="http://schemas.microsoft.com/office/powerpoint/2010/main" val="34186932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马可福音 </a:t>
            </a:r>
            <a:r>
              <a:rPr lang="en-US" altLang="zh-CN" sz="3600" b="1" u="sng" dirty="0" smtClean="0">
                <a:solidFill>
                  <a:schemeClr val="bg1"/>
                </a:solidFill>
                <a:ea typeface="微软雅黑" panose="020B0503020204020204" pitchFamily="34" charset="-122"/>
              </a:rPr>
              <a:t>Mark 14:8a】</a:t>
            </a:r>
          </a:p>
          <a:p>
            <a:pPr algn="l">
              <a:lnSpc>
                <a:spcPct val="114000"/>
              </a:lnSpc>
            </a:pPr>
            <a:r>
              <a:rPr lang="zh-CN" altLang="en-US" sz="3600" b="1" dirty="0" smtClean="0">
                <a:solidFill>
                  <a:schemeClr val="bg1"/>
                </a:solidFill>
                <a:ea typeface="微软雅黑" panose="020B0503020204020204" pitchFamily="34" charset="-122"/>
              </a:rPr>
              <a:t>她</a:t>
            </a:r>
            <a:r>
              <a:rPr lang="zh-CN" altLang="en-US" sz="3600" b="1" dirty="0">
                <a:solidFill>
                  <a:schemeClr val="bg1"/>
                </a:solidFill>
                <a:ea typeface="微软雅黑" panose="020B0503020204020204" pitchFamily="34" charset="-122"/>
              </a:rPr>
              <a:t>所作的，是尽</a:t>
            </a:r>
            <a:r>
              <a:rPr lang="zh-CN" altLang="en-US" sz="3600" b="1" dirty="0" smtClean="0">
                <a:solidFill>
                  <a:schemeClr val="bg1"/>
                </a:solidFill>
                <a:ea typeface="微软雅黑" panose="020B0503020204020204" pitchFamily="34" charset="-122"/>
              </a:rPr>
              <a:t>她所</a:t>
            </a:r>
            <a:r>
              <a:rPr lang="zh-CN" altLang="en-US" sz="3600" b="1" dirty="0">
                <a:solidFill>
                  <a:schemeClr val="bg1"/>
                </a:solidFill>
                <a:ea typeface="微软雅黑" panose="020B0503020204020204" pitchFamily="34" charset="-122"/>
              </a:rPr>
              <a:t>能</a:t>
            </a:r>
            <a:r>
              <a:rPr lang="zh-CN" altLang="en-US" sz="3600" b="1" dirty="0" smtClean="0">
                <a:solidFill>
                  <a:schemeClr val="bg1"/>
                </a:solidFill>
                <a:ea typeface="微软雅黑" panose="020B0503020204020204" pitchFamily="34" charset="-122"/>
              </a:rPr>
              <a:t>的</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She has done what she could.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0020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smtClean="0">
                <a:solidFill>
                  <a:schemeClr val="bg1"/>
                </a:solidFill>
                <a:ea typeface="微软雅黑" panose="020B0503020204020204" pitchFamily="34" charset="-122"/>
              </a:rPr>
              <a:t>但</a:t>
            </a:r>
            <a:r>
              <a:rPr lang="zh-CN" altLang="en-US" sz="3600" b="1" dirty="0">
                <a:solidFill>
                  <a:schemeClr val="bg1"/>
                </a:solidFill>
                <a:ea typeface="微软雅黑" panose="020B0503020204020204" pitchFamily="34" charset="-122"/>
              </a:rPr>
              <a:t>那领一千的去掘开地，把主人的银子埋藏了</a:t>
            </a:r>
            <a:r>
              <a:rPr lang="zh-CN" altLang="en-US" sz="3600" b="1" dirty="0" smtClean="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"But he who received the one talent went away, and dug a hole in the ground and hid his master's money. </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smtClean="0">
                <a:solidFill>
                  <a:schemeClr val="bg1"/>
                </a:solidFill>
                <a:ea typeface="微软雅黑" panose="020B0503020204020204" pitchFamily="34" charset="-122"/>
              </a:rPr>
              <a:t>过</a:t>
            </a:r>
            <a:r>
              <a:rPr lang="zh-CN" altLang="en-US" sz="3600" b="1" dirty="0">
                <a:solidFill>
                  <a:schemeClr val="bg1"/>
                </a:solidFill>
                <a:ea typeface="微软雅黑" panose="020B0503020204020204" pitchFamily="34" charset="-122"/>
              </a:rPr>
              <a:t>了许久，那些仆人的主人来了，和他们算帐</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"Now after a long time the master of those slaves *came and *settled accounts with them.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466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领五千银子的又带着那另外的五千来，说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你交给我五千银子。请看，我又赚了五千。’</a:t>
            </a:r>
          </a:p>
          <a:p>
            <a:pPr algn="l">
              <a:lnSpc>
                <a:spcPct val="114000"/>
              </a:lnSpc>
            </a:pPr>
            <a:r>
              <a:rPr lang="en-US" altLang="zh-CN" sz="3600" b="1" dirty="0">
                <a:solidFill>
                  <a:schemeClr val="bg1"/>
                </a:solidFill>
                <a:ea typeface="微软雅黑" panose="020B0503020204020204" pitchFamily="34" charset="-122"/>
              </a:rPr>
              <a:t>"The one who had received the five talents came up and brought five more talents, saying, 'Master, you entrusted five talents to me. See, I have gained five more talents.' </a:t>
            </a:r>
          </a:p>
        </p:txBody>
      </p:sp>
    </p:spTree>
    <p:extLst>
      <p:ext uri="{BB962C8B-B14F-4D97-AF65-F5344CB8AC3E}">
        <p14:creationId xmlns:p14="http://schemas.microsoft.com/office/powerpoint/2010/main" val="2104934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smtClean="0">
                <a:solidFill>
                  <a:schemeClr val="bg1"/>
                </a:solidFill>
                <a:ea typeface="微软雅黑" panose="020B0503020204020204" pitchFamily="34" charset="-122"/>
              </a:rPr>
              <a:t>主人</a:t>
            </a:r>
            <a:r>
              <a:rPr lang="zh-CN" altLang="en-US" sz="3600" b="1" dirty="0">
                <a:solidFill>
                  <a:schemeClr val="bg1"/>
                </a:solidFill>
                <a:ea typeface="微软雅黑" panose="020B0503020204020204" pitchFamily="34" charset="-122"/>
              </a:rPr>
              <a:t>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好，你这又良善又忠心的仆人，你在不多的事上有忠心，我要把许多事派你管理；可以进来享受你主人的快乐。’ </a:t>
            </a:r>
          </a:p>
          <a:p>
            <a:pPr algn="l">
              <a:lnSpc>
                <a:spcPct val="114000"/>
              </a:lnSpc>
            </a:pPr>
            <a:r>
              <a:rPr lang="en-US" altLang="zh-CN" sz="3600" b="1" dirty="0">
                <a:solidFill>
                  <a:schemeClr val="bg1"/>
                </a:solidFill>
                <a:ea typeface="微软雅黑" panose="020B0503020204020204" pitchFamily="34" charset="-122"/>
              </a:rPr>
              <a:t>"His master said to him, 'Well done, good and faithful slave. You were faithful with a few things, I will put you in charge of many things; enter into the joy of your master.' </a:t>
            </a:r>
          </a:p>
        </p:txBody>
      </p:sp>
    </p:spTree>
    <p:extLst>
      <p:ext uri="{BB962C8B-B14F-4D97-AF65-F5344CB8AC3E}">
        <p14:creationId xmlns:p14="http://schemas.microsoft.com/office/powerpoint/2010/main" val="1417423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22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领二千的也来，说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主啊，你交给我二千银子。请看，我又赚了二千。’</a:t>
            </a:r>
          </a:p>
          <a:p>
            <a:pPr algn="l">
              <a:lnSpc>
                <a:spcPct val="114000"/>
              </a:lnSpc>
            </a:pPr>
            <a:r>
              <a:rPr lang="en-US" altLang="zh-CN" sz="3600" b="1" dirty="0">
                <a:solidFill>
                  <a:schemeClr val="bg1"/>
                </a:solidFill>
                <a:ea typeface="微软雅黑" panose="020B0503020204020204" pitchFamily="34" charset="-122"/>
              </a:rPr>
              <a:t>"Also the one who had received the two talents came up and said, 'Master, you entrusted two talents to me. See, I have gained two more talents.' </a:t>
            </a:r>
          </a:p>
        </p:txBody>
      </p:sp>
    </p:spTree>
    <p:extLst>
      <p:ext uri="{BB962C8B-B14F-4D97-AF65-F5344CB8AC3E}">
        <p14:creationId xmlns:p14="http://schemas.microsoft.com/office/powerpoint/2010/main" val="3027505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smtClean="0">
                <a:solidFill>
                  <a:schemeClr val="bg1"/>
                </a:solidFill>
                <a:ea typeface="微软雅黑" panose="020B0503020204020204" pitchFamily="34" charset="-122"/>
              </a:rPr>
              <a:t>主人</a:t>
            </a:r>
            <a:r>
              <a:rPr lang="zh-CN" altLang="en-US" sz="3600" b="1" dirty="0">
                <a:solidFill>
                  <a:schemeClr val="bg1"/>
                </a:solidFill>
                <a:ea typeface="微软雅黑" panose="020B0503020204020204" pitchFamily="34" charset="-122"/>
              </a:rPr>
              <a:t>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好，你这又良善又忠心的仆人，你在不多的事上有忠心，我要把许多事派你管理；可以进来享受你主人的快乐。’ </a:t>
            </a:r>
          </a:p>
          <a:p>
            <a:pPr algn="l">
              <a:lnSpc>
                <a:spcPct val="114000"/>
              </a:lnSpc>
            </a:pPr>
            <a:r>
              <a:rPr lang="en-US" altLang="zh-CN" sz="3600" b="1" dirty="0">
                <a:solidFill>
                  <a:schemeClr val="bg1"/>
                </a:solidFill>
                <a:ea typeface="微软雅黑" panose="020B0503020204020204" pitchFamily="34" charset="-122"/>
              </a:rPr>
              <a:t>"His master said to him, 'Well done, good and faithful slave. You were faithful with a few things, I will put you in charge of many things; enter into the joy of your master.' </a:t>
            </a:r>
          </a:p>
        </p:txBody>
      </p:sp>
    </p:spTree>
    <p:extLst>
      <p:ext uri="{BB962C8B-B14F-4D97-AF65-F5344CB8AC3E}">
        <p14:creationId xmlns:p14="http://schemas.microsoft.com/office/powerpoint/2010/main" val="2874725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25:14-30】</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smtClean="0">
                <a:solidFill>
                  <a:schemeClr val="bg1"/>
                </a:solidFill>
                <a:ea typeface="微软雅黑" panose="020B0503020204020204" pitchFamily="34" charset="-122"/>
              </a:rPr>
              <a:t>那</a:t>
            </a:r>
            <a:r>
              <a:rPr lang="zh-CN" altLang="en-US" sz="3600" b="1" dirty="0">
                <a:solidFill>
                  <a:schemeClr val="bg1"/>
                </a:solidFill>
                <a:ea typeface="微软雅黑" panose="020B0503020204020204" pitchFamily="34" charset="-122"/>
              </a:rPr>
              <a:t>领一千的也来，说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主啊，我知道你是忍心的人</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没有种的地方要收割，没有散的地方要聚敛； </a:t>
            </a:r>
          </a:p>
          <a:p>
            <a:pPr algn="l">
              <a:lnSpc>
                <a:spcPct val="114000"/>
              </a:lnSpc>
            </a:pPr>
            <a:r>
              <a:rPr lang="en-US" altLang="zh-CN" sz="3600" b="1" dirty="0">
                <a:solidFill>
                  <a:schemeClr val="bg1"/>
                </a:solidFill>
                <a:ea typeface="微软雅黑" panose="020B0503020204020204" pitchFamily="34" charset="-122"/>
              </a:rPr>
              <a:t>"And the one also who had received the one talent came up and said, 'Master, I knew you to be a hard man, reaping where you did not sow and gathering where you scattered no seed. </a:t>
            </a:r>
          </a:p>
        </p:txBody>
      </p:sp>
    </p:spTree>
    <p:extLst>
      <p:ext uri="{BB962C8B-B14F-4D97-AF65-F5344CB8AC3E}">
        <p14:creationId xmlns:p14="http://schemas.microsoft.com/office/powerpoint/2010/main" val="4079691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1157</TotalTime>
  <Words>1980</Words>
  <Application>Microsoft Office PowerPoint</Application>
  <PresentationFormat>全屏显示(4:3)</PresentationFormat>
  <Paragraphs>102</Paragraphs>
  <Slides>31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31</vt:i4>
      </vt:variant>
    </vt:vector>
  </HeadingPairs>
  <TitlesOfParts>
    <vt:vector size="3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266</cp:revision>
  <dcterms:created xsi:type="dcterms:W3CDTF">2018-02-16T18:09:56Z</dcterms:created>
  <dcterms:modified xsi:type="dcterms:W3CDTF">2019-05-05T08:57:38Z</dcterms:modified>
</cp:coreProperties>
</file>