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357" r:id="rId3"/>
    <p:sldId id="1339" r:id="rId4"/>
    <p:sldId id="1358" r:id="rId5"/>
    <p:sldId id="1340" r:id="rId6"/>
    <p:sldId id="1341" r:id="rId7"/>
    <p:sldId id="1342" r:id="rId8"/>
    <p:sldId id="1359" r:id="rId9"/>
    <p:sldId id="1343" r:id="rId10"/>
    <p:sldId id="1360" r:id="rId11"/>
    <p:sldId id="1361" r:id="rId12"/>
    <p:sldId id="1362" r:id="rId13"/>
    <p:sldId id="1363" r:id="rId14"/>
    <p:sldId id="1364" r:id="rId15"/>
    <p:sldId id="1365" r:id="rId16"/>
    <p:sldId id="1366" r:id="rId17"/>
    <p:sldId id="1367" r:id="rId18"/>
    <p:sldId id="1368" r:id="rId19"/>
    <p:sldId id="1369" r:id="rId20"/>
    <p:sldId id="1370" r:id="rId21"/>
    <p:sldId id="1371" r:id="rId22"/>
    <p:sldId id="1372" r:id="rId23"/>
    <p:sldId id="1373" r:id="rId24"/>
    <p:sldId id="1374"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84" y="146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2019/5/12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2019/5/12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19:18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趁</a:t>
            </a:r>
            <a:r>
              <a:rPr lang="zh-CN" altLang="en-US" sz="3600" b="1" dirty="0">
                <a:solidFill>
                  <a:schemeClr val="bg1"/>
                </a:solidFill>
                <a:ea typeface="微软雅黑" panose="020B0503020204020204" pitchFamily="34" charset="-122"/>
              </a:rPr>
              <a:t>有指望，管教你的儿子，你的心不可任他死亡</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Chasten </a:t>
            </a:r>
            <a:r>
              <a:rPr lang="en-US" altLang="zh-CN" sz="3600" b="1" dirty="0">
                <a:solidFill>
                  <a:schemeClr val="bg1"/>
                </a:solidFill>
                <a:ea typeface="微软雅黑" panose="020B0503020204020204" pitchFamily="34" charset="-122"/>
              </a:rPr>
              <a:t>your son while there is hope, And do not set your heart on his destruction.</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13:24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不忍</a:t>
            </a:r>
            <a:r>
              <a:rPr lang="zh-CN" altLang="en-US" sz="3600" b="1" dirty="0">
                <a:solidFill>
                  <a:schemeClr val="bg1"/>
                </a:solidFill>
                <a:ea typeface="微软雅黑" panose="020B0503020204020204" pitchFamily="34" charset="-122"/>
              </a:rPr>
              <a:t>用杖打儿子的，是恨恶他，疼爱儿子的，随时管教。</a:t>
            </a:r>
          </a:p>
          <a:p>
            <a:pPr algn="l">
              <a:lnSpc>
                <a:spcPct val="114000"/>
              </a:lnSpc>
            </a:pPr>
            <a:r>
              <a:rPr lang="en-US" altLang="zh-CN" sz="3600" b="1" dirty="0">
                <a:solidFill>
                  <a:schemeClr val="bg1"/>
                </a:solidFill>
                <a:ea typeface="微软雅黑" panose="020B0503020204020204" pitchFamily="34" charset="-122"/>
              </a:rPr>
              <a:t>He who spares his rod hates his son, But he who loves him disciplines him promptly</a:t>
            </a:r>
            <a:r>
              <a:rPr lang="en-US" altLang="zh-CN" sz="3600" b="1"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他说：“我如今老了，不知道哪一天死。</a:t>
            </a:r>
          </a:p>
          <a:p>
            <a:pPr algn="l">
              <a:lnSpc>
                <a:spcPct val="114000"/>
              </a:lnSpc>
            </a:pPr>
            <a:r>
              <a:rPr lang="en-US" altLang="zh-CN" sz="3600" b="1" dirty="0">
                <a:solidFill>
                  <a:schemeClr val="bg1"/>
                </a:solidFill>
                <a:ea typeface="微软雅黑" panose="020B0503020204020204" pitchFamily="34" charset="-122"/>
              </a:rPr>
              <a:t>Then he said, "Behold now, I am old. I do not know the day of my death.</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现在拿你的器械，就是箭囊和弓，往田野去为我打猎，</a:t>
            </a:r>
          </a:p>
          <a:p>
            <a:pPr algn="l">
              <a:lnSpc>
                <a:spcPct val="114000"/>
              </a:lnSpc>
            </a:pPr>
            <a:r>
              <a:rPr lang="en-US" altLang="zh-CN" sz="3600" b="1" dirty="0">
                <a:solidFill>
                  <a:schemeClr val="bg1"/>
                </a:solidFill>
                <a:ea typeface="微软雅黑" panose="020B0503020204020204" pitchFamily="34" charset="-122"/>
              </a:rPr>
              <a:t>Now therefore, please take your weapons, your quiver and your bow, and go out to the field and hunt game for me.</a:t>
            </a:r>
          </a:p>
        </p:txBody>
      </p:sp>
    </p:spTree>
    <p:extLst>
      <p:ext uri="{BB962C8B-B14F-4D97-AF65-F5344CB8AC3E}">
        <p14:creationId xmlns:p14="http://schemas.microsoft.com/office/powerpoint/2010/main" val="2173517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照我所爱的作成美味，拿来给我吃，使我在未死之先给你祝福。” </a:t>
            </a:r>
          </a:p>
          <a:p>
            <a:pPr algn="l">
              <a:lnSpc>
                <a:spcPct val="100000"/>
              </a:lnSpc>
            </a:pPr>
            <a:r>
              <a:rPr lang="en-US" altLang="zh-CN" sz="3600" b="1" dirty="0">
                <a:solidFill>
                  <a:schemeClr val="bg1"/>
                </a:solidFill>
                <a:ea typeface="微软雅黑" panose="020B0503020204020204" pitchFamily="34" charset="-122"/>
              </a:rPr>
              <a:t>And make me savory food, such as I love, and bring it to me that I may eat, that my soul may bless you before I die."</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以撒对他儿子以扫说话，利百加也听见了。以扫往田野去打猎，要得野味带来。</a:t>
            </a:r>
          </a:p>
          <a:p>
            <a:pPr algn="l">
              <a:lnSpc>
                <a:spcPct val="100000"/>
              </a:lnSpc>
            </a:pPr>
            <a:r>
              <a:rPr lang="en-US" altLang="zh-CN" sz="3600" b="1" dirty="0">
                <a:solidFill>
                  <a:schemeClr val="bg1"/>
                </a:solidFill>
                <a:ea typeface="微软雅黑" panose="020B0503020204020204" pitchFamily="34" charset="-122"/>
              </a:rPr>
              <a:t>Now Rebekah was listening when Isaac spoke to Esau his son. And Esau went to the field to hunt game and to bring it.</a:t>
            </a:r>
          </a:p>
        </p:txBody>
      </p:sp>
    </p:spTree>
    <p:extLst>
      <p:ext uri="{BB962C8B-B14F-4D97-AF65-F5344CB8AC3E}">
        <p14:creationId xmlns:p14="http://schemas.microsoft.com/office/powerpoint/2010/main" val="6275192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利百加就对她儿子雅各说：“我听见你父亲对你哥哥以扫说：</a:t>
            </a:r>
          </a:p>
          <a:p>
            <a:pPr algn="l">
              <a:lnSpc>
                <a:spcPct val="100000"/>
              </a:lnSpc>
            </a:pPr>
            <a:r>
              <a:rPr lang="en-US" altLang="zh-CN" sz="3600" b="1" dirty="0">
                <a:solidFill>
                  <a:schemeClr val="bg1"/>
                </a:solidFill>
                <a:ea typeface="微软雅黑" panose="020B0503020204020204" pitchFamily="34" charset="-122"/>
              </a:rPr>
              <a:t>So Rebekah spoke to Jacob her son, saying, "Indeed I heard your father speak to Esau your brother, saying,</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你去把野兽带来，作成美味给我吃，我好在未死之先，在耶和华面前给你祝福。’ </a:t>
            </a:r>
          </a:p>
          <a:p>
            <a:pPr algn="l">
              <a:lnSpc>
                <a:spcPct val="100000"/>
              </a:lnSpc>
            </a:pPr>
            <a:r>
              <a:rPr lang="en-US" altLang="zh-CN" sz="3600" b="1" dirty="0">
                <a:solidFill>
                  <a:schemeClr val="bg1"/>
                </a:solidFill>
                <a:ea typeface="微软雅黑" panose="020B0503020204020204" pitchFamily="34" charset="-122"/>
              </a:rPr>
              <a:t>"Bring me game and make savory food for me, that I may eat it and bless you in the presence of the LORD before my death.'</a:t>
            </a:r>
          </a:p>
        </p:txBody>
      </p:sp>
    </p:spTree>
    <p:extLst>
      <p:ext uri="{BB962C8B-B14F-4D97-AF65-F5344CB8AC3E}">
        <p14:creationId xmlns:p14="http://schemas.microsoft.com/office/powerpoint/2010/main" val="3841302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现在我儿，你要照着我所吩咐你的，听从我的话</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Now </a:t>
            </a:r>
            <a:r>
              <a:rPr lang="en-US" altLang="zh-CN" sz="3600" b="1" dirty="0">
                <a:solidFill>
                  <a:schemeClr val="bg1"/>
                </a:solidFill>
                <a:ea typeface="微软雅黑" panose="020B0503020204020204" pitchFamily="34" charset="-122"/>
              </a:rPr>
              <a:t>therefore, my son, obey my voice according to what I command you.</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你到羊群里去，给我拿两只肥山羊羔来，我便照你父亲所爱的，给他作成美味。</a:t>
            </a:r>
          </a:p>
          <a:p>
            <a:pPr algn="l">
              <a:lnSpc>
                <a:spcPct val="114000"/>
              </a:lnSpc>
            </a:pPr>
            <a:r>
              <a:rPr lang="en-US" altLang="zh-CN" sz="3600" b="1" dirty="0">
                <a:solidFill>
                  <a:schemeClr val="bg1"/>
                </a:solidFill>
                <a:ea typeface="微软雅黑" panose="020B0503020204020204" pitchFamily="34" charset="-122"/>
              </a:rPr>
              <a:t>Go now to the flock and bring me from there two choice kids of the goats, and I will make savory food from them for your father, such as he loves.</a:t>
            </a:r>
          </a:p>
        </p:txBody>
      </p:sp>
    </p:spTree>
    <p:extLst>
      <p:ext uri="{BB962C8B-B14F-4D97-AF65-F5344CB8AC3E}">
        <p14:creationId xmlns:p14="http://schemas.microsoft.com/office/powerpoint/2010/main" val="14138051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你拿到你父亲那里给他吃，使他在未死之先给你祝福。”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you shall take it to your father, that he may eat it, and that he may bless you before his death."</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雅各对他母亲利百加说：“我哥哥以扫浑身是有毛的，我身上是光滑的，</a:t>
            </a:r>
          </a:p>
          <a:p>
            <a:pPr algn="l">
              <a:lnSpc>
                <a:spcPct val="114000"/>
              </a:lnSpc>
            </a:pPr>
            <a:r>
              <a:rPr lang="en-US" altLang="zh-CN" sz="3600" b="1" dirty="0">
                <a:solidFill>
                  <a:schemeClr val="bg1"/>
                </a:solidFill>
                <a:ea typeface="微软雅黑" panose="020B0503020204020204" pitchFamily="34" charset="-122"/>
              </a:rPr>
              <a:t>And Jacob said to Rebekah his mother, "Look, Esau my brother is a hairy man, and I am a smooth-skinned man.</a:t>
            </a:r>
          </a:p>
        </p:txBody>
      </p:sp>
    </p:spTree>
    <p:extLst>
      <p:ext uri="{BB962C8B-B14F-4D97-AF65-F5344CB8AC3E}">
        <p14:creationId xmlns:p14="http://schemas.microsoft.com/office/powerpoint/2010/main" val="23984810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倘若我父亲摸着我，必以我为欺哄人的，我就招咒诅，不得祝福。” </a:t>
            </a:r>
          </a:p>
          <a:p>
            <a:pPr algn="l">
              <a:lnSpc>
                <a:spcPct val="100000"/>
              </a:lnSpc>
            </a:pPr>
            <a:r>
              <a:rPr lang="en-US" altLang="zh-CN" sz="3600" b="1" dirty="0">
                <a:solidFill>
                  <a:schemeClr val="bg1"/>
                </a:solidFill>
                <a:ea typeface="微软雅黑" panose="020B0503020204020204" pitchFamily="34" charset="-122"/>
              </a:rPr>
              <a:t>Perhaps my father will feel me, and I shall seem to be a deceiver to him; and I shall bring a curse on myself and not a blessing."</a:t>
            </a:r>
          </a:p>
          <a:p>
            <a:pPr algn="l">
              <a:lnSpc>
                <a:spcPct val="100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他母亲对他说：“我儿，你招的咒诅归到我身上，你只管听我的话，去把羊羔给我拿来。”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his mother said to him, "Let your curse be on me, my son; only obey my voice, and go, get them for me."</a:t>
            </a:r>
          </a:p>
        </p:txBody>
      </p:sp>
    </p:spTree>
    <p:extLst>
      <p:ext uri="{BB962C8B-B14F-4D97-AF65-F5344CB8AC3E}">
        <p14:creationId xmlns:p14="http://schemas.microsoft.com/office/powerpoint/2010/main" val="2934219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他便去拿来，交给他母亲，他母亲就照他父亲所爱的作成美味。</a:t>
            </a:r>
          </a:p>
          <a:p>
            <a:pPr algn="l">
              <a:lnSpc>
                <a:spcPct val="100000"/>
              </a:lnSpc>
            </a:pPr>
            <a:r>
              <a:rPr lang="en-US" altLang="zh-CN" sz="3600" b="1" dirty="0">
                <a:solidFill>
                  <a:schemeClr val="bg1"/>
                </a:solidFill>
                <a:ea typeface="微软雅黑" panose="020B0503020204020204" pitchFamily="34" charset="-122"/>
              </a:rPr>
              <a:t>And he went and got them and brought them to his mother, and his mother made savory food, such as his father loved.</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利百加又把家里所存大儿子以扫上好的衣服给她小儿子雅各穿上，</a:t>
            </a:r>
          </a:p>
          <a:p>
            <a:pPr algn="l">
              <a:lnSpc>
                <a:spcPct val="100000"/>
              </a:lnSpc>
            </a:pPr>
            <a:r>
              <a:rPr lang="en-US" altLang="zh-CN" sz="3600" b="1" dirty="0">
                <a:solidFill>
                  <a:schemeClr val="bg1"/>
                </a:solidFill>
                <a:ea typeface="微软雅黑" panose="020B0503020204020204" pitchFamily="34" charset="-122"/>
              </a:rPr>
              <a:t>Then Rebekah took the choice clothes of her elder son Esau, which were with her in the house, and put them on Jacob her younger son.</a:t>
            </a:r>
          </a:p>
        </p:txBody>
      </p:sp>
    </p:spTree>
    <p:extLst>
      <p:ext uri="{BB962C8B-B14F-4D97-AF65-F5344CB8AC3E}">
        <p14:creationId xmlns:p14="http://schemas.microsoft.com/office/powerpoint/2010/main" val="28609565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又用山羊羔皮包在雅各的手上和颈项的光滑处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she put the skins of the kids of the goats on his hands and on the smooth part of his neck.</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就把所作的美味和饼交在她儿子雅各的手里。</a:t>
            </a:r>
          </a:p>
          <a:p>
            <a:pPr algn="l">
              <a:lnSpc>
                <a:spcPct val="114000"/>
              </a:lnSpc>
            </a:pPr>
            <a:r>
              <a:rPr lang="en-US" altLang="zh-CN" sz="3600" b="1" dirty="0">
                <a:solidFill>
                  <a:schemeClr val="bg1"/>
                </a:solidFill>
                <a:ea typeface="微软雅黑" panose="020B0503020204020204" pitchFamily="34" charset="-122"/>
              </a:rPr>
              <a:t>Then she gave the savory food and the bread, which she had prepared, into the hand of her son Jacob.</a:t>
            </a:r>
          </a:p>
        </p:txBody>
      </p:sp>
    </p:spTree>
    <p:extLst>
      <p:ext uri="{BB962C8B-B14F-4D97-AF65-F5344CB8AC3E}">
        <p14:creationId xmlns:p14="http://schemas.microsoft.com/office/powerpoint/2010/main" val="593920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雅各到他父亲那里说：“我父亲！”他说：“我在这里。我儿，你是谁？” </a:t>
            </a:r>
          </a:p>
          <a:p>
            <a:pPr algn="l">
              <a:lnSpc>
                <a:spcPct val="114000"/>
              </a:lnSpc>
            </a:pPr>
            <a:r>
              <a:rPr lang="en-US" altLang="zh-CN" sz="3600" b="1" dirty="0">
                <a:solidFill>
                  <a:schemeClr val="bg1"/>
                </a:solidFill>
                <a:ea typeface="微软雅黑" panose="020B0503020204020204" pitchFamily="34" charset="-122"/>
              </a:rPr>
              <a:t>So he went to his father and said, "My father." And he said, "Here I am. Who are you, my son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624323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雅各对他父亲说：“我是你的长子以扫，我已照你所吩咐我的行了。请起来坐着，吃我的野味，好给我祝福。” </a:t>
            </a:r>
          </a:p>
          <a:p>
            <a:pPr algn="l">
              <a:lnSpc>
                <a:spcPct val="114000"/>
              </a:lnSpc>
            </a:pPr>
            <a:r>
              <a:rPr lang="en-US" altLang="zh-CN" sz="3600" b="1" dirty="0">
                <a:solidFill>
                  <a:schemeClr val="bg1"/>
                </a:solidFill>
                <a:ea typeface="微软雅黑" panose="020B0503020204020204" pitchFamily="34" charset="-122"/>
              </a:rPr>
              <a:t>Jacob said to his father, "I am Esau your firstborn; I have done just as you told me; please arise, sit and eat of my game, that your soul may bless me."</a:t>
            </a:r>
          </a:p>
        </p:txBody>
      </p:sp>
    </p:spTree>
    <p:extLst>
      <p:ext uri="{BB962C8B-B14F-4D97-AF65-F5344CB8AC3E}">
        <p14:creationId xmlns:p14="http://schemas.microsoft.com/office/powerpoint/2010/main" val="1381722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23:13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不可不</a:t>
            </a:r>
            <a:r>
              <a:rPr lang="zh-CN" altLang="en-US" sz="3600" b="1" dirty="0">
                <a:solidFill>
                  <a:schemeClr val="bg1"/>
                </a:solidFill>
                <a:ea typeface="微软雅黑" panose="020B0503020204020204" pitchFamily="34" charset="-122"/>
              </a:rPr>
              <a:t>管教孩童，你用杖打他，他必不至于死。</a:t>
            </a:r>
          </a:p>
          <a:p>
            <a:pPr algn="l">
              <a:lnSpc>
                <a:spcPct val="114000"/>
              </a:lnSpc>
            </a:pPr>
            <a:r>
              <a:rPr lang="en-US" altLang="zh-CN" sz="3600" b="1" dirty="0">
                <a:solidFill>
                  <a:schemeClr val="bg1"/>
                </a:solidFill>
                <a:ea typeface="微软雅黑" panose="020B0503020204020204" pitchFamily="34" charset="-122"/>
              </a:rPr>
              <a:t>Do not withhold correction from a child, For if you beat him with a rod, he will not die.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53987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以撒对他儿子说：“我儿，你如何找得这么快呢？”他说：“因为耶和华你的　神使我遇见好机会得着的。” </a:t>
            </a:r>
          </a:p>
          <a:p>
            <a:pPr algn="l">
              <a:lnSpc>
                <a:spcPct val="114000"/>
              </a:lnSpc>
            </a:pPr>
            <a:r>
              <a:rPr lang="en-US" altLang="zh-CN" sz="3600" b="1" dirty="0">
                <a:solidFill>
                  <a:schemeClr val="bg1"/>
                </a:solidFill>
                <a:ea typeface="微软雅黑" panose="020B0503020204020204" pitchFamily="34" charset="-122"/>
              </a:rPr>
              <a:t>But Isaac said to his son, "How is it that you have found it so quickly, my son?" And he said, "Because the LORD your God brought it to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157011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以撒对雅各说：“我儿，你近前来，我摸摸你，知道你真是我的儿子以扫不是？” </a:t>
            </a:r>
          </a:p>
          <a:p>
            <a:pPr algn="l">
              <a:lnSpc>
                <a:spcPct val="100000"/>
              </a:lnSpc>
            </a:pPr>
            <a:r>
              <a:rPr lang="en-US" altLang="zh-CN" sz="3600" b="1" dirty="0">
                <a:solidFill>
                  <a:schemeClr val="bg1"/>
                </a:solidFill>
                <a:ea typeface="微软雅黑" panose="020B0503020204020204" pitchFamily="34" charset="-122"/>
              </a:rPr>
              <a:t>Isaac said to Jacob, "Please come near, that I may feel you, my son, whether you are really my son Esau or not."</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雅各就挨近他父亲以撒。以撒摸着他说：“声音是雅各的声音，手却是以扫的手。” </a:t>
            </a:r>
          </a:p>
          <a:p>
            <a:pPr algn="l">
              <a:lnSpc>
                <a:spcPct val="100000"/>
              </a:lnSpc>
            </a:pPr>
            <a:r>
              <a:rPr lang="en-US" altLang="zh-CN" sz="3600" b="1" dirty="0">
                <a:solidFill>
                  <a:schemeClr val="bg1"/>
                </a:solidFill>
                <a:ea typeface="微软雅黑" panose="020B0503020204020204" pitchFamily="34" charset="-122"/>
              </a:rPr>
              <a:t>So Jacob went near to Isaac his father, and he felt him and said, "The voice is Jacob's voice, but the hands are the hands of Esau."</a:t>
            </a:r>
          </a:p>
        </p:txBody>
      </p:sp>
    </p:spTree>
    <p:extLst>
      <p:ext uri="{BB962C8B-B14F-4D97-AF65-F5344CB8AC3E}">
        <p14:creationId xmlns:p14="http://schemas.microsoft.com/office/powerpoint/2010/main" val="34850193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以撒就辨不出他来，因为他手上有毛，像他哥哥以扫的手一样，就给他祝福。</a:t>
            </a:r>
          </a:p>
          <a:p>
            <a:pPr algn="l">
              <a:lnSpc>
                <a:spcPct val="114000"/>
              </a:lnSpc>
            </a:pPr>
            <a:r>
              <a:rPr lang="en-US" altLang="zh-CN" sz="3600" b="1" dirty="0">
                <a:solidFill>
                  <a:schemeClr val="bg1"/>
                </a:solidFill>
                <a:ea typeface="微软雅黑" panose="020B0503020204020204" pitchFamily="34" charset="-122"/>
              </a:rPr>
              <a:t>And he did not recognize him, because his hands were hairy like his brother Esau's hands; so he blessed him.</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又说：“你真是我儿子以扫吗？”他说：“我是。”</a:t>
            </a:r>
          </a:p>
          <a:p>
            <a:pPr algn="l">
              <a:lnSpc>
                <a:spcPct val="114000"/>
              </a:lnSpc>
            </a:pPr>
            <a:r>
              <a:rPr lang="en-US" altLang="zh-CN" sz="3600" b="1" dirty="0">
                <a:solidFill>
                  <a:schemeClr val="bg1"/>
                </a:solidFill>
                <a:ea typeface="微软雅黑" panose="020B0503020204020204" pitchFamily="34" charset="-122"/>
              </a:rPr>
              <a:t>Then he said, "Are you really my son Esau?" He said, "I am."</a:t>
            </a:r>
          </a:p>
        </p:txBody>
      </p:sp>
    </p:spTree>
    <p:extLst>
      <p:ext uri="{BB962C8B-B14F-4D97-AF65-F5344CB8AC3E}">
        <p14:creationId xmlns:p14="http://schemas.microsoft.com/office/powerpoint/2010/main" val="7967798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以撒说：“你递给我，我好吃我儿子的野味，给你祝福。”雅各就递给他，他便吃了；又拿酒给他，他也喝了。</a:t>
            </a:r>
          </a:p>
          <a:p>
            <a:pPr algn="l">
              <a:lnSpc>
                <a:spcPct val="114000"/>
              </a:lnSpc>
            </a:pPr>
            <a:r>
              <a:rPr lang="en-US" altLang="zh-CN" sz="3600" b="1" dirty="0">
                <a:solidFill>
                  <a:schemeClr val="bg1"/>
                </a:solidFill>
                <a:ea typeface="微软雅黑" panose="020B0503020204020204" pitchFamily="34" charset="-122"/>
              </a:rPr>
              <a:t>He said, "Bring it near to me, and I will eat of my son's game, so that my soul may bless you." So he brought it near to him, and he ate; and he brought him wine, and he drank.</a:t>
            </a:r>
          </a:p>
        </p:txBody>
      </p:sp>
    </p:spTree>
    <p:extLst>
      <p:ext uri="{BB962C8B-B14F-4D97-AF65-F5344CB8AC3E}">
        <p14:creationId xmlns:p14="http://schemas.microsoft.com/office/powerpoint/2010/main" val="12702963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a:t>
            </a:r>
            <a:r>
              <a:rPr lang="zh-CN" altLang="en-US" sz="3600" b="1" dirty="0">
                <a:solidFill>
                  <a:schemeClr val="bg1"/>
                </a:solidFill>
                <a:ea typeface="微软雅黑" panose="020B0503020204020204" pitchFamily="34" charset="-122"/>
              </a:rPr>
              <a:t>为主所爱的，祂必管教，又鞭打凡所收纳的儿子。” </a:t>
            </a:r>
          </a:p>
          <a:p>
            <a:pPr algn="l">
              <a:lnSpc>
                <a:spcPct val="114000"/>
              </a:lnSpc>
            </a:pPr>
            <a:r>
              <a:rPr lang="en-US" altLang="zh-CN" sz="3600" b="1" dirty="0">
                <a:solidFill>
                  <a:schemeClr val="bg1"/>
                </a:solidFill>
                <a:ea typeface="微软雅黑" panose="020B0503020204020204" pitchFamily="34" charset="-122"/>
              </a:rPr>
              <a:t>For whom the LORD loves He chastens, And scourges every son whom He receives."</a:t>
            </a:r>
          </a:p>
        </p:txBody>
      </p:sp>
    </p:spTree>
    <p:extLst>
      <p:ext uri="{BB962C8B-B14F-4D97-AF65-F5344CB8AC3E}">
        <p14:creationId xmlns:p14="http://schemas.microsoft.com/office/powerpoint/2010/main" val="1199812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12:6-8】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因为主所爱的，祂必管教，又鞭打凡所收纳的儿子。” </a:t>
            </a:r>
          </a:p>
          <a:p>
            <a:pPr algn="l">
              <a:lnSpc>
                <a:spcPct val="114000"/>
              </a:lnSpc>
            </a:pPr>
            <a:r>
              <a:rPr lang="en-US" altLang="zh-CN" sz="3600" b="1" dirty="0">
                <a:solidFill>
                  <a:schemeClr val="bg1"/>
                </a:solidFill>
                <a:ea typeface="微软雅黑" panose="020B0503020204020204" pitchFamily="34" charset="-122"/>
              </a:rPr>
              <a:t>For whom the LORD loves He chastens, And scourges every son whom He receives."</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你们所忍受的，是　神管教你们，待你们如同待儿子。焉有儿子不被父亲管教的呢？</a:t>
            </a:r>
          </a:p>
          <a:p>
            <a:pPr algn="l">
              <a:lnSpc>
                <a:spcPct val="114000"/>
              </a:lnSpc>
            </a:pPr>
            <a:r>
              <a:rPr lang="en-US" altLang="zh-CN" sz="3600" b="1" dirty="0">
                <a:solidFill>
                  <a:schemeClr val="bg1"/>
                </a:solidFill>
                <a:ea typeface="微软雅黑" panose="020B0503020204020204" pitchFamily="34" charset="-122"/>
              </a:rPr>
              <a:t>If you endure chastening, God deals with you as with sons; for what son is there whom a father does not chasten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7634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12:6-8】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管教原是众子所共受的，你们若不受管教，就是私子，不是儿子了。</a:t>
            </a:r>
          </a:p>
          <a:p>
            <a:pPr algn="l">
              <a:lnSpc>
                <a:spcPct val="114000"/>
              </a:lnSpc>
            </a:pPr>
            <a:r>
              <a:rPr lang="en-US" altLang="zh-CN" sz="3600" b="1" dirty="0">
                <a:solidFill>
                  <a:schemeClr val="bg1"/>
                </a:solidFill>
                <a:ea typeface="微软雅黑" panose="020B0503020204020204" pitchFamily="34" charset="-122"/>
              </a:rPr>
              <a:t>But if you are without chastening, of which all have become partakers, then you are illegitimate and not sons.</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72798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51:5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是在罪孽里生的，在我母亲怀胎的时候就有了罪</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Behold</a:t>
            </a:r>
            <a:r>
              <a:rPr lang="en-US" altLang="zh-CN" sz="3600" b="1" dirty="0">
                <a:solidFill>
                  <a:schemeClr val="bg1"/>
                </a:solidFill>
                <a:ea typeface="微软雅黑" panose="020B0503020204020204" pitchFamily="34" charset="-122"/>
              </a:rPr>
              <a:t>, I was brought forth in iniquity, And in sin my mother conceived me.</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19:18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趁</a:t>
            </a:r>
            <a:r>
              <a:rPr lang="zh-CN" altLang="en-US" sz="3600" b="1" dirty="0">
                <a:solidFill>
                  <a:schemeClr val="bg1"/>
                </a:solidFill>
                <a:ea typeface="微软雅黑" panose="020B0503020204020204" pitchFamily="34" charset="-122"/>
              </a:rPr>
              <a:t>有指望，管教你的儿子，你的心不可任他死亡。</a:t>
            </a:r>
          </a:p>
          <a:p>
            <a:pPr algn="l">
              <a:lnSpc>
                <a:spcPct val="114000"/>
              </a:lnSpc>
            </a:pPr>
            <a:r>
              <a:rPr lang="en-US" altLang="zh-CN" sz="3600" b="1" dirty="0">
                <a:solidFill>
                  <a:schemeClr val="bg1"/>
                </a:solidFill>
                <a:ea typeface="微软雅黑" panose="020B0503020204020204" pitchFamily="34" charset="-122"/>
              </a:rPr>
              <a:t>Chasten your son while there is hope, And do not set your heart on his destruction.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803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13:24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不忍</a:t>
            </a:r>
            <a:r>
              <a:rPr lang="zh-CN" altLang="en-US" sz="3600" b="1" dirty="0">
                <a:solidFill>
                  <a:schemeClr val="bg1"/>
                </a:solidFill>
                <a:ea typeface="微软雅黑" panose="020B0503020204020204" pitchFamily="34" charset="-122"/>
              </a:rPr>
              <a:t>用杖打儿子的，是恨恶他，疼爱儿子的，随时管教。</a:t>
            </a:r>
          </a:p>
          <a:p>
            <a:pPr algn="l">
              <a:lnSpc>
                <a:spcPct val="114000"/>
              </a:lnSpc>
            </a:pPr>
            <a:r>
              <a:rPr lang="en-US" altLang="zh-CN" sz="3600" b="1" dirty="0">
                <a:solidFill>
                  <a:schemeClr val="bg1"/>
                </a:solidFill>
                <a:ea typeface="微软雅黑" panose="020B0503020204020204" pitchFamily="34" charset="-122"/>
              </a:rPr>
              <a:t>He who spares his rod hates his son, But he who loves him disciplines him promptly.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0466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撒上 </a:t>
            </a:r>
            <a:r>
              <a:rPr lang="en-US" altLang="zh-CN" sz="3600" b="1" u="sng" dirty="0" smtClean="0">
                <a:solidFill>
                  <a:schemeClr val="bg1"/>
                </a:solidFill>
                <a:ea typeface="微软雅黑" panose="020B0503020204020204" pitchFamily="34" charset="-122"/>
              </a:rPr>
              <a:t>1Sa </a:t>
            </a:r>
            <a:r>
              <a:rPr lang="en-US" altLang="zh-CN" sz="3600" b="1" u="sng" dirty="0">
                <a:solidFill>
                  <a:schemeClr val="bg1"/>
                </a:solidFill>
                <a:ea typeface="微软雅黑" panose="020B0503020204020204" pitchFamily="34" charset="-122"/>
              </a:rPr>
              <a:t>2:22-24】</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以利年甚老迈，听见他两个儿子待以色列众人的事，又听见他们与会幕门前伺候的妇人苟合。</a:t>
            </a:r>
          </a:p>
          <a:p>
            <a:pPr algn="l">
              <a:lnSpc>
                <a:spcPct val="114000"/>
              </a:lnSpc>
            </a:pPr>
            <a:r>
              <a:rPr lang="en-US" altLang="zh-CN" sz="3600" b="1" dirty="0">
                <a:solidFill>
                  <a:schemeClr val="bg1"/>
                </a:solidFill>
                <a:ea typeface="微软雅黑" panose="020B0503020204020204" pitchFamily="34" charset="-122"/>
              </a:rPr>
              <a:t>Now Eli was very old; and he heard everything his sons did to all Israel, and how they lay with the women who assembled at the door of the tabernacle of meeting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04934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撒上 </a:t>
            </a:r>
            <a:r>
              <a:rPr lang="en-US" altLang="zh-CN" sz="3600" b="1" u="sng" dirty="0" smtClean="0">
                <a:solidFill>
                  <a:schemeClr val="bg1"/>
                </a:solidFill>
                <a:ea typeface="微软雅黑" panose="020B0503020204020204" pitchFamily="34" charset="-122"/>
              </a:rPr>
              <a:t>1Sa </a:t>
            </a:r>
            <a:r>
              <a:rPr lang="en-US" altLang="zh-CN" sz="3600" b="1" u="sng" dirty="0">
                <a:solidFill>
                  <a:schemeClr val="bg1"/>
                </a:solidFill>
                <a:ea typeface="微软雅黑" panose="020B0503020204020204" pitchFamily="34" charset="-122"/>
              </a:rPr>
              <a:t>2:22-24】</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他就对他们说：“你们为何行这样的事呢？我从这众百姓听见你们的恶行。</a:t>
            </a:r>
          </a:p>
          <a:p>
            <a:pPr algn="l">
              <a:lnSpc>
                <a:spcPct val="114000"/>
              </a:lnSpc>
            </a:pPr>
            <a:r>
              <a:rPr lang="en-US" altLang="zh-CN" sz="3600" b="1" dirty="0">
                <a:solidFill>
                  <a:schemeClr val="bg1"/>
                </a:solidFill>
                <a:ea typeface="微软雅黑" panose="020B0503020204020204" pitchFamily="34" charset="-122"/>
              </a:rPr>
              <a:t>So he said to them, "Why do you do such things? For I hear of your evil dealings from all the people.</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我儿啊，不可这样！我听见你们的风声不好，你们使耶和华的百姓犯了罪。</a:t>
            </a:r>
          </a:p>
          <a:p>
            <a:pPr algn="l">
              <a:lnSpc>
                <a:spcPct val="114000"/>
              </a:lnSpc>
            </a:pPr>
            <a:r>
              <a:rPr lang="en-US" altLang="zh-CN" sz="3600" b="1" dirty="0">
                <a:solidFill>
                  <a:schemeClr val="bg1"/>
                </a:solidFill>
                <a:ea typeface="微软雅黑" panose="020B0503020204020204" pitchFamily="34" charset="-122"/>
              </a:rPr>
              <a:t>No, my sons! For it is not a good report that I hear. You make the LORD's people transgress.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1514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27:1-25】</a:t>
            </a:r>
          </a:p>
          <a:p>
            <a:pPr algn="l">
              <a:lnSpc>
                <a:spcPct val="114000"/>
              </a:lnSpc>
            </a:pPr>
            <a:r>
              <a:rPr lang="en-US" altLang="zh-CN" sz="3600" b="1" dirty="0" smtClean="0">
                <a:solidFill>
                  <a:schemeClr val="bg1"/>
                </a:solidFill>
                <a:ea typeface="微软雅黑" panose="020B0503020204020204" pitchFamily="34" charset="-122"/>
              </a:rPr>
              <a:t>1 </a:t>
            </a:r>
            <a:r>
              <a:rPr lang="zh-CN" altLang="en-US" sz="3600" b="1" dirty="0" smtClean="0">
                <a:solidFill>
                  <a:schemeClr val="bg1"/>
                </a:solidFill>
                <a:ea typeface="微软雅黑" panose="020B0503020204020204" pitchFamily="34" charset="-122"/>
              </a:rPr>
              <a:t>以撒年老，眼睛昏花，不能看见，就叫了他大儿子以扫来，说：“我儿。”以扫说：“我在这里。”  </a:t>
            </a:r>
          </a:p>
          <a:p>
            <a:pPr algn="l">
              <a:lnSpc>
                <a:spcPct val="114000"/>
              </a:lnSpc>
            </a:pPr>
            <a:r>
              <a:rPr lang="en-US" altLang="zh-CN" sz="3600" b="1" dirty="0" smtClean="0">
                <a:solidFill>
                  <a:schemeClr val="bg1"/>
                </a:solidFill>
                <a:ea typeface="微软雅黑" panose="020B0503020204020204" pitchFamily="34" charset="-122"/>
              </a:rPr>
              <a:t>Now it came to pass, when Isaac was old and his eyes were so dim that he could not see, that he called Esau his older son and said to him, "My son." And he answered him, "Here I am."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17423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1174</TotalTime>
  <Words>1925</Words>
  <Application>Microsoft Office PowerPoint</Application>
  <PresentationFormat>全屏显示(4:3)</PresentationFormat>
  <Paragraphs>98</Paragraphs>
  <Slides>24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274</cp:revision>
  <dcterms:created xsi:type="dcterms:W3CDTF">2018-02-16T18:09:56Z</dcterms:created>
  <dcterms:modified xsi:type="dcterms:W3CDTF">2019-05-12T07:13:04Z</dcterms:modified>
</cp:coreProperties>
</file>