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81" r:id="rId11"/>
    <p:sldId id="285" r:id="rId12"/>
    <p:sldId id="267" r:id="rId13"/>
    <p:sldId id="268" r:id="rId14"/>
    <p:sldId id="278" r:id="rId15"/>
    <p:sldId id="269" r:id="rId16"/>
    <p:sldId id="280" r:id="rId17"/>
    <p:sldId id="284" r:id="rId18"/>
    <p:sldId id="270" r:id="rId19"/>
    <p:sldId id="272" r:id="rId20"/>
    <p:sldId id="273" r:id="rId21"/>
    <p:sldId id="274" r:id="rId22"/>
    <p:sldId id="275" r:id="rId23"/>
    <p:sldId id="276" r:id="rId24"/>
    <p:sldId id="277" r:id="rId25"/>
    <p:sldId id="279" r:id="rId26"/>
    <p:sldId id="271" r:id="rId27"/>
    <p:sldId id="282" r:id="rId28"/>
    <p:sldId id="283" r:id="rId2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E391-B7EB-483D-8E8D-3E72FB36E001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58C10-7B4D-4CDB-8D40-D525F0942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49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E391-B7EB-483D-8E8D-3E72FB36E001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58C10-7B4D-4CDB-8D40-D525F0942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950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E391-B7EB-483D-8E8D-3E72FB36E001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58C10-7B4D-4CDB-8D40-D525F0942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18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E391-B7EB-483D-8E8D-3E72FB36E001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58C10-7B4D-4CDB-8D40-D525F0942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4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E391-B7EB-483D-8E8D-3E72FB36E001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58C10-7B4D-4CDB-8D40-D525F0942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099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E391-B7EB-483D-8E8D-3E72FB36E001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58C10-7B4D-4CDB-8D40-D525F0942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26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E391-B7EB-483D-8E8D-3E72FB36E001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58C10-7B4D-4CDB-8D40-D525F0942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00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E391-B7EB-483D-8E8D-3E72FB36E001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58C10-7B4D-4CDB-8D40-D525F0942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409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E391-B7EB-483D-8E8D-3E72FB36E001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58C10-7B4D-4CDB-8D40-D525F0942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30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E391-B7EB-483D-8E8D-3E72FB36E001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58C10-7B4D-4CDB-8D40-D525F0942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248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E391-B7EB-483D-8E8D-3E72FB36E001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58C10-7B4D-4CDB-8D40-D525F0942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69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7E391-B7EB-483D-8E8D-3E72FB36E001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58C10-7B4D-4CDB-8D40-D525F0942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463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1F2C31-406B-4BAE-8941-0762176D0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803564"/>
            <a:ext cx="7772400" cy="1533381"/>
          </a:xfrm>
        </p:spPr>
        <p:txBody>
          <a:bodyPr>
            <a:normAutofit/>
          </a:bodyPr>
          <a:lstStyle/>
          <a:p>
            <a:r>
              <a:rPr lang="zh-TW" altLang="en-US" sz="7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sz="72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4F48627-65D4-4D21-A596-EBCF92FCD3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567567"/>
            <a:ext cx="6858000" cy="1655762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Abide in Him</a:t>
            </a:r>
          </a:p>
        </p:txBody>
      </p:sp>
    </p:spTree>
    <p:extLst>
      <p:ext uri="{BB962C8B-B14F-4D97-AF65-F5344CB8AC3E}">
        <p14:creationId xmlns:p14="http://schemas.microsoft.com/office/powerpoint/2010/main" val="318017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領受、信靠、順服</a:t>
            </a:r>
            <a:r>
              <a:rPr lang="en-US" dirty="0"/>
              <a:t> (Receive, Trust, &amp; Obey) </a:t>
            </a:r>
          </a:p>
          <a:p>
            <a:pPr marL="0" lvl="0" indent="0">
              <a:buNone/>
            </a:pPr>
            <a:r>
              <a:rPr lang="en-US" dirty="0"/>
              <a:t>Psalm 16:2 </a:t>
            </a:r>
          </a:p>
          <a:p>
            <a:pPr marL="0" lvl="0" indent="0">
              <a:buNone/>
            </a:pPr>
            <a:r>
              <a:rPr lang="zh-TW" altLang="en-US" dirty="0"/>
              <a:t>我的心哪，你曾對耶和華說：你是我的主；我的好處不在你以外。</a:t>
            </a:r>
            <a:endParaRPr lang="en-US" altLang="zh-TW" dirty="0"/>
          </a:p>
          <a:p>
            <a:pPr marL="0" lvl="0" indent="0">
              <a:buNone/>
            </a:pPr>
            <a:r>
              <a:rPr lang="en-US" dirty="0"/>
              <a:t>I say to the </a:t>
            </a:r>
            <a:r>
              <a:rPr lang="en-US" cap="small" dirty="0"/>
              <a:t>Lord</a:t>
            </a:r>
            <a:r>
              <a:rPr lang="en-US" dirty="0"/>
              <a:t>, “You are my Lord;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dirty="0"/>
              <a:t>    apart from you I have no good thing.”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95591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領受、信靠、順服</a:t>
            </a:r>
            <a:r>
              <a:rPr lang="en-US" dirty="0"/>
              <a:t> (Receive, Trust, &amp; Obey) </a:t>
            </a:r>
          </a:p>
          <a:p>
            <a:pPr marL="0" lvl="0" indent="0">
              <a:buNone/>
            </a:pPr>
            <a:r>
              <a:rPr lang="en-US" dirty="0"/>
              <a:t>Hebrews 10:25</a:t>
            </a:r>
          </a:p>
          <a:p>
            <a:pPr marL="0" lvl="0" indent="0">
              <a:buNone/>
            </a:pPr>
            <a:r>
              <a:rPr lang="zh-TW" altLang="en-US" dirty="0"/>
              <a:t>你們不可停止聚會，好像那些停止慣了的人，倒要彼此勸勉，既知道（原文是看見）那日子臨近，就更當如此。</a:t>
            </a:r>
            <a:endParaRPr lang="en-US" altLang="zh-TW" dirty="0"/>
          </a:p>
          <a:p>
            <a:pPr marL="0" lvl="0" indent="0">
              <a:buNone/>
            </a:pPr>
            <a:r>
              <a:rPr lang="en-US" dirty="0"/>
              <a:t>not giving up meeting together, as some are in the habit of doing, but encouraging one another—and all the more as you see the Day approaching.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27469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修剪管教 </a:t>
            </a:r>
            <a:r>
              <a:rPr lang="en-US" altLang="zh-TW" dirty="0"/>
              <a:t>(</a:t>
            </a:r>
            <a:r>
              <a:rPr lang="en-US" dirty="0"/>
              <a:t>Prune, </a:t>
            </a:r>
            <a:r>
              <a:rPr lang="en-US" altLang="zh-TW" dirty="0"/>
              <a:t>D</a:t>
            </a:r>
            <a:r>
              <a:rPr lang="en-US" dirty="0"/>
              <a:t>iscipline</a:t>
            </a:r>
            <a:r>
              <a:rPr lang="en-US" altLang="zh-TW" dirty="0"/>
              <a:t>)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altLang="zh-TW" dirty="0"/>
              <a:t>John</a:t>
            </a:r>
            <a:r>
              <a:rPr lang="zh-TW" altLang="en-US" dirty="0"/>
              <a:t> </a:t>
            </a:r>
            <a:r>
              <a:rPr lang="en-US" altLang="zh-TW" dirty="0"/>
              <a:t>15:2</a:t>
            </a:r>
            <a:r>
              <a:rPr lang="zh-TW" altLang="en-US" dirty="0"/>
              <a:t> 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凡屬我不結果子的枝子，他就剪去；凡</a:t>
            </a:r>
            <a:r>
              <a:rPr lang="zh-TW" altLang="en-US" dirty="0">
                <a:solidFill>
                  <a:srgbClr val="FF0000"/>
                </a:solidFill>
              </a:rPr>
              <a:t>結果子</a:t>
            </a:r>
            <a:r>
              <a:rPr lang="zh-TW" altLang="en-US" dirty="0"/>
              <a:t>的，他就</a:t>
            </a:r>
            <a:r>
              <a:rPr lang="zh-TW" altLang="en-US" dirty="0">
                <a:solidFill>
                  <a:srgbClr val="FF0000"/>
                </a:solidFill>
              </a:rPr>
              <a:t>修理乾淨</a:t>
            </a:r>
            <a:r>
              <a:rPr lang="zh-TW" altLang="en-US" dirty="0"/>
              <a:t>，使枝子</a:t>
            </a:r>
            <a:r>
              <a:rPr lang="zh-TW" altLang="en-US" dirty="0">
                <a:solidFill>
                  <a:srgbClr val="FF0000"/>
                </a:solidFill>
              </a:rPr>
              <a:t>結果子更多</a:t>
            </a:r>
            <a:r>
              <a:rPr lang="zh-TW" altLang="en-US" dirty="0"/>
              <a:t>。</a:t>
            </a:r>
          </a:p>
          <a:p>
            <a:pPr marL="0" indent="0">
              <a:buNone/>
            </a:pPr>
            <a:r>
              <a:rPr lang="en-US" dirty="0"/>
              <a:t>He cuts off every branch in me that bears no fruit, while every branch that does bear fruit he prunes so that it will be even more fruitful.</a:t>
            </a:r>
          </a:p>
          <a:p>
            <a:pPr marL="0" indent="0">
              <a:buNone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5700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修剪管教 </a:t>
            </a:r>
            <a:r>
              <a:rPr lang="en-US" altLang="zh-TW" dirty="0"/>
              <a:t>(</a:t>
            </a:r>
            <a:r>
              <a:rPr lang="en-US" dirty="0"/>
              <a:t>Prune, </a:t>
            </a:r>
            <a:r>
              <a:rPr lang="en-US" altLang="zh-TW" dirty="0"/>
              <a:t>D</a:t>
            </a:r>
            <a:r>
              <a:rPr lang="en-US" dirty="0"/>
              <a:t>iscipline</a:t>
            </a:r>
            <a:r>
              <a:rPr lang="en-US" altLang="zh-TW" dirty="0"/>
              <a:t>)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altLang="zh-TW" dirty="0"/>
              <a:t>Hebrews 12:5-6 </a:t>
            </a:r>
          </a:p>
          <a:p>
            <a:pPr marL="0" indent="0">
              <a:buNone/>
            </a:pPr>
            <a:r>
              <a:rPr lang="zh-TW" altLang="en-US" dirty="0"/>
              <a:t>你們又忘了那勸你們如同勸兒子的話，說：我兒，你不可輕看主的管教，被他責備的時候也不可灰心；因為主所愛的，他必管教，又鞭打凡所收納的兒子。</a:t>
            </a:r>
          </a:p>
          <a:p>
            <a:pPr marL="0" indent="0">
              <a:buNone/>
            </a:pPr>
            <a:r>
              <a:rPr lang="en-US" b="1" baseline="30000" dirty="0"/>
              <a:t>5 </a:t>
            </a:r>
            <a:r>
              <a:rPr lang="en-US" dirty="0"/>
              <a:t>And have you completely forgotten this word of encouragement that addresses you as a father addresses his son? It says, “My son, do not make light of the Lord’s discipline, and do not lose heart when he rebukes you,</a:t>
            </a:r>
            <a:br>
              <a:rPr lang="en-US" dirty="0"/>
            </a:br>
            <a:r>
              <a:rPr lang="en-US" b="1" baseline="30000" dirty="0"/>
              <a:t>6 </a:t>
            </a:r>
            <a:r>
              <a:rPr lang="en-US" dirty="0"/>
              <a:t>because the Lord disciplines the one he loves,</a:t>
            </a:r>
            <a:br>
              <a:rPr lang="en-US" dirty="0"/>
            </a:br>
            <a:r>
              <a:rPr lang="en-US" dirty="0"/>
              <a:t>    and he chastens everyone he accepts as his son.”</a:t>
            </a:r>
          </a:p>
          <a:p>
            <a:pPr marL="0" indent="0">
              <a:buNone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61524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修剪管教 </a:t>
            </a:r>
            <a:r>
              <a:rPr lang="en-US" altLang="zh-TW" dirty="0"/>
              <a:t>(</a:t>
            </a:r>
            <a:r>
              <a:rPr lang="en-US" dirty="0"/>
              <a:t>Prune, </a:t>
            </a:r>
            <a:r>
              <a:rPr lang="en-US" altLang="zh-TW" dirty="0"/>
              <a:t>D</a:t>
            </a:r>
            <a:r>
              <a:rPr lang="en-US" dirty="0"/>
              <a:t>iscipline</a:t>
            </a:r>
            <a:r>
              <a:rPr lang="en-US" altLang="zh-TW" dirty="0"/>
              <a:t>)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altLang="zh-TW" dirty="0"/>
              <a:t>Hebrews 12:11</a:t>
            </a:r>
          </a:p>
          <a:p>
            <a:pPr marL="0" indent="0">
              <a:buNone/>
            </a:pPr>
            <a:r>
              <a:rPr lang="zh-TW" altLang="en-US" dirty="0"/>
              <a:t>凡管教的事，當時不覺得快樂，反覺得愁苦；後來卻為那經練過的人結出平安的果子，就是義。</a:t>
            </a:r>
            <a:endParaRPr lang="en-US" altLang="zh-TW" dirty="0"/>
          </a:p>
          <a:p>
            <a:pPr marL="0" indent="0">
              <a:buNone/>
            </a:pPr>
            <a:r>
              <a:rPr lang="en-US" dirty="0"/>
              <a:t>No discipline seems pleasant at the time, but painful. Later on, however, it produces a harvest of righteousness and peace for those who have been trained by it.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45587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渴慕 神的話 </a:t>
            </a:r>
            <a:r>
              <a:rPr lang="en-US" dirty="0"/>
              <a:t>(Cherish His Words) </a:t>
            </a:r>
          </a:p>
          <a:p>
            <a:pPr marL="0" indent="0">
              <a:buNone/>
            </a:pPr>
            <a:r>
              <a:rPr lang="en-US" dirty="0"/>
              <a:t>John 15:3</a:t>
            </a:r>
          </a:p>
          <a:p>
            <a:pPr marL="0" indent="0">
              <a:buNone/>
            </a:pPr>
            <a:r>
              <a:rPr lang="zh-TW" altLang="en-US" dirty="0"/>
              <a:t>現在你們因我講給你們的道，已經乾淨了。</a:t>
            </a:r>
            <a:endParaRPr lang="en-US" altLang="zh-TW" dirty="0"/>
          </a:p>
          <a:p>
            <a:pPr marL="0" indent="0">
              <a:buNone/>
            </a:pPr>
            <a:r>
              <a:rPr lang="en-US" dirty="0"/>
              <a:t>You are already clean because of the word I have spoken to you.</a:t>
            </a:r>
          </a:p>
          <a:p>
            <a:pPr marL="0" lvl="0" indent="0">
              <a:buNone/>
            </a:pPr>
            <a:r>
              <a:rPr lang="en-US" dirty="0"/>
              <a:t>John 15:7</a:t>
            </a:r>
          </a:p>
          <a:p>
            <a:pPr marL="0" indent="0">
              <a:buNone/>
            </a:pPr>
            <a:r>
              <a:rPr lang="zh-TW" altLang="en-US" sz="3200" dirty="0"/>
              <a:t>你們若常在我裡面，我的話也常在你們裡面，凡你們所願意的，祈求，就給你們成就。</a:t>
            </a:r>
          </a:p>
          <a:p>
            <a:pPr marL="0" indent="0">
              <a:buNone/>
            </a:pPr>
            <a:r>
              <a:rPr lang="en-US" sz="3200" dirty="0"/>
              <a:t>If you remain in me and my words remain in you, ask whatever you wish, and it will be done for you.</a:t>
            </a:r>
            <a:endParaRPr lang="zh-TW" altLang="en-US" sz="3200" dirty="0"/>
          </a:p>
          <a:p>
            <a:pPr marL="0" indent="0">
              <a:buNone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07941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渴慕 神的話 </a:t>
            </a:r>
            <a:r>
              <a:rPr lang="en-US" dirty="0"/>
              <a:t>(Cherish His Words) </a:t>
            </a:r>
          </a:p>
          <a:p>
            <a:pPr marL="0" indent="0">
              <a:buNone/>
            </a:pPr>
            <a:r>
              <a:rPr lang="en-US" dirty="0"/>
              <a:t>Psalm 119:9</a:t>
            </a:r>
          </a:p>
          <a:p>
            <a:pPr marL="0" indent="0">
              <a:buNone/>
            </a:pPr>
            <a:r>
              <a:rPr lang="zh-TW" altLang="en-US" dirty="0"/>
              <a:t>少年人用甚麼潔淨他的行為呢？是要遵行你的話！</a:t>
            </a:r>
            <a:endParaRPr lang="en-US" altLang="zh-TW" dirty="0"/>
          </a:p>
          <a:p>
            <a:pPr marL="0" indent="0">
              <a:buNone/>
            </a:pPr>
            <a:r>
              <a:rPr lang="en-US" dirty="0"/>
              <a:t>How can a young person stay on the path of purity?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dirty="0"/>
              <a:t>    By living according to your word.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24861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渴慕 神的話 </a:t>
            </a:r>
            <a:r>
              <a:rPr lang="en-US" dirty="0"/>
              <a:t>(Cherish His Words) </a:t>
            </a:r>
          </a:p>
          <a:p>
            <a:pPr marL="0" indent="0">
              <a:buNone/>
            </a:pPr>
            <a:r>
              <a:rPr lang="en-US" dirty="0"/>
              <a:t>Psalm 1:2-3</a:t>
            </a:r>
          </a:p>
          <a:p>
            <a:pPr marL="0" indent="0">
              <a:buNone/>
            </a:pPr>
            <a:r>
              <a:rPr lang="en-US" altLang="zh-TW" b="1" baseline="30000" dirty="0"/>
              <a:t>2 </a:t>
            </a:r>
            <a:r>
              <a:rPr lang="zh-TW" altLang="en-US" dirty="0"/>
              <a:t>惟喜愛耶和華的律法，晝夜思想，這人便為有福！</a:t>
            </a:r>
            <a:r>
              <a:rPr lang="en-US" altLang="zh-TW" b="1" baseline="30000" dirty="0"/>
              <a:t>3 </a:t>
            </a:r>
            <a:r>
              <a:rPr lang="zh-TW" altLang="en-US" dirty="0"/>
              <a:t>他要像一棵樹栽在溪水旁，按時候結果子，葉子也不枯乾。凡他所做的盡都順利。</a:t>
            </a:r>
          </a:p>
          <a:p>
            <a:pPr marL="0" indent="0">
              <a:buNone/>
            </a:pPr>
            <a:r>
              <a:rPr lang="en-US" b="1" baseline="30000" dirty="0"/>
              <a:t>2 </a:t>
            </a:r>
            <a:r>
              <a:rPr lang="en-US" dirty="0"/>
              <a:t>but whose delight is in the law of the </a:t>
            </a:r>
            <a:r>
              <a:rPr lang="en-US" cap="small" dirty="0"/>
              <a:t>Lord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    and who meditates on his law day and night.</a:t>
            </a:r>
            <a:br>
              <a:rPr lang="en-US" dirty="0"/>
            </a:br>
            <a:r>
              <a:rPr lang="en-US" b="1" baseline="30000" dirty="0"/>
              <a:t>3 </a:t>
            </a:r>
            <a:r>
              <a:rPr lang="en-US" dirty="0"/>
              <a:t>That person is like a tree planted by streams of water,</a:t>
            </a:r>
            <a:br>
              <a:rPr lang="en-US" dirty="0"/>
            </a:br>
            <a:r>
              <a:rPr lang="en-US" dirty="0"/>
              <a:t>    which yields its fruit in season</a:t>
            </a:r>
            <a:br>
              <a:rPr lang="en-US" dirty="0"/>
            </a:br>
            <a:r>
              <a:rPr lang="en-US" dirty="0"/>
              <a:t>and whose leaf does not wither—</a:t>
            </a:r>
            <a:br>
              <a:rPr lang="en-US" dirty="0"/>
            </a:br>
            <a:r>
              <a:rPr lang="en-US" dirty="0"/>
              <a:t>    whatever they do prospers.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42681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結果子 </a:t>
            </a:r>
            <a:r>
              <a:rPr lang="en-US" dirty="0"/>
              <a:t>(Bear Fruit)</a:t>
            </a:r>
          </a:p>
          <a:p>
            <a:pPr marL="0" indent="0">
              <a:buNone/>
            </a:pPr>
            <a:r>
              <a:rPr lang="en-US" altLang="zh-TW" sz="3200" dirty="0"/>
              <a:t>John 15:5</a:t>
            </a:r>
          </a:p>
          <a:p>
            <a:pPr marL="0" indent="0">
              <a:buNone/>
            </a:pPr>
            <a:r>
              <a:rPr lang="zh-TW" altLang="en-US" sz="3200" dirty="0"/>
              <a:t>我是葡萄樹，你們是枝子。常在我裡面的，我也常在他裡面，這人就多結果子；因為離了我，你們就不能做甚麼。</a:t>
            </a:r>
            <a:endParaRPr lang="en-US" altLang="zh-TW" sz="3200" dirty="0"/>
          </a:p>
          <a:p>
            <a:pPr marL="0" indent="0">
              <a:buNone/>
            </a:pPr>
            <a:r>
              <a:rPr lang="en-US" sz="3200" dirty="0"/>
              <a:t>“I am the vine; you are the branches. If you remain in me and I in you, you will bear much fruit; apart from me you can do nothing.</a:t>
            </a:r>
            <a:endParaRPr lang="zh-TW" altLang="en-US" sz="3200" dirty="0"/>
          </a:p>
          <a:p>
            <a:pPr marL="0" indent="0">
              <a:buNone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67125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結果子 </a:t>
            </a:r>
            <a:r>
              <a:rPr lang="en-US" dirty="0"/>
              <a:t>(Bear Fruit)</a:t>
            </a:r>
          </a:p>
          <a:p>
            <a:pPr marL="0" indent="0">
              <a:buNone/>
            </a:pPr>
            <a:r>
              <a:rPr lang="en-US" altLang="zh-TW" sz="3200" dirty="0"/>
              <a:t>Matthew 7:17</a:t>
            </a:r>
          </a:p>
          <a:p>
            <a:pPr marL="0" indent="0">
              <a:buNone/>
            </a:pPr>
            <a:r>
              <a:rPr lang="zh-TW" altLang="en-US" dirty="0"/>
              <a:t>這樣，凡好樹都結好果子，惟獨壞樹結壞果子。</a:t>
            </a:r>
            <a:endParaRPr lang="en-US" altLang="zh-TW" dirty="0"/>
          </a:p>
          <a:p>
            <a:pPr marL="0" indent="0">
              <a:buNone/>
            </a:pPr>
            <a:r>
              <a:rPr lang="en-US" dirty="0"/>
              <a:t>Likewise, every good tree bears good fruit, but a bad tree bears bad fruit.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93430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約翰 </a:t>
            </a:r>
            <a:r>
              <a:rPr lang="en-US" altLang="zh-TW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John 15:1-11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b="1" baseline="30000" dirty="0"/>
              <a:t>1</a:t>
            </a:r>
            <a:r>
              <a:rPr lang="zh-TW" altLang="en-US" sz="3200" dirty="0"/>
              <a:t>我是真葡萄樹，我父是栽培的人。</a:t>
            </a:r>
          </a:p>
          <a:p>
            <a:pPr marL="0" indent="0">
              <a:buNone/>
            </a:pPr>
            <a:r>
              <a:rPr lang="en-US" sz="3200" b="1" baseline="30000" dirty="0"/>
              <a:t> </a:t>
            </a:r>
            <a:r>
              <a:rPr lang="en-US" sz="3200" dirty="0"/>
              <a:t>“I am the true vine, and my Father is the gardener. </a:t>
            </a:r>
          </a:p>
          <a:p>
            <a:pPr marL="0" indent="0">
              <a:buNone/>
            </a:pPr>
            <a:r>
              <a:rPr lang="en-US" altLang="zh-TW" sz="3200" b="1" baseline="30000" dirty="0"/>
              <a:t>2 </a:t>
            </a:r>
            <a:r>
              <a:rPr lang="zh-TW" altLang="en-US" sz="3200" dirty="0"/>
              <a:t>凡屬我不結果子的枝子，他就剪去；凡結果子的，他就修理乾淨，使枝子結果子更多。</a:t>
            </a:r>
          </a:p>
          <a:p>
            <a:pPr marL="0" indent="0">
              <a:buNone/>
            </a:pPr>
            <a:r>
              <a:rPr lang="en-US" sz="3200" dirty="0"/>
              <a:t>He cuts off every branch in me that bears no fruit, while every branch that does bear fruit he prunes so that it will be even more fruitful.</a:t>
            </a:r>
          </a:p>
        </p:txBody>
      </p:sp>
    </p:spTree>
    <p:extLst>
      <p:ext uri="{BB962C8B-B14F-4D97-AF65-F5344CB8AC3E}">
        <p14:creationId xmlns:p14="http://schemas.microsoft.com/office/powerpoint/2010/main" val="161502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結果子 </a:t>
            </a:r>
            <a:r>
              <a:rPr lang="en-US" dirty="0"/>
              <a:t>(Bear Fruit)</a:t>
            </a:r>
          </a:p>
          <a:p>
            <a:pPr marL="0" indent="0">
              <a:buNone/>
            </a:pPr>
            <a:r>
              <a:rPr lang="en-US" altLang="zh-TW" sz="3200" dirty="0"/>
              <a:t>Galatians 5:22-23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FF0000"/>
                </a:solidFill>
              </a:rPr>
              <a:t>聖靈所結的果子</a:t>
            </a:r>
            <a:r>
              <a:rPr lang="zh-TW" altLang="en-US" dirty="0"/>
              <a:t>，就是仁愛、喜樂、和平、忍耐、恩慈、良善、信實、溫柔、節制。這樣的事沒有律法禁止。</a:t>
            </a:r>
          </a:p>
          <a:p>
            <a:pPr marL="0" indent="0">
              <a:buNone/>
            </a:pPr>
            <a:r>
              <a:rPr lang="en-US" dirty="0"/>
              <a:t>But the fruit of the Spirit is love, joy, peace, forbearance, kindness, goodness, faithfulness, gentleness and self-control. Against such things there is no law.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7029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結果子 </a:t>
            </a:r>
            <a:r>
              <a:rPr lang="en-US" dirty="0"/>
              <a:t>(Bear Fruit)</a:t>
            </a:r>
          </a:p>
          <a:p>
            <a:pPr marL="0" indent="0">
              <a:buNone/>
            </a:pPr>
            <a:r>
              <a:rPr lang="en-US" altLang="zh-TW" sz="3200" dirty="0"/>
              <a:t>Ephesians 5:9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FF0000"/>
                </a:solidFill>
              </a:rPr>
              <a:t>光明所結的果子</a:t>
            </a:r>
            <a:r>
              <a:rPr lang="zh-TW" altLang="en-US" dirty="0"/>
              <a:t>就是一切良善、公義、誠實。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for the fruit of the light consists in all goodness, righteousness and truth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5654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結果子 </a:t>
            </a:r>
            <a:r>
              <a:rPr lang="en-US" dirty="0"/>
              <a:t>(Bear Fruit)</a:t>
            </a:r>
          </a:p>
          <a:p>
            <a:pPr marL="0" indent="0">
              <a:buNone/>
            </a:pPr>
            <a:r>
              <a:rPr lang="en-US" altLang="zh-TW" sz="3200" dirty="0"/>
              <a:t>Philippians 1:10-11</a:t>
            </a:r>
          </a:p>
          <a:p>
            <a:pPr marL="0" indent="0">
              <a:buNone/>
            </a:pPr>
            <a:r>
              <a:rPr lang="zh-TW" altLang="en-US" dirty="0"/>
              <a:t>使你們能分別是非（或作：喜愛那美好的事），作誠實無過的人，直到基督的日子；並靠著耶穌基督結滿了</a:t>
            </a:r>
            <a:r>
              <a:rPr lang="zh-TW" altLang="en-US" dirty="0">
                <a:solidFill>
                  <a:srgbClr val="FF0000"/>
                </a:solidFill>
              </a:rPr>
              <a:t>仁義的果子</a:t>
            </a:r>
            <a:r>
              <a:rPr lang="zh-TW" altLang="en-US" dirty="0"/>
              <a:t>，叫榮耀稱讚歸與神。</a:t>
            </a:r>
          </a:p>
          <a:p>
            <a:pPr marL="0" indent="0">
              <a:buNone/>
            </a:pPr>
            <a:r>
              <a:rPr lang="en-US" dirty="0"/>
              <a:t>so that you may be able to discern what is best and may be pure and blameless for the day of Christ,</a:t>
            </a:r>
            <a:r>
              <a:rPr lang="en-US" b="1" baseline="30000" dirty="0"/>
              <a:t> </a:t>
            </a:r>
            <a:r>
              <a:rPr lang="en-US" dirty="0"/>
              <a:t>filled with the fruit of righteousness that comes through Jesus Christ—to the glory and praise of God.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7950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結果子 </a:t>
            </a:r>
            <a:r>
              <a:rPr lang="en-US" dirty="0"/>
              <a:t>(Bear Fruit)</a:t>
            </a:r>
          </a:p>
          <a:p>
            <a:pPr marL="0" indent="0">
              <a:buNone/>
            </a:pPr>
            <a:r>
              <a:rPr lang="en-US" altLang="zh-TW" sz="3200" dirty="0"/>
              <a:t>Colossians 1:10</a:t>
            </a:r>
          </a:p>
          <a:p>
            <a:pPr marL="0" indent="0">
              <a:buNone/>
            </a:pPr>
            <a:r>
              <a:rPr lang="zh-TW" altLang="en-US" dirty="0"/>
              <a:t>好叫你們行事為人對得起主，凡事蒙他喜悅，在一切</a:t>
            </a:r>
            <a:r>
              <a:rPr lang="zh-TW" altLang="en-US" dirty="0">
                <a:solidFill>
                  <a:srgbClr val="FF0000"/>
                </a:solidFill>
              </a:rPr>
              <a:t>善事上結果子</a:t>
            </a:r>
            <a:r>
              <a:rPr lang="zh-TW" altLang="en-US" dirty="0"/>
              <a:t>，漸漸的多知道神；</a:t>
            </a:r>
            <a:endParaRPr lang="en-US" altLang="zh-TW" dirty="0"/>
          </a:p>
          <a:p>
            <a:pPr marL="0" indent="0">
              <a:buNone/>
            </a:pPr>
            <a:r>
              <a:rPr lang="en-US" dirty="0"/>
              <a:t>so that you may live a life worthy of the Lord and please him in every way: bearing fruit in every good work, growing in the knowledge of God,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5892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結果子 </a:t>
            </a:r>
            <a:r>
              <a:rPr lang="en-US" dirty="0"/>
              <a:t>(Bear Fruit)</a:t>
            </a:r>
          </a:p>
          <a:p>
            <a:pPr marL="0" indent="0">
              <a:buNone/>
            </a:pPr>
            <a:r>
              <a:rPr lang="en-US" altLang="zh-TW" sz="3200" dirty="0"/>
              <a:t>Hebrew 12:11</a:t>
            </a:r>
          </a:p>
          <a:p>
            <a:pPr marL="0" indent="0">
              <a:buNone/>
            </a:pPr>
            <a:r>
              <a:rPr lang="zh-TW" altLang="en-US" dirty="0"/>
              <a:t>凡管教的事，當時不覺得快樂，反覺得愁苦；後來卻為那經練過的人結出</a:t>
            </a:r>
            <a:r>
              <a:rPr lang="zh-TW" altLang="en-US" dirty="0">
                <a:solidFill>
                  <a:srgbClr val="FF0000"/>
                </a:solidFill>
              </a:rPr>
              <a:t>平安的果子</a:t>
            </a:r>
            <a:r>
              <a:rPr lang="zh-TW" altLang="en-US" dirty="0"/>
              <a:t>，就是義。</a:t>
            </a:r>
            <a:endParaRPr lang="en-US" altLang="zh-TW" dirty="0"/>
          </a:p>
          <a:p>
            <a:pPr marL="0" indent="0">
              <a:buNone/>
            </a:pPr>
            <a:r>
              <a:rPr lang="en-US" dirty="0"/>
              <a:t>No discipline seems pleasant at the time, but painful. Later on, however, it produces a harvest of righteousness and peace for those who have been trained by it.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0244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結果子 </a:t>
            </a:r>
            <a:r>
              <a:rPr lang="en-US" dirty="0"/>
              <a:t>(Bear Fruit)</a:t>
            </a:r>
          </a:p>
          <a:p>
            <a:pPr marL="0" indent="0">
              <a:buNone/>
            </a:pPr>
            <a:r>
              <a:rPr lang="en-US" altLang="zh-TW" sz="3200" dirty="0"/>
              <a:t>Hebrew 13:15</a:t>
            </a:r>
          </a:p>
          <a:p>
            <a:pPr marL="0" indent="0">
              <a:buNone/>
            </a:pPr>
            <a:r>
              <a:rPr lang="zh-TW" altLang="en-US" dirty="0"/>
              <a:t>我們應當靠著耶穌，常常以頌讚為祭獻給神，這就是那承認主名之人</a:t>
            </a:r>
            <a:r>
              <a:rPr lang="zh-TW" altLang="en-US" dirty="0">
                <a:solidFill>
                  <a:srgbClr val="FF0000"/>
                </a:solidFill>
              </a:rPr>
              <a:t>嘴唇的果子</a:t>
            </a:r>
            <a:r>
              <a:rPr lang="zh-TW" altLang="en-US" dirty="0"/>
              <a:t>。</a:t>
            </a:r>
            <a:endParaRPr lang="en-US" altLang="zh-TW" dirty="0"/>
          </a:p>
          <a:p>
            <a:pPr marL="0" indent="0">
              <a:buNone/>
            </a:pPr>
            <a:r>
              <a:rPr lang="en-US" dirty="0"/>
              <a:t>Through Jesus, therefore, let us continually offer to God a sacrifice of praise—the fruit of lips that openly profess his name.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1783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榮耀 神 </a:t>
            </a:r>
            <a:r>
              <a:rPr lang="en-US" dirty="0"/>
              <a:t>(Glorify God) </a:t>
            </a:r>
          </a:p>
          <a:p>
            <a:pPr marL="0" lvl="0" indent="0">
              <a:buNone/>
            </a:pPr>
            <a:r>
              <a:rPr lang="en-US" dirty="0"/>
              <a:t>John 15:8</a:t>
            </a:r>
          </a:p>
          <a:p>
            <a:pPr marL="0" indent="0">
              <a:buNone/>
            </a:pPr>
            <a:r>
              <a:rPr lang="zh-TW" altLang="en-US" sz="3200" dirty="0"/>
              <a:t>你們多結果子，我父就因此得榮耀，你們也就是我的門徒了。</a:t>
            </a:r>
            <a:endParaRPr lang="en-US" altLang="zh-TW" sz="3200" dirty="0"/>
          </a:p>
          <a:p>
            <a:pPr marL="0" indent="0">
              <a:buNone/>
            </a:pPr>
            <a:r>
              <a:rPr lang="en-US" sz="3200" dirty="0"/>
              <a:t>This is to my Father’s glory, that you bear much fruit, showing yourselves to be my disciples.</a:t>
            </a:r>
          </a:p>
          <a:p>
            <a:pPr marL="0" indent="0">
              <a:buNone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1645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榮耀 神 </a:t>
            </a:r>
            <a:r>
              <a:rPr lang="en-US" dirty="0"/>
              <a:t>(Glorify God) </a:t>
            </a:r>
          </a:p>
          <a:p>
            <a:pPr marL="0" lvl="0" indent="0">
              <a:buNone/>
            </a:pPr>
            <a:r>
              <a:rPr lang="zh-TW" altLang="en-US" dirty="0"/>
              <a:t>威斯敏斯德小教要問答</a:t>
            </a:r>
            <a:endParaRPr lang="en-US" altLang="zh-TW" dirty="0"/>
          </a:p>
          <a:p>
            <a:pPr marL="0" lvl="0" indent="0">
              <a:buNone/>
            </a:pPr>
            <a:r>
              <a:rPr lang="zh-TW" altLang="en-US" sz="3200" dirty="0"/>
              <a:t>一問</a:t>
            </a:r>
            <a:r>
              <a:rPr lang="en-US" altLang="zh-TW" sz="3200" dirty="0"/>
              <a:t>:</a:t>
            </a:r>
            <a:r>
              <a:rPr lang="zh-TW" altLang="en-US" sz="3200" dirty="0"/>
              <a:t>人生的首要目的是什麽？ </a:t>
            </a:r>
            <a:endParaRPr lang="en-US" altLang="zh-TW" sz="3200" dirty="0"/>
          </a:p>
          <a:p>
            <a:pPr marL="0" lvl="0" indent="0">
              <a:buNone/>
            </a:pPr>
            <a:r>
              <a:rPr lang="zh-TW" altLang="en-US" sz="3200" dirty="0"/>
              <a:t>答</a:t>
            </a:r>
            <a:r>
              <a:rPr lang="en-US" altLang="zh-TW" sz="3200" dirty="0"/>
              <a:t>:</a:t>
            </a:r>
            <a:r>
              <a:rPr lang="zh-TW" altLang="en-US" sz="3200" dirty="0"/>
              <a:t>人生的首要目的就是榮耀上帝，並以他爲樂，直到永遠。</a:t>
            </a:r>
            <a:endParaRPr lang="en-US" altLang="zh-TW" sz="3200"/>
          </a:p>
          <a:p>
            <a:pPr marL="0" lvl="0" indent="0">
              <a:buNone/>
            </a:pPr>
            <a:r>
              <a:rPr lang="en-US" sz="3200"/>
              <a:t>The </a:t>
            </a:r>
            <a:r>
              <a:rPr lang="en-US" sz="3200" dirty="0" err="1"/>
              <a:t>Westminister</a:t>
            </a:r>
            <a:r>
              <a:rPr lang="en-US" sz="3200" dirty="0"/>
              <a:t> Shorter Catechism</a:t>
            </a:r>
          </a:p>
          <a:p>
            <a:pPr marL="0" lvl="0" indent="0">
              <a:buNone/>
            </a:pPr>
            <a:r>
              <a:rPr lang="en-US" sz="3200" dirty="0"/>
              <a:t>Q. 1. What is the chief end of man? </a:t>
            </a:r>
          </a:p>
          <a:p>
            <a:pPr marL="0" lvl="0" indent="0">
              <a:buNone/>
            </a:pPr>
            <a:r>
              <a:rPr lang="en-US" sz="3200" dirty="0"/>
              <a:t>A. Man’s chief end is to glorify God, and to enjoy him forever.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15526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榮耀 神 </a:t>
            </a:r>
            <a:r>
              <a:rPr lang="en-US" dirty="0"/>
              <a:t>(Glorify God) </a:t>
            </a:r>
          </a:p>
          <a:p>
            <a:pPr marL="0" lvl="0" indent="0">
              <a:buNone/>
            </a:pPr>
            <a:r>
              <a:rPr lang="en-US" altLang="zh-TW" dirty="0"/>
              <a:t>1 Corinthians 10:31</a:t>
            </a:r>
          </a:p>
          <a:p>
            <a:pPr marL="0" lvl="0" indent="0">
              <a:buNone/>
            </a:pPr>
            <a:r>
              <a:rPr lang="zh-TW" altLang="en-US" dirty="0"/>
              <a:t>所以，你們或吃或喝，無論做甚麼，都要為榮耀神而行。</a:t>
            </a:r>
            <a:endParaRPr lang="en-US" altLang="zh-TW" dirty="0"/>
          </a:p>
          <a:p>
            <a:pPr marL="0" lvl="0" indent="0">
              <a:buNone/>
            </a:pPr>
            <a:r>
              <a:rPr lang="en-US" dirty="0"/>
              <a:t>So whether you eat or drink or whatever you do, do it all for the glory of God.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919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約翰 </a:t>
            </a:r>
            <a:r>
              <a:rPr lang="en-US" altLang="zh-TW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John 15:1-11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b="1" baseline="30000" dirty="0"/>
              <a:t>3 </a:t>
            </a:r>
            <a:r>
              <a:rPr lang="zh-TW" altLang="en-US" sz="3200" dirty="0"/>
              <a:t>現在你們因我講給你們的道，已經乾淨了。</a:t>
            </a:r>
            <a:endParaRPr lang="en-US" altLang="zh-TW" sz="3200" dirty="0"/>
          </a:p>
          <a:p>
            <a:pPr marL="0" indent="0">
              <a:buNone/>
            </a:pPr>
            <a:r>
              <a:rPr lang="en-US" sz="3200" dirty="0"/>
              <a:t>You are already clean because of the word I have spoken to you.</a:t>
            </a:r>
          </a:p>
          <a:p>
            <a:pPr marL="0" indent="0">
              <a:buNone/>
            </a:pPr>
            <a:r>
              <a:rPr lang="en-US" altLang="zh-TW" sz="3200" b="1" baseline="30000" dirty="0"/>
              <a:t>4 </a:t>
            </a:r>
            <a:r>
              <a:rPr lang="zh-TW" altLang="en-US" sz="3200" dirty="0"/>
              <a:t>你們要常在我裡面，我也常在你們裡面。枝子若不常在葡萄樹上，自己就不能結果子；你們若不常在我裡面，也是這樣。</a:t>
            </a:r>
          </a:p>
          <a:p>
            <a:pPr marL="0" indent="0">
              <a:buNone/>
            </a:pPr>
            <a:r>
              <a:rPr lang="en-US" sz="3200" dirty="0"/>
              <a:t>Remain in me, as I also remain in you. No branch can bear fruit by itself; it must remain in the vine. Neither can you bear fruit unless you remain in me.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20948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約翰 </a:t>
            </a:r>
            <a:r>
              <a:rPr lang="en-US" altLang="zh-TW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John 15:1-11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b="1" baseline="30000" dirty="0"/>
              <a:t>5 </a:t>
            </a:r>
            <a:r>
              <a:rPr lang="zh-TW" altLang="en-US" sz="3200" dirty="0"/>
              <a:t>我是葡萄樹，你們是枝子。常在我裡面的，我也常在他裡面，這人就多結果子；因為離了我，你們就不能做甚麼。</a:t>
            </a:r>
            <a:endParaRPr lang="en-US" altLang="zh-TW" sz="3200" dirty="0"/>
          </a:p>
          <a:p>
            <a:pPr marL="0" indent="0">
              <a:buNone/>
            </a:pPr>
            <a:r>
              <a:rPr lang="en-US" sz="3200" dirty="0"/>
              <a:t>“I am the vine; you are the branches. If you remain in me and I in you, you will bear much fruit; apart from me you can do nothing.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82442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約翰 </a:t>
            </a:r>
            <a:r>
              <a:rPr lang="en-US" altLang="zh-TW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John 15:1-11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b="1" baseline="30000" dirty="0"/>
              <a:t>6 </a:t>
            </a:r>
            <a:r>
              <a:rPr lang="zh-TW" altLang="en-US" sz="3200" dirty="0"/>
              <a:t>人若不常在我裡面，就像枝子丟在外面枯乾，人拾起來，扔在火裡燒了。</a:t>
            </a:r>
            <a:endParaRPr lang="en-US" altLang="zh-TW" sz="3200" dirty="0"/>
          </a:p>
          <a:p>
            <a:pPr marL="0" indent="0">
              <a:buNone/>
            </a:pPr>
            <a:r>
              <a:rPr lang="en-US" sz="3200" dirty="0"/>
              <a:t>If you do not remain in me, you are like a branch that is thrown away and withers; such branches are picked up, thrown into the fire and burned.</a:t>
            </a:r>
          </a:p>
          <a:p>
            <a:pPr marL="0" indent="0">
              <a:buNone/>
            </a:pPr>
            <a:r>
              <a:rPr lang="en-US" altLang="zh-TW" sz="3200" b="1" baseline="30000" dirty="0"/>
              <a:t>7 </a:t>
            </a:r>
            <a:r>
              <a:rPr lang="zh-TW" altLang="en-US" sz="3200" dirty="0"/>
              <a:t>你們若常在我裡面，我的話也常在你們裡面，凡你們所願意的，祈求，就給你們成就。</a:t>
            </a:r>
          </a:p>
          <a:p>
            <a:pPr marL="0" indent="0">
              <a:buNone/>
            </a:pPr>
            <a:r>
              <a:rPr lang="en-US" sz="3200" dirty="0"/>
              <a:t>If you remain in me and my words remain in you, ask whatever you wish, and it will be done for you.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74684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約翰 </a:t>
            </a:r>
            <a:r>
              <a:rPr lang="en-US" altLang="zh-TW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John 15:1-11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b="1" baseline="30000" dirty="0"/>
              <a:t>8 </a:t>
            </a:r>
            <a:r>
              <a:rPr lang="zh-TW" altLang="en-US" sz="3200" dirty="0"/>
              <a:t>你們多結果子，我父就因此得榮耀，你們也就是我的門徒了。</a:t>
            </a:r>
            <a:endParaRPr lang="en-US" altLang="zh-TW" sz="3200" dirty="0"/>
          </a:p>
          <a:p>
            <a:pPr marL="0" indent="0">
              <a:buNone/>
            </a:pPr>
            <a:r>
              <a:rPr lang="en-US" sz="3200" dirty="0"/>
              <a:t>This is to my Father’s glory, that you bear much fruit, showing yourselves to be my disciples.</a:t>
            </a:r>
          </a:p>
          <a:p>
            <a:pPr marL="0" indent="0">
              <a:buNone/>
            </a:pPr>
            <a:r>
              <a:rPr lang="en-US" altLang="zh-TW" sz="3200" b="1" baseline="30000" dirty="0"/>
              <a:t>9 </a:t>
            </a:r>
            <a:r>
              <a:rPr lang="zh-TW" altLang="en-US" sz="3200" dirty="0"/>
              <a:t>我愛你們，正如父愛我一樣；你們要常在我的愛裡。</a:t>
            </a:r>
            <a:endParaRPr lang="en-US" altLang="zh-TW" sz="3200" dirty="0"/>
          </a:p>
          <a:p>
            <a:pPr marL="0" indent="0">
              <a:buNone/>
            </a:pPr>
            <a:r>
              <a:rPr lang="en-US" sz="3200" dirty="0"/>
              <a:t>“As the Father has loved me, so have I loved you. Now remain in my love. 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37392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約翰 </a:t>
            </a:r>
            <a:r>
              <a:rPr lang="en-US" altLang="zh-TW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John 15:1-11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b="1" baseline="30000" dirty="0"/>
              <a:t>10 </a:t>
            </a:r>
            <a:r>
              <a:rPr lang="zh-TW" altLang="en-US" sz="3200" dirty="0"/>
              <a:t>你們若遵守我的命令，就常在我的愛裡，正如我遵守了我父的命令，常在他的愛裡。</a:t>
            </a:r>
            <a:endParaRPr lang="en-US" altLang="zh-TW" sz="3200" dirty="0"/>
          </a:p>
          <a:p>
            <a:pPr marL="0" indent="0">
              <a:buNone/>
            </a:pPr>
            <a:r>
              <a:rPr lang="en-US" sz="3200" dirty="0"/>
              <a:t>If you keep my commands, you will remain in my love, just as I have kept my Father’s commands and remain in his love. </a:t>
            </a:r>
          </a:p>
          <a:p>
            <a:pPr marL="0" indent="0">
              <a:buNone/>
            </a:pPr>
            <a:r>
              <a:rPr lang="en-US" altLang="zh-TW" sz="3200" b="1" baseline="30000" dirty="0"/>
              <a:t>11 </a:t>
            </a:r>
            <a:r>
              <a:rPr lang="zh-TW" altLang="en-US" sz="3200" dirty="0"/>
              <a:t>這些事我已經對你們說了，是要叫我的喜樂存在你們心裡，並叫你們的喜樂可以滿足。</a:t>
            </a:r>
          </a:p>
          <a:p>
            <a:pPr marL="0" indent="0">
              <a:buNone/>
            </a:pPr>
            <a:r>
              <a:rPr lang="en-US" sz="3200" dirty="0"/>
              <a:t>I have told you this so that my joy may be in you and that your joy may be complete.</a:t>
            </a:r>
          </a:p>
          <a:p>
            <a:pPr marL="0" indent="0">
              <a:buNone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9761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領受、信靠、順服</a:t>
            </a:r>
            <a:r>
              <a:rPr lang="en-US" dirty="0"/>
              <a:t> (Receive, Trust, &amp; Obey) </a:t>
            </a:r>
          </a:p>
          <a:p>
            <a:r>
              <a:rPr lang="zh-TW" altLang="en-US" dirty="0"/>
              <a:t>修剪管教 </a:t>
            </a:r>
            <a:r>
              <a:rPr lang="en-US" altLang="zh-TW" dirty="0"/>
              <a:t>(</a:t>
            </a:r>
            <a:r>
              <a:rPr lang="en-US" dirty="0"/>
              <a:t>Prune, </a:t>
            </a:r>
            <a:r>
              <a:rPr lang="en-US" altLang="zh-TW" dirty="0"/>
              <a:t>D</a:t>
            </a:r>
            <a:r>
              <a:rPr lang="en-US" dirty="0"/>
              <a:t>iscipline</a:t>
            </a:r>
            <a:r>
              <a:rPr lang="en-US" altLang="zh-TW" dirty="0"/>
              <a:t>)</a:t>
            </a:r>
            <a:r>
              <a:rPr lang="en-US" dirty="0"/>
              <a:t> </a:t>
            </a:r>
          </a:p>
          <a:p>
            <a:pPr lvl="0"/>
            <a:r>
              <a:rPr lang="zh-TW" altLang="en-US" dirty="0"/>
              <a:t>渴慕 神的話 </a:t>
            </a:r>
            <a:r>
              <a:rPr lang="en-US" dirty="0"/>
              <a:t>(Cherish His Words)</a:t>
            </a:r>
          </a:p>
          <a:p>
            <a:pPr lvl="0"/>
            <a:r>
              <a:rPr lang="zh-TW" altLang="en-US" dirty="0"/>
              <a:t>結果子 </a:t>
            </a:r>
            <a:r>
              <a:rPr lang="en-US" dirty="0"/>
              <a:t>(Bear Fruit)</a:t>
            </a:r>
          </a:p>
          <a:p>
            <a:pPr lvl="0"/>
            <a:r>
              <a:rPr lang="zh-TW" altLang="en-US" dirty="0"/>
              <a:t>榮耀 神 </a:t>
            </a:r>
            <a:r>
              <a:rPr lang="en-US" dirty="0"/>
              <a:t>(Glorify God)</a:t>
            </a:r>
          </a:p>
          <a:p>
            <a:pPr marL="0" indent="0">
              <a:buNone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21819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E5A6A-D874-449A-A222-4621F304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60334"/>
            <a:ext cx="8423564" cy="946438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常在主裏面</a:t>
            </a:r>
            <a:endParaRPr lang="en-US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D948E-BA53-48EA-A77E-FC6AFDDD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840507"/>
            <a:ext cx="8552873" cy="542881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領受、信靠、順服</a:t>
            </a:r>
            <a:r>
              <a:rPr lang="en-US" dirty="0"/>
              <a:t> (Receive, Trust, &amp; Obey) </a:t>
            </a:r>
          </a:p>
          <a:p>
            <a:pPr marL="0" lvl="0" indent="0">
              <a:buNone/>
            </a:pPr>
            <a:r>
              <a:rPr lang="en-US" dirty="0"/>
              <a:t>John 15:1 </a:t>
            </a:r>
          </a:p>
          <a:p>
            <a:pPr marL="0" lvl="0" indent="0">
              <a:buNone/>
            </a:pPr>
            <a:r>
              <a:rPr lang="zh-TW" altLang="en-US" sz="3200" dirty="0"/>
              <a:t>我是真葡萄樹，我父是栽培的人。</a:t>
            </a:r>
          </a:p>
          <a:p>
            <a:pPr marL="0" indent="0">
              <a:buNone/>
            </a:pPr>
            <a:r>
              <a:rPr lang="en-US" sz="3200" b="1" baseline="30000" dirty="0"/>
              <a:t> </a:t>
            </a:r>
            <a:r>
              <a:rPr lang="en-US" sz="3200" dirty="0"/>
              <a:t>“I am the true vine, and my Father is the gardener. </a:t>
            </a:r>
          </a:p>
          <a:p>
            <a:pPr marL="0" indent="0">
              <a:buNone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7504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870</TotalTime>
  <Words>1433</Words>
  <Application>Microsoft Office PowerPoint</Application>
  <PresentationFormat>On-screen Show (4:3)</PresentationFormat>
  <Paragraphs>142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KaiTi</vt:lpstr>
      <vt:lpstr>新細明體</vt:lpstr>
      <vt:lpstr>Arial</vt:lpstr>
      <vt:lpstr>Calibri</vt:lpstr>
      <vt:lpstr>Calibri Light</vt:lpstr>
      <vt:lpstr>Times New Roman</vt:lpstr>
      <vt:lpstr>Office Theme</vt:lpstr>
      <vt:lpstr>常在主裏面</vt:lpstr>
      <vt:lpstr>約翰 John 15:1-11</vt:lpstr>
      <vt:lpstr>約翰 John 15:1-11</vt:lpstr>
      <vt:lpstr>約翰 John 15:1-11</vt:lpstr>
      <vt:lpstr>約翰 John 15:1-11</vt:lpstr>
      <vt:lpstr>約翰 John 15:1-11</vt:lpstr>
      <vt:lpstr>約翰 John 15:1-11</vt:lpstr>
      <vt:lpstr>常在主裏面</vt:lpstr>
      <vt:lpstr>常在主裏面</vt:lpstr>
      <vt:lpstr>常在主裏面</vt:lpstr>
      <vt:lpstr>常在主裏面</vt:lpstr>
      <vt:lpstr>常在主裏面</vt:lpstr>
      <vt:lpstr>常在主裏面</vt:lpstr>
      <vt:lpstr>常在主裏面</vt:lpstr>
      <vt:lpstr>常在主裏面</vt:lpstr>
      <vt:lpstr>常在主裏面</vt:lpstr>
      <vt:lpstr>常在主裏面</vt:lpstr>
      <vt:lpstr>常在主裏面</vt:lpstr>
      <vt:lpstr>常在主裏面</vt:lpstr>
      <vt:lpstr>常在主裏面</vt:lpstr>
      <vt:lpstr>常在主裏面</vt:lpstr>
      <vt:lpstr>常在主裏面</vt:lpstr>
      <vt:lpstr>常在主裏面</vt:lpstr>
      <vt:lpstr>常在主裏面</vt:lpstr>
      <vt:lpstr>常在主裏面</vt:lpstr>
      <vt:lpstr>常在主裏面</vt:lpstr>
      <vt:lpstr>常在主裏面</vt:lpstr>
      <vt:lpstr>常在主裏面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常在主裏面</dc:title>
  <dc:creator>Shieh, Fwu-Shan FSS</dc:creator>
  <cp:lastModifiedBy>BCCC</cp:lastModifiedBy>
  <cp:revision>55</cp:revision>
  <cp:lastPrinted>2019-05-19T13:41:04Z</cp:lastPrinted>
  <dcterms:created xsi:type="dcterms:W3CDTF">2019-05-19T02:17:03Z</dcterms:created>
  <dcterms:modified xsi:type="dcterms:W3CDTF">2019-05-19T18:09:07Z</dcterms:modified>
</cp:coreProperties>
</file>