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68" r:id="rId4"/>
    <p:sldId id="269" r:id="rId5"/>
    <p:sldId id="270" r:id="rId6"/>
    <p:sldId id="286" r:id="rId7"/>
    <p:sldId id="287" r:id="rId8"/>
    <p:sldId id="289" r:id="rId9"/>
    <p:sldId id="290" r:id="rId10"/>
    <p:sldId id="291" r:id="rId11"/>
    <p:sldId id="288" r:id="rId12"/>
    <p:sldId id="304" r:id="rId13"/>
    <p:sldId id="305" r:id="rId14"/>
    <p:sldId id="294" r:id="rId15"/>
    <p:sldId id="295" r:id="rId16"/>
    <p:sldId id="296" r:id="rId17"/>
    <p:sldId id="292" r:id="rId18"/>
    <p:sldId id="299" r:id="rId19"/>
    <p:sldId id="300" r:id="rId20"/>
    <p:sldId id="302" r:id="rId21"/>
    <p:sldId id="298" r:id="rId22"/>
    <p:sldId id="301" r:id="rId23"/>
    <p:sldId id="303" r:id="rId24"/>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140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417E391-B7EB-483D-8E8D-3E72FB36E001}" type="datetimeFigureOut">
              <a:rPr lang="en-US" smtClean="0"/>
              <a:t>5/26/2019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358C10-7B4D-4CDB-8D40-D525F0942C75}" type="slidenum">
              <a:rPr lang="en-US" smtClean="0"/>
              <a:t>‹#›</a:t>
            </a:fld>
            <a:endParaRPr lang="en-US"/>
          </a:p>
        </p:txBody>
      </p:sp>
    </p:spTree>
    <p:extLst>
      <p:ext uri="{BB962C8B-B14F-4D97-AF65-F5344CB8AC3E}">
        <p14:creationId xmlns:p14="http://schemas.microsoft.com/office/powerpoint/2010/main" val="998749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17E391-B7EB-483D-8E8D-3E72FB36E001}" type="datetimeFigureOut">
              <a:rPr lang="en-US" smtClean="0"/>
              <a:t>5/26/2019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358C10-7B4D-4CDB-8D40-D525F0942C75}" type="slidenum">
              <a:rPr lang="en-US" smtClean="0"/>
              <a:t>‹#›</a:t>
            </a:fld>
            <a:endParaRPr lang="en-US"/>
          </a:p>
        </p:txBody>
      </p:sp>
    </p:spTree>
    <p:extLst>
      <p:ext uri="{BB962C8B-B14F-4D97-AF65-F5344CB8AC3E}">
        <p14:creationId xmlns:p14="http://schemas.microsoft.com/office/powerpoint/2010/main" val="4209950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17E391-B7EB-483D-8E8D-3E72FB36E001}" type="datetimeFigureOut">
              <a:rPr lang="en-US" smtClean="0"/>
              <a:t>5/26/2019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358C10-7B4D-4CDB-8D40-D525F0942C75}" type="slidenum">
              <a:rPr lang="en-US" smtClean="0"/>
              <a:t>‹#›</a:t>
            </a:fld>
            <a:endParaRPr lang="en-US"/>
          </a:p>
        </p:txBody>
      </p:sp>
    </p:spTree>
    <p:extLst>
      <p:ext uri="{BB962C8B-B14F-4D97-AF65-F5344CB8AC3E}">
        <p14:creationId xmlns:p14="http://schemas.microsoft.com/office/powerpoint/2010/main" val="1972318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17E391-B7EB-483D-8E8D-3E72FB36E001}" type="datetimeFigureOut">
              <a:rPr lang="en-US" smtClean="0"/>
              <a:t>5/26/2019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358C10-7B4D-4CDB-8D40-D525F0942C75}" type="slidenum">
              <a:rPr lang="en-US" smtClean="0"/>
              <a:t>‹#›</a:t>
            </a:fld>
            <a:endParaRPr lang="en-US"/>
          </a:p>
        </p:txBody>
      </p:sp>
    </p:spTree>
    <p:extLst>
      <p:ext uri="{BB962C8B-B14F-4D97-AF65-F5344CB8AC3E}">
        <p14:creationId xmlns:p14="http://schemas.microsoft.com/office/powerpoint/2010/main" val="3373547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417E391-B7EB-483D-8E8D-3E72FB36E001}" type="datetimeFigureOut">
              <a:rPr lang="en-US" smtClean="0"/>
              <a:t>5/26/2019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358C10-7B4D-4CDB-8D40-D525F0942C75}" type="slidenum">
              <a:rPr lang="en-US" smtClean="0"/>
              <a:t>‹#›</a:t>
            </a:fld>
            <a:endParaRPr lang="en-US"/>
          </a:p>
        </p:txBody>
      </p:sp>
    </p:spTree>
    <p:extLst>
      <p:ext uri="{BB962C8B-B14F-4D97-AF65-F5344CB8AC3E}">
        <p14:creationId xmlns:p14="http://schemas.microsoft.com/office/powerpoint/2010/main" val="1607099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17E391-B7EB-483D-8E8D-3E72FB36E001}" type="datetimeFigureOut">
              <a:rPr lang="en-US" smtClean="0"/>
              <a:t>5/26/2019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358C10-7B4D-4CDB-8D40-D525F0942C75}" type="slidenum">
              <a:rPr lang="en-US" smtClean="0"/>
              <a:t>‹#›</a:t>
            </a:fld>
            <a:endParaRPr lang="en-US"/>
          </a:p>
        </p:txBody>
      </p:sp>
    </p:spTree>
    <p:extLst>
      <p:ext uri="{BB962C8B-B14F-4D97-AF65-F5344CB8AC3E}">
        <p14:creationId xmlns:p14="http://schemas.microsoft.com/office/powerpoint/2010/main" val="3241426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17E391-B7EB-483D-8E8D-3E72FB36E001}" type="datetimeFigureOut">
              <a:rPr lang="en-US" smtClean="0"/>
              <a:t>5/26/2019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358C10-7B4D-4CDB-8D40-D525F0942C75}" type="slidenum">
              <a:rPr lang="en-US" smtClean="0"/>
              <a:t>‹#›</a:t>
            </a:fld>
            <a:endParaRPr lang="en-US"/>
          </a:p>
        </p:txBody>
      </p:sp>
    </p:spTree>
    <p:extLst>
      <p:ext uri="{BB962C8B-B14F-4D97-AF65-F5344CB8AC3E}">
        <p14:creationId xmlns:p14="http://schemas.microsoft.com/office/powerpoint/2010/main" val="3269005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17E391-B7EB-483D-8E8D-3E72FB36E001}" type="datetimeFigureOut">
              <a:rPr lang="en-US" smtClean="0"/>
              <a:t>5/26/2019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358C10-7B4D-4CDB-8D40-D525F0942C75}" type="slidenum">
              <a:rPr lang="en-US" smtClean="0"/>
              <a:t>‹#›</a:t>
            </a:fld>
            <a:endParaRPr lang="en-US"/>
          </a:p>
        </p:txBody>
      </p:sp>
    </p:spTree>
    <p:extLst>
      <p:ext uri="{BB962C8B-B14F-4D97-AF65-F5344CB8AC3E}">
        <p14:creationId xmlns:p14="http://schemas.microsoft.com/office/powerpoint/2010/main" val="2850409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17E391-B7EB-483D-8E8D-3E72FB36E001}" type="datetimeFigureOut">
              <a:rPr lang="en-US" smtClean="0"/>
              <a:t>5/26/2019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358C10-7B4D-4CDB-8D40-D525F0942C75}" type="slidenum">
              <a:rPr lang="en-US" smtClean="0"/>
              <a:t>‹#›</a:t>
            </a:fld>
            <a:endParaRPr lang="en-US"/>
          </a:p>
        </p:txBody>
      </p:sp>
    </p:spTree>
    <p:extLst>
      <p:ext uri="{BB962C8B-B14F-4D97-AF65-F5344CB8AC3E}">
        <p14:creationId xmlns:p14="http://schemas.microsoft.com/office/powerpoint/2010/main" val="2901309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417E391-B7EB-483D-8E8D-3E72FB36E001}" type="datetimeFigureOut">
              <a:rPr lang="en-US" smtClean="0"/>
              <a:t>5/26/2019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358C10-7B4D-4CDB-8D40-D525F0942C75}" type="slidenum">
              <a:rPr lang="en-US" smtClean="0"/>
              <a:t>‹#›</a:t>
            </a:fld>
            <a:endParaRPr lang="en-US"/>
          </a:p>
        </p:txBody>
      </p:sp>
    </p:spTree>
    <p:extLst>
      <p:ext uri="{BB962C8B-B14F-4D97-AF65-F5344CB8AC3E}">
        <p14:creationId xmlns:p14="http://schemas.microsoft.com/office/powerpoint/2010/main" val="1524248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417E391-B7EB-483D-8E8D-3E72FB36E001}" type="datetimeFigureOut">
              <a:rPr lang="en-US" smtClean="0"/>
              <a:t>5/26/2019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358C10-7B4D-4CDB-8D40-D525F0942C75}" type="slidenum">
              <a:rPr lang="en-US" smtClean="0"/>
              <a:t>‹#›</a:t>
            </a:fld>
            <a:endParaRPr lang="en-US"/>
          </a:p>
        </p:txBody>
      </p:sp>
    </p:spTree>
    <p:extLst>
      <p:ext uri="{BB962C8B-B14F-4D97-AF65-F5344CB8AC3E}">
        <p14:creationId xmlns:p14="http://schemas.microsoft.com/office/powerpoint/2010/main" val="606269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17E391-B7EB-483D-8E8D-3E72FB36E001}" type="datetimeFigureOut">
              <a:rPr lang="en-US" smtClean="0"/>
              <a:t>5/26/2019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358C10-7B4D-4CDB-8D40-D525F0942C75}" type="slidenum">
              <a:rPr lang="en-US" smtClean="0"/>
              <a:t>‹#›</a:t>
            </a:fld>
            <a:endParaRPr lang="en-US"/>
          </a:p>
        </p:txBody>
      </p:sp>
    </p:spTree>
    <p:extLst>
      <p:ext uri="{BB962C8B-B14F-4D97-AF65-F5344CB8AC3E}">
        <p14:creationId xmlns:p14="http://schemas.microsoft.com/office/powerpoint/2010/main" val="8514635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F2C31-406B-4BAE-8941-0762176D0DDB}"/>
              </a:ext>
            </a:extLst>
          </p:cNvPr>
          <p:cNvSpPr>
            <a:spLocks noGrp="1"/>
          </p:cNvSpPr>
          <p:nvPr>
            <p:ph type="ctrTitle"/>
          </p:nvPr>
        </p:nvSpPr>
        <p:spPr>
          <a:xfrm>
            <a:off x="685800" y="803564"/>
            <a:ext cx="7772400" cy="1533381"/>
          </a:xfrm>
        </p:spPr>
        <p:txBody>
          <a:bodyPr>
            <a:normAutofit/>
          </a:bodyPr>
          <a:lstStyle/>
          <a:p>
            <a:r>
              <a:rPr lang="zh-TW" altLang="en-US" sz="8800" dirty="0">
                <a:solidFill>
                  <a:srgbClr val="FF0000"/>
                </a:solidFill>
                <a:latin typeface="KaiTi" panose="02010609060101010101" pitchFamily="49" charset="-122"/>
                <a:ea typeface="KaiTi" panose="02010609060101010101" pitchFamily="49" charset="-122"/>
              </a:rPr>
              <a:t>造就人的話</a:t>
            </a:r>
            <a:endParaRPr lang="en-US" sz="8800" dirty="0">
              <a:solidFill>
                <a:srgbClr val="FF0000"/>
              </a:solidFill>
              <a:latin typeface="KaiTi" panose="02010609060101010101" pitchFamily="49" charset="-122"/>
              <a:ea typeface="KaiTi" panose="02010609060101010101" pitchFamily="49" charset="-122"/>
            </a:endParaRPr>
          </a:p>
        </p:txBody>
      </p:sp>
      <p:sp>
        <p:nvSpPr>
          <p:cNvPr id="3" name="Subtitle 2">
            <a:extLst>
              <a:ext uri="{FF2B5EF4-FFF2-40B4-BE49-F238E27FC236}">
                <a16:creationId xmlns:a16="http://schemas.microsoft.com/office/drawing/2014/main" id="{64F48627-65D4-4D21-A596-EBCF92FCD362}"/>
              </a:ext>
            </a:extLst>
          </p:cNvPr>
          <p:cNvSpPr>
            <a:spLocks noGrp="1"/>
          </p:cNvSpPr>
          <p:nvPr>
            <p:ph type="subTitle" idx="1"/>
          </p:nvPr>
        </p:nvSpPr>
        <p:spPr>
          <a:xfrm>
            <a:off x="424868" y="2567567"/>
            <a:ext cx="8285018" cy="1655762"/>
          </a:xfrm>
        </p:spPr>
        <p:txBody>
          <a:bodyPr>
            <a:normAutofit/>
          </a:bodyPr>
          <a:lstStyle/>
          <a:p>
            <a:r>
              <a:rPr lang="en-US" sz="5400" dirty="0">
                <a:solidFill>
                  <a:srgbClr val="FF0000"/>
                </a:solidFill>
                <a:latin typeface="Times New Roman" panose="02020603050405020304" pitchFamily="18" charset="0"/>
                <a:cs typeface="Times New Roman" panose="02020603050405020304" pitchFamily="18" charset="0"/>
              </a:rPr>
              <a:t>Words to Build Others Up</a:t>
            </a:r>
          </a:p>
        </p:txBody>
      </p:sp>
    </p:spTree>
    <p:extLst>
      <p:ext uri="{BB962C8B-B14F-4D97-AF65-F5344CB8AC3E}">
        <p14:creationId xmlns:p14="http://schemas.microsoft.com/office/powerpoint/2010/main" val="3180175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1F7E03-4F5C-42A2-AEA5-1D268F1E1894}"/>
              </a:ext>
            </a:extLst>
          </p:cNvPr>
          <p:cNvSpPr>
            <a:spLocks noGrp="1"/>
          </p:cNvSpPr>
          <p:nvPr>
            <p:ph idx="1"/>
          </p:nvPr>
        </p:nvSpPr>
        <p:spPr>
          <a:xfrm>
            <a:off x="274320" y="182880"/>
            <a:ext cx="8602980" cy="4589693"/>
          </a:xfrm>
        </p:spPr>
        <p:txBody>
          <a:bodyPr/>
          <a:lstStyle/>
          <a:p>
            <a:pPr marL="0" indent="0">
              <a:buNone/>
            </a:pPr>
            <a:r>
              <a:rPr lang="zh-TW" altLang="en-US" dirty="0">
                <a:latin typeface="Times New Roman" panose="02020603050405020304" pitchFamily="18" charset="0"/>
                <a:cs typeface="Times New Roman" panose="02020603050405020304" pitchFamily="18" charset="0"/>
              </a:rPr>
              <a:t>箴言</a:t>
            </a:r>
            <a:r>
              <a:rPr lang="en-US" altLang="zh-TW" dirty="0">
                <a:latin typeface="Times New Roman" panose="02020603050405020304" pitchFamily="18" charset="0"/>
                <a:cs typeface="Times New Roman" panose="02020603050405020304" pitchFamily="18" charset="0"/>
              </a:rPr>
              <a:t> Proverbs</a:t>
            </a:r>
            <a:r>
              <a:rPr lang="en-US" dirty="0">
                <a:latin typeface="Times New Roman" panose="02020603050405020304" pitchFamily="18" charset="0"/>
                <a:cs typeface="Times New Roman" panose="02020603050405020304" pitchFamily="18" charset="0"/>
              </a:rPr>
              <a:t> 4:23</a:t>
            </a:r>
          </a:p>
          <a:p>
            <a:pPr marL="0" indent="0">
              <a:buNone/>
            </a:pPr>
            <a:r>
              <a:rPr lang="en-US" altLang="zh-TW" b="1" baseline="30000" dirty="0"/>
              <a:t>23 </a:t>
            </a:r>
            <a:r>
              <a:rPr lang="zh-TW" altLang="en-US" dirty="0"/>
              <a:t>你要保守你心，勝過保守一切（或譯：你要切切保守你心），因為一生的果效是由心發出。</a:t>
            </a:r>
            <a:endParaRPr lang="en-US" altLang="zh-TW" dirty="0"/>
          </a:p>
          <a:p>
            <a:pPr marL="0" indent="0">
              <a:buNone/>
            </a:pPr>
            <a:r>
              <a:rPr lang="en-US" dirty="0"/>
              <a:t>Above all else, guard your heart,</a:t>
            </a:r>
            <a:br>
              <a:rPr lang="en-US" dirty="0"/>
            </a:br>
            <a:r>
              <a:rPr lang="en-US" dirty="0"/>
              <a:t>    for everything you do flows from it.</a:t>
            </a:r>
          </a:p>
        </p:txBody>
      </p:sp>
    </p:spTree>
    <p:extLst>
      <p:ext uri="{BB962C8B-B14F-4D97-AF65-F5344CB8AC3E}">
        <p14:creationId xmlns:p14="http://schemas.microsoft.com/office/powerpoint/2010/main" val="3700106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9F21E0-25D6-4008-B4E2-E6E85AE637DC}"/>
              </a:ext>
            </a:extLst>
          </p:cNvPr>
          <p:cNvSpPr>
            <a:spLocks noGrp="1"/>
          </p:cNvSpPr>
          <p:nvPr>
            <p:ph idx="1"/>
          </p:nvPr>
        </p:nvSpPr>
        <p:spPr>
          <a:xfrm>
            <a:off x="689610" y="476884"/>
            <a:ext cx="7886700" cy="6071698"/>
          </a:xfrm>
        </p:spPr>
        <p:txBody>
          <a:bodyPr>
            <a:normAutofit/>
          </a:bodyPr>
          <a:lstStyle/>
          <a:p>
            <a:pPr marL="0" indent="0">
              <a:buNone/>
            </a:pPr>
            <a:r>
              <a:rPr lang="zh-TW" altLang="en-US" dirty="0"/>
              <a:t>以弗所書 </a:t>
            </a:r>
            <a:r>
              <a:rPr lang="en-US" altLang="zh-TW" dirty="0"/>
              <a:t>Ephesians 4:29</a:t>
            </a:r>
          </a:p>
          <a:p>
            <a:pPr marL="0" indent="0">
              <a:buNone/>
            </a:pPr>
            <a:r>
              <a:rPr lang="en-US" altLang="zh-TW" b="1" baseline="30000" dirty="0"/>
              <a:t>29 </a:t>
            </a:r>
            <a:r>
              <a:rPr lang="zh-TW" altLang="en-US" dirty="0"/>
              <a:t>污穢的言語一句不可出口，只要隨事說造就人的好話，叫聽見的人得益處。</a:t>
            </a:r>
            <a:endParaRPr lang="en-US" altLang="zh-TW" dirty="0"/>
          </a:p>
          <a:p>
            <a:pPr marL="0" indent="0">
              <a:buNone/>
            </a:pPr>
            <a:endParaRPr lang="en-US" altLang="zh-TW" dirty="0"/>
          </a:p>
          <a:p>
            <a:pPr marL="0" indent="0">
              <a:buNone/>
            </a:pPr>
            <a:r>
              <a:rPr lang="zh-TW" altLang="en-US" dirty="0"/>
              <a:t>污穢的言語一句不可出口</a:t>
            </a:r>
            <a:r>
              <a:rPr lang="en-US" altLang="zh-TW" dirty="0"/>
              <a:t>: </a:t>
            </a:r>
          </a:p>
          <a:p>
            <a:pPr marL="0" indent="0">
              <a:buNone/>
            </a:pPr>
            <a:r>
              <a:rPr lang="zh-TW" altLang="en-US" dirty="0"/>
              <a:t>以弗所書 </a:t>
            </a:r>
            <a:r>
              <a:rPr lang="en-US" altLang="zh-TW" dirty="0"/>
              <a:t>Ephesians 4:27</a:t>
            </a:r>
          </a:p>
          <a:p>
            <a:pPr marL="0" indent="0">
              <a:buNone/>
            </a:pPr>
            <a:r>
              <a:rPr lang="en-US" altLang="zh-TW" b="1" baseline="30000" dirty="0"/>
              <a:t>27 </a:t>
            </a:r>
            <a:r>
              <a:rPr lang="zh-TW" altLang="en-US" dirty="0"/>
              <a:t>也不可給魔鬼留地步 </a:t>
            </a:r>
            <a:endParaRPr lang="en-US" altLang="zh-TW" dirty="0"/>
          </a:p>
          <a:p>
            <a:pPr marL="0" indent="0">
              <a:buNone/>
            </a:pPr>
            <a:r>
              <a:rPr lang="en-US" dirty="0"/>
              <a:t>and do not give the devil a foothold.</a:t>
            </a:r>
          </a:p>
        </p:txBody>
      </p:sp>
    </p:spTree>
    <p:extLst>
      <p:ext uri="{BB962C8B-B14F-4D97-AF65-F5344CB8AC3E}">
        <p14:creationId xmlns:p14="http://schemas.microsoft.com/office/powerpoint/2010/main" val="41922874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9F21E0-25D6-4008-B4E2-E6E85AE637DC}"/>
              </a:ext>
            </a:extLst>
          </p:cNvPr>
          <p:cNvSpPr>
            <a:spLocks noGrp="1"/>
          </p:cNvSpPr>
          <p:nvPr>
            <p:ph idx="1"/>
          </p:nvPr>
        </p:nvSpPr>
        <p:spPr>
          <a:xfrm>
            <a:off x="689610" y="476884"/>
            <a:ext cx="7886700" cy="6071698"/>
          </a:xfrm>
        </p:spPr>
        <p:txBody>
          <a:bodyPr>
            <a:normAutofit/>
          </a:bodyPr>
          <a:lstStyle/>
          <a:p>
            <a:pPr marL="0" indent="0">
              <a:buNone/>
            </a:pPr>
            <a:r>
              <a:rPr lang="zh-TW" altLang="en-US" dirty="0"/>
              <a:t>以弗所書 </a:t>
            </a:r>
            <a:r>
              <a:rPr lang="en-US" altLang="zh-TW" dirty="0"/>
              <a:t>Ephesians 4:29</a:t>
            </a:r>
          </a:p>
          <a:p>
            <a:pPr marL="0" indent="0">
              <a:buNone/>
            </a:pPr>
            <a:r>
              <a:rPr lang="en-US" altLang="zh-TW" b="1" baseline="30000" dirty="0"/>
              <a:t>29 </a:t>
            </a:r>
            <a:r>
              <a:rPr lang="zh-TW" altLang="en-US" dirty="0"/>
              <a:t>污穢的言語一句不可出口，只要隨事說造就人的好話，叫聽見的人得益處。</a:t>
            </a:r>
            <a:endParaRPr lang="en-US" altLang="zh-TW" dirty="0"/>
          </a:p>
          <a:p>
            <a:pPr marL="0" indent="0">
              <a:buNone/>
            </a:pPr>
            <a:endParaRPr lang="en-US" altLang="zh-TW" dirty="0"/>
          </a:p>
          <a:p>
            <a:pPr marL="0" indent="0">
              <a:buNone/>
            </a:pPr>
            <a:r>
              <a:rPr lang="zh-TW" altLang="en-US" dirty="0"/>
              <a:t>說造就人的好話</a:t>
            </a:r>
            <a:r>
              <a:rPr lang="en-US" altLang="zh-TW" dirty="0"/>
              <a:t>: </a:t>
            </a:r>
          </a:p>
          <a:p>
            <a:pPr marL="0" indent="0">
              <a:buNone/>
            </a:pPr>
            <a:r>
              <a:rPr lang="zh-TW" altLang="en-US" dirty="0"/>
              <a:t>人所需要的是屬靈的建立；</a:t>
            </a:r>
            <a:r>
              <a:rPr lang="en-US" altLang="zh-TW" dirty="0"/>
              <a:t>’</a:t>
            </a:r>
            <a:r>
              <a:rPr lang="zh-TW" altLang="en-US" dirty="0"/>
              <a:t>好話</a:t>
            </a:r>
            <a:r>
              <a:rPr lang="en-US" altLang="zh-TW" dirty="0"/>
              <a:t>’</a:t>
            </a:r>
            <a:r>
              <a:rPr lang="zh-TW" altLang="en-US" dirty="0"/>
              <a:t>就是出乎 神的話，因為只有神是良善的。</a:t>
            </a:r>
            <a:endParaRPr lang="en-US" altLang="zh-TW" dirty="0"/>
          </a:p>
          <a:p>
            <a:pPr marL="0" indent="0">
              <a:buNone/>
            </a:pPr>
            <a:r>
              <a:rPr lang="zh-TW" altLang="en-US" dirty="0"/>
              <a:t>馬可</a:t>
            </a:r>
            <a:r>
              <a:rPr lang="en-US" altLang="zh-TW" dirty="0"/>
              <a:t>Mark 10:18</a:t>
            </a:r>
          </a:p>
          <a:p>
            <a:pPr marL="0" indent="0">
              <a:buNone/>
            </a:pPr>
            <a:r>
              <a:rPr lang="en-US" altLang="zh-TW" b="1" baseline="30000" dirty="0"/>
              <a:t>18 </a:t>
            </a:r>
            <a:r>
              <a:rPr lang="zh-TW" altLang="en-US" dirty="0"/>
              <a:t>耶穌對他說：你為甚麼稱我是良善的？除了神一位之外，再沒有良善的。</a:t>
            </a:r>
            <a:endParaRPr lang="en-US" altLang="zh-TW" dirty="0"/>
          </a:p>
          <a:p>
            <a:pPr marL="0" indent="0">
              <a:buNone/>
            </a:pPr>
            <a:r>
              <a:rPr lang="en-US" b="1" baseline="30000" dirty="0"/>
              <a:t> </a:t>
            </a:r>
            <a:r>
              <a:rPr lang="en-US" dirty="0"/>
              <a:t>“Why do you call me good?” Jesus answered. “No one is good—except God alone.</a:t>
            </a:r>
          </a:p>
        </p:txBody>
      </p:sp>
    </p:spTree>
    <p:extLst>
      <p:ext uri="{BB962C8B-B14F-4D97-AF65-F5344CB8AC3E}">
        <p14:creationId xmlns:p14="http://schemas.microsoft.com/office/powerpoint/2010/main" val="2950120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9F21E0-25D6-4008-B4E2-E6E85AE637DC}"/>
              </a:ext>
            </a:extLst>
          </p:cNvPr>
          <p:cNvSpPr>
            <a:spLocks noGrp="1"/>
          </p:cNvSpPr>
          <p:nvPr>
            <p:ph idx="1"/>
          </p:nvPr>
        </p:nvSpPr>
        <p:spPr>
          <a:xfrm>
            <a:off x="689610" y="476884"/>
            <a:ext cx="7886700" cy="6071698"/>
          </a:xfrm>
        </p:spPr>
        <p:txBody>
          <a:bodyPr>
            <a:normAutofit/>
          </a:bodyPr>
          <a:lstStyle/>
          <a:p>
            <a:pPr marL="0" indent="0">
              <a:buNone/>
            </a:pPr>
            <a:r>
              <a:rPr lang="zh-TW" altLang="en-US" dirty="0"/>
              <a:t>以弗所書 </a:t>
            </a:r>
            <a:r>
              <a:rPr lang="en-US" altLang="zh-TW" dirty="0"/>
              <a:t>Ephesians 4:29</a:t>
            </a:r>
          </a:p>
          <a:p>
            <a:pPr marL="0" indent="0">
              <a:buNone/>
            </a:pPr>
            <a:r>
              <a:rPr lang="en-US" altLang="zh-TW" b="1" baseline="30000" dirty="0"/>
              <a:t>29 </a:t>
            </a:r>
            <a:r>
              <a:rPr lang="zh-TW" altLang="en-US" dirty="0"/>
              <a:t>污穢的言語一句不可出口，只要隨事說造就人的好話，叫聽見的人得益處。</a:t>
            </a:r>
            <a:endParaRPr lang="en-US" altLang="zh-TW" dirty="0"/>
          </a:p>
          <a:p>
            <a:pPr marL="0" indent="0">
              <a:buNone/>
            </a:pPr>
            <a:endParaRPr lang="en-US" altLang="zh-TW" dirty="0"/>
          </a:p>
          <a:p>
            <a:pPr marL="0" indent="0">
              <a:buNone/>
            </a:pPr>
            <a:r>
              <a:rPr lang="zh-TW" altLang="en-US" dirty="0"/>
              <a:t>叫聽見的人得益處</a:t>
            </a:r>
            <a:r>
              <a:rPr lang="en-US" altLang="zh-TW" dirty="0"/>
              <a:t>:</a:t>
            </a:r>
            <a:r>
              <a:rPr lang="zh-TW" altLang="en-US" dirty="0"/>
              <a:t> </a:t>
            </a:r>
            <a:endParaRPr lang="en-US" altLang="zh-TW" dirty="0"/>
          </a:p>
          <a:p>
            <a:pPr marL="0" indent="0">
              <a:buNone/>
            </a:pPr>
            <a:r>
              <a:rPr lang="zh-TW" altLang="en-US" dirty="0"/>
              <a:t>我們說出神良善的話，就是說真理，能叫聽見的人得恩典，也就是得著神。</a:t>
            </a:r>
            <a:endParaRPr lang="en-US" altLang="zh-TW" dirty="0"/>
          </a:p>
          <a:p>
            <a:pPr marL="0" indent="0">
              <a:buNone/>
            </a:pPr>
            <a:r>
              <a:rPr lang="zh-TW" altLang="en-US" dirty="0"/>
              <a:t>詩篇 </a:t>
            </a:r>
            <a:r>
              <a:rPr lang="en-US" altLang="zh-TW" dirty="0"/>
              <a:t>Psalm 119:133</a:t>
            </a:r>
          </a:p>
          <a:p>
            <a:pPr marL="0" indent="0">
              <a:buNone/>
            </a:pPr>
            <a:r>
              <a:rPr lang="en-US" altLang="zh-TW" b="1" baseline="30000" dirty="0"/>
              <a:t>133 </a:t>
            </a:r>
            <a:r>
              <a:rPr lang="zh-TW" altLang="en-US" dirty="0"/>
              <a:t>求你用你的話使我腳步穩當，不許甚麼罪孽轄制我。 </a:t>
            </a:r>
            <a:endParaRPr lang="en-US" altLang="zh-TW" dirty="0"/>
          </a:p>
          <a:p>
            <a:pPr marL="0" indent="0">
              <a:buNone/>
            </a:pPr>
            <a:r>
              <a:rPr lang="en-US" dirty="0"/>
              <a:t>Direct my footsteps according to your word;</a:t>
            </a:r>
            <a:br>
              <a:rPr lang="en-US" dirty="0"/>
            </a:br>
            <a:r>
              <a:rPr lang="en-US" dirty="0"/>
              <a:t>    let no sin rule over me.</a:t>
            </a:r>
          </a:p>
          <a:p>
            <a:pPr marL="0" indent="0">
              <a:buNone/>
            </a:pPr>
            <a:endParaRPr lang="en-US" dirty="0"/>
          </a:p>
        </p:txBody>
      </p:sp>
    </p:spTree>
    <p:extLst>
      <p:ext uri="{BB962C8B-B14F-4D97-AF65-F5344CB8AC3E}">
        <p14:creationId xmlns:p14="http://schemas.microsoft.com/office/powerpoint/2010/main" val="1437974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9F21E0-25D6-4008-B4E2-E6E85AE637DC}"/>
              </a:ext>
            </a:extLst>
          </p:cNvPr>
          <p:cNvSpPr>
            <a:spLocks noGrp="1"/>
          </p:cNvSpPr>
          <p:nvPr>
            <p:ph idx="1"/>
          </p:nvPr>
        </p:nvSpPr>
        <p:spPr>
          <a:xfrm>
            <a:off x="689610" y="476884"/>
            <a:ext cx="7886700" cy="6071698"/>
          </a:xfrm>
        </p:spPr>
        <p:txBody>
          <a:bodyPr>
            <a:normAutofit/>
          </a:bodyPr>
          <a:lstStyle/>
          <a:p>
            <a:pPr marL="0" indent="0">
              <a:buNone/>
            </a:pPr>
            <a:r>
              <a:rPr lang="zh-TW" altLang="en-US" dirty="0"/>
              <a:t>雅各書 </a:t>
            </a:r>
            <a:r>
              <a:rPr lang="en-US" altLang="zh-TW" dirty="0"/>
              <a:t>James 3:5</a:t>
            </a:r>
          </a:p>
          <a:p>
            <a:pPr marL="0" indent="0">
              <a:buNone/>
            </a:pPr>
            <a:r>
              <a:rPr lang="en-US" altLang="zh-TW" b="1" baseline="30000" dirty="0"/>
              <a:t>5 </a:t>
            </a:r>
            <a:r>
              <a:rPr lang="zh-TW" altLang="en-US" dirty="0"/>
              <a:t>這樣，舌頭在百體裡也是最小的，卻能說大話。看哪，最小的火能點著最大的樹林。</a:t>
            </a:r>
            <a:endParaRPr lang="en-US" altLang="zh-TW" dirty="0"/>
          </a:p>
          <a:p>
            <a:pPr marL="0" indent="0">
              <a:buNone/>
            </a:pPr>
            <a:r>
              <a:rPr lang="en-US" dirty="0"/>
              <a:t>Likewise, the tongue is a small part of the body, but it makes great boasts. Consider what a great forest is set on fire by a small spark.</a:t>
            </a:r>
          </a:p>
          <a:p>
            <a:pPr marL="0" indent="0">
              <a:buNone/>
            </a:pPr>
            <a:endParaRPr lang="en-US" dirty="0"/>
          </a:p>
          <a:p>
            <a:pPr marL="0" indent="0">
              <a:buNone/>
            </a:pPr>
            <a:r>
              <a:rPr lang="zh-TW" altLang="en-US" dirty="0"/>
              <a:t>箴言 </a:t>
            </a:r>
            <a:r>
              <a:rPr lang="en-US" altLang="zh-TW" dirty="0"/>
              <a:t>Proverbs 25:11</a:t>
            </a:r>
            <a:endParaRPr lang="en-US" dirty="0"/>
          </a:p>
          <a:p>
            <a:pPr marL="0" indent="0">
              <a:buNone/>
            </a:pPr>
            <a:r>
              <a:rPr lang="en-US" b="1" baseline="30000" dirty="0"/>
              <a:t>11 </a:t>
            </a:r>
            <a:r>
              <a:rPr lang="zh-TW" altLang="en-US" dirty="0"/>
              <a:t>一句話說得合宜，就如金蘋果在銀網子裡。 </a:t>
            </a:r>
            <a:endParaRPr lang="en-US" altLang="zh-TW" dirty="0"/>
          </a:p>
          <a:p>
            <a:pPr marL="0" indent="0">
              <a:buNone/>
            </a:pPr>
            <a:r>
              <a:rPr lang="en-US" dirty="0"/>
              <a:t>Like apples of gold in settings of silver</a:t>
            </a:r>
            <a:br>
              <a:rPr lang="en-US" dirty="0"/>
            </a:br>
            <a:r>
              <a:rPr lang="en-US" dirty="0"/>
              <a:t>    is a ruling rightly given.</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8934339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9F21E0-25D6-4008-B4E2-E6E85AE637DC}"/>
              </a:ext>
            </a:extLst>
          </p:cNvPr>
          <p:cNvSpPr>
            <a:spLocks noGrp="1"/>
          </p:cNvSpPr>
          <p:nvPr>
            <p:ph idx="1"/>
          </p:nvPr>
        </p:nvSpPr>
        <p:spPr>
          <a:xfrm>
            <a:off x="689610" y="476884"/>
            <a:ext cx="7886700" cy="6071698"/>
          </a:xfrm>
        </p:spPr>
        <p:txBody>
          <a:bodyPr>
            <a:normAutofit/>
          </a:bodyPr>
          <a:lstStyle/>
          <a:p>
            <a:pPr marL="0" indent="0">
              <a:buNone/>
            </a:pPr>
            <a:r>
              <a:rPr lang="zh-TW" altLang="en-US" dirty="0"/>
              <a:t>傳道書 </a:t>
            </a:r>
            <a:r>
              <a:rPr lang="en-US" dirty="0"/>
              <a:t>Ecclesiastes 7</a:t>
            </a:r>
            <a:r>
              <a:rPr lang="en-US" altLang="zh-TW" dirty="0"/>
              <a:t>:5</a:t>
            </a:r>
          </a:p>
          <a:p>
            <a:pPr marL="0" indent="0">
              <a:buNone/>
            </a:pPr>
            <a:r>
              <a:rPr lang="en-US" b="1" baseline="30000" dirty="0"/>
              <a:t>5 </a:t>
            </a:r>
            <a:r>
              <a:rPr lang="zh-TW" altLang="en-US" dirty="0"/>
              <a:t>聽 智 慧 人 的 責 備 ， 強 如 聽 愚 昧 人 的 歌 唱 。</a:t>
            </a:r>
            <a:endParaRPr lang="en-US" dirty="0"/>
          </a:p>
          <a:p>
            <a:pPr marL="0" indent="0">
              <a:buNone/>
            </a:pPr>
            <a:r>
              <a:rPr lang="en-US" dirty="0"/>
              <a:t>It is better to heed the rebuke of a wise person</a:t>
            </a:r>
            <a:br>
              <a:rPr lang="en-US" dirty="0"/>
            </a:br>
            <a:r>
              <a:rPr lang="en-US" dirty="0"/>
              <a:t>    than to listen to the song of fools.</a:t>
            </a:r>
          </a:p>
          <a:p>
            <a:pPr marL="0" indent="0">
              <a:buNone/>
            </a:pPr>
            <a:endParaRPr lang="en-US" dirty="0"/>
          </a:p>
          <a:p>
            <a:pPr marL="0" indent="0">
              <a:buNone/>
            </a:pPr>
            <a:r>
              <a:rPr lang="zh-TW" altLang="en-US" dirty="0"/>
              <a:t>箴言 </a:t>
            </a:r>
            <a:r>
              <a:rPr lang="en-US" dirty="0"/>
              <a:t>Proverbs 12:18</a:t>
            </a:r>
          </a:p>
          <a:p>
            <a:pPr marL="0" indent="0">
              <a:buNone/>
            </a:pPr>
            <a:r>
              <a:rPr lang="en-US" b="1" baseline="30000" dirty="0"/>
              <a:t>18 </a:t>
            </a:r>
            <a:r>
              <a:rPr lang="zh-TW" altLang="en-US" dirty="0"/>
              <a:t>說話浮躁的，如刀刺人；智慧人的舌頭卻為醫人的良藥。</a:t>
            </a:r>
            <a:endParaRPr lang="en-US" dirty="0"/>
          </a:p>
          <a:p>
            <a:pPr marL="0" indent="0">
              <a:buNone/>
            </a:pPr>
            <a:r>
              <a:rPr lang="en-US" dirty="0"/>
              <a:t>Truthful lips endure forever,</a:t>
            </a:r>
            <a:br>
              <a:rPr lang="en-US" dirty="0"/>
            </a:br>
            <a:r>
              <a:rPr lang="en-US" dirty="0"/>
              <a:t>    but a lying tongue lasts only a moment.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6352009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9F21E0-25D6-4008-B4E2-E6E85AE637DC}"/>
              </a:ext>
            </a:extLst>
          </p:cNvPr>
          <p:cNvSpPr>
            <a:spLocks noGrp="1"/>
          </p:cNvSpPr>
          <p:nvPr>
            <p:ph idx="1"/>
          </p:nvPr>
        </p:nvSpPr>
        <p:spPr>
          <a:xfrm>
            <a:off x="689610" y="476884"/>
            <a:ext cx="7886700" cy="6071698"/>
          </a:xfrm>
        </p:spPr>
        <p:txBody>
          <a:bodyPr>
            <a:normAutofit/>
          </a:bodyPr>
          <a:lstStyle/>
          <a:p>
            <a:pPr marL="0" indent="0">
              <a:buNone/>
            </a:pPr>
            <a:r>
              <a:rPr lang="zh-TW" altLang="en-US" dirty="0"/>
              <a:t>箴言 </a:t>
            </a:r>
            <a:r>
              <a:rPr lang="en-US" dirty="0"/>
              <a:t>Proverbs 10</a:t>
            </a:r>
            <a:r>
              <a:rPr lang="en-US" altLang="zh-TW" dirty="0"/>
              <a:t>:11</a:t>
            </a:r>
          </a:p>
          <a:p>
            <a:pPr marL="0" indent="0">
              <a:buNone/>
            </a:pPr>
            <a:r>
              <a:rPr lang="en-US" b="1" baseline="30000" dirty="0"/>
              <a:t>11 </a:t>
            </a:r>
            <a:r>
              <a:rPr lang="zh-TW" altLang="en-US" dirty="0"/>
              <a:t>義人的口是生命的泉源；強暴蒙蔽惡人的口。</a:t>
            </a:r>
            <a:endParaRPr lang="en-US" dirty="0"/>
          </a:p>
          <a:p>
            <a:pPr marL="0" indent="0">
              <a:buNone/>
            </a:pPr>
            <a:r>
              <a:rPr lang="en-US" dirty="0"/>
              <a:t>The mouth of the righteous is a fountain of life,</a:t>
            </a:r>
            <a:br>
              <a:rPr lang="en-US" dirty="0"/>
            </a:br>
            <a:r>
              <a:rPr lang="en-US" dirty="0"/>
              <a:t>    but the mouth of the wicked conceals violence.</a:t>
            </a:r>
          </a:p>
          <a:p>
            <a:pPr marL="0" indent="0">
              <a:buNone/>
            </a:pPr>
            <a:endParaRPr lang="en-US" dirty="0"/>
          </a:p>
          <a:p>
            <a:pPr marL="0" indent="0">
              <a:buNone/>
            </a:pPr>
            <a:r>
              <a:rPr lang="zh-TW" altLang="en-US" dirty="0"/>
              <a:t>箴言 </a:t>
            </a:r>
            <a:r>
              <a:rPr lang="en-US" dirty="0"/>
              <a:t>Proverbs 10</a:t>
            </a:r>
            <a:r>
              <a:rPr lang="en-US" altLang="zh-TW" dirty="0"/>
              <a:t>:21</a:t>
            </a:r>
          </a:p>
          <a:p>
            <a:pPr marL="0" indent="0">
              <a:buNone/>
            </a:pPr>
            <a:r>
              <a:rPr lang="en-US" altLang="zh-TW" b="1" baseline="30000" dirty="0"/>
              <a:t>21 </a:t>
            </a:r>
            <a:r>
              <a:rPr lang="zh-TW" altLang="en-US" dirty="0"/>
              <a:t>義人的口教養多人；愚昧人因無知而死亡。</a:t>
            </a:r>
            <a:endParaRPr lang="en-US" altLang="zh-TW" dirty="0"/>
          </a:p>
          <a:p>
            <a:pPr marL="0" indent="0">
              <a:buNone/>
            </a:pPr>
            <a:r>
              <a:rPr lang="en-US" dirty="0"/>
              <a:t>The lips of the righteous nourish many,</a:t>
            </a:r>
            <a:br>
              <a:rPr lang="en-US" dirty="0"/>
            </a:br>
            <a:r>
              <a:rPr lang="en-US" dirty="0"/>
              <a:t>    but fools die for lack of sense.</a:t>
            </a:r>
          </a:p>
          <a:p>
            <a:pPr marL="0" indent="0">
              <a:buNone/>
            </a:pPr>
            <a:endParaRPr lang="en-US" dirty="0"/>
          </a:p>
        </p:txBody>
      </p:sp>
    </p:spTree>
    <p:extLst>
      <p:ext uri="{BB962C8B-B14F-4D97-AF65-F5344CB8AC3E}">
        <p14:creationId xmlns:p14="http://schemas.microsoft.com/office/powerpoint/2010/main" val="35713638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9F21E0-25D6-4008-B4E2-E6E85AE637DC}"/>
              </a:ext>
            </a:extLst>
          </p:cNvPr>
          <p:cNvSpPr>
            <a:spLocks noGrp="1"/>
          </p:cNvSpPr>
          <p:nvPr>
            <p:ph idx="1"/>
          </p:nvPr>
        </p:nvSpPr>
        <p:spPr>
          <a:xfrm>
            <a:off x="689610" y="476885"/>
            <a:ext cx="7886700" cy="4351338"/>
          </a:xfrm>
        </p:spPr>
        <p:txBody>
          <a:bodyPr/>
          <a:lstStyle/>
          <a:p>
            <a:pPr marL="0" indent="0">
              <a:buNone/>
            </a:pPr>
            <a:r>
              <a:rPr lang="zh-TW" altLang="en-US" dirty="0"/>
              <a:t>如何才能說造就人的話</a:t>
            </a:r>
            <a:endParaRPr lang="en-US" altLang="zh-TW" dirty="0"/>
          </a:p>
          <a:p>
            <a:r>
              <a:rPr lang="zh-TW" altLang="en-US" dirty="0"/>
              <a:t>在神面前成為對的人</a:t>
            </a:r>
            <a:endParaRPr lang="en-US" altLang="zh-TW" dirty="0"/>
          </a:p>
          <a:p>
            <a:pPr lvl="0"/>
            <a:r>
              <a:rPr lang="zh-TW" altLang="en-US" dirty="0"/>
              <a:t>每天靠著神操練</a:t>
            </a:r>
            <a:endParaRPr lang="en-US" altLang="zh-TW" dirty="0"/>
          </a:p>
          <a:p>
            <a:pPr lvl="0"/>
            <a:r>
              <a:rPr lang="zh-TW" altLang="en-US" dirty="0"/>
              <a:t>在愛裏成為別人祝福</a:t>
            </a:r>
            <a:endParaRPr lang="en-US" dirty="0"/>
          </a:p>
          <a:p>
            <a:pPr marL="0" indent="0">
              <a:buNone/>
            </a:pPr>
            <a:r>
              <a:rPr lang="en-US" dirty="0"/>
              <a:t>  </a:t>
            </a:r>
            <a:br>
              <a:rPr lang="en-US" dirty="0"/>
            </a:br>
            <a:endParaRPr lang="en-US" dirty="0"/>
          </a:p>
        </p:txBody>
      </p:sp>
    </p:spTree>
    <p:extLst>
      <p:ext uri="{BB962C8B-B14F-4D97-AF65-F5344CB8AC3E}">
        <p14:creationId xmlns:p14="http://schemas.microsoft.com/office/powerpoint/2010/main" val="42243105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9F21E0-25D6-4008-B4E2-E6E85AE637DC}"/>
              </a:ext>
            </a:extLst>
          </p:cNvPr>
          <p:cNvSpPr>
            <a:spLocks noGrp="1"/>
          </p:cNvSpPr>
          <p:nvPr>
            <p:ph idx="1"/>
          </p:nvPr>
        </p:nvSpPr>
        <p:spPr>
          <a:xfrm>
            <a:off x="689610" y="476885"/>
            <a:ext cx="7886700" cy="6099406"/>
          </a:xfrm>
        </p:spPr>
        <p:txBody>
          <a:bodyPr>
            <a:normAutofit/>
          </a:bodyPr>
          <a:lstStyle/>
          <a:p>
            <a:pPr marL="0" indent="0">
              <a:buNone/>
            </a:pPr>
            <a:r>
              <a:rPr lang="zh-TW" altLang="en-US" dirty="0"/>
              <a:t>如何才能說造就人的話</a:t>
            </a:r>
            <a:endParaRPr lang="en-US" altLang="zh-TW" dirty="0"/>
          </a:p>
          <a:p>
            <a:r>
              <a:rPr lang="zh-TW" altLang="en-US" dirty="0"/>
              <a:t>在神面前成為對的人</a:t>
            </a:r>
            <a:endParaRPr lang="en-US" altLang="zh-TW" dirty="0"/>
          </a:p>
          <a:p>
            <a:pPr marL="0" indent="0">
              <a:buNone/>
            </a:pPr>
            <a:endParaRPr lang="en-US" altLang="zh-TW" dirty="0"/>
          </a:p>
          <a:p>
            <a:pPr marL="0" indent="0">
              <a:buNone/>
            </a:pPr>
            <a:r>
              <a:rPr lang="zh-TW" altLang="en-US" dirty="0"/>
              <a:t>猶大書 </a:t>
            </a:r>
            <a:r>
              <a:rPr lang="en-US" dirty="0"/>
              <a:t>Jude</a:t>
            </a:r>
            <a:r>
              <a:rPr lang="zh-TW" altLang="en-US" dirty="0"/>
              <a:t> </a:t>
            </a:r>
            <a:r>
              <a:rPr lang="en-US" altLang="zh-TW" dirty="0"/>
              <a:t>20-21</a:t>
            </a:r>
          </a:p>
          <a:p>
            <a:pPr marL="0" indent="0">
              <a:buNone/>
            </a:pPr>
            <a:r>
              <a:rPr lang="en-US" b="1" baseline="30000" dirty="0"/>
              <a:t>20 </a:t>
            </a:r>
            <a:r>
              <a:rPr lang="zh-TW" altLang="en-US" dirty="0"/>
              <a:t>親愛的弟兄阿，你們卻要在至聖的真道上造就自己，在聖靈裡禱告，</a:t>
            </a:r>
            <a:r>
              <a:rPr lang="en-US" altLang="zh-TW" b="1" baseline="30000" dirty="0"/>
              <a:t>21 </a:t>
            </a:r>
            <a:r>
              <a:rPr lang="zh-TW" altLang="en-US" dirty="0"/>
              <a:t>保守自己常在神的愛中，仰望我們主耶穌基督的憐憫，直到永生。</a:t>
            </a:r>
            <a:endParaRPr lang="en-US" dirty="0"/>
          </a:p>
          <a:p>
            <a:pPr marL="0" lvl="0" indent="0">
              <a:buNone/>
            </a:pPr>
            <a:r>
              <a:rPr lang="en-US" b="1" baseline="30000" dirty="0"/>
              <a:t>20 </a:t>
            </a:r>
            <a:r>
              <a:rPr lang="en-US" dirty="0"/>
              <a:t>But you, dear friends, by building yourselves up in your most holy faith and praying in the Holy Spirit, </a:t>
            </a:r>
            <a:r>
              <a:rPr lang="en-US" b="1" baseline="30000" dirty="0"/>
              <a:t>21 </a:t>
            </a:r>
            <a:r>
              <a:rPr lang="en-US" dirty="0"/>
              <a:t>keep yourselves in God’s love as you wait for the mercy of our Lord Jesus Christ to bring you to eternal life.</a:t>
            </a:r>
          </a:p>
        </p:txBody>
      </p:sp>
    </p:spTree>
    <p:extLst>
      <p:ext uri="{BB962C8B-B14F-4D97-AF65-F5344CB8AC3E}">
        <p14:creationId xmlns:p14="http://schemas.microsoft.com/office/powerpoint/2010/main" val="7061547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9F21E0-25D6-4008-B4E2-E6E85AE637DC}"/>
              </a:ext>
            </a:extLst>
          </p:cNvPr>
          <p:cNvSpPr>
            <a:spLocks noGrp="1"/>
          </p:cNvSpPr>
          <p:nvPr>
            <p:ph idx="1"/>
          </p:nvPr>
        </p:nvSpPr>
        <p:spPr>
          <a:xfrm>
            <a:off x="689610" y="476885"/>
            <a:ext cx="7886700" cy="6099406"/>
          </a:xfrm>
        </p:spPr>
        <p:txBody>
          <a:bodyPr>
            <a:normAutofit/>
          </a:bodyPr>
          <a:lstStyle/>
          <a:p>
            <a:pPr marL="0" indent="0">
              <a:buNone/>
            </a:pPr>
            <a:r>
              <a:rPr lang="zh-TW" altLang="en-US" dirty="0"/>
              <a:t>如何才能說造就人的話</a:t>
            </a:r>
            <a:endParaRPr lang="en-US" altLang="zh-TW" dirty="0"/>
          </a:p>
          <a:p>
            <a:r>
              <a:rPr lang="zh-TW" altLang="en-US" dirty="0"/>
              <a:t>在神面前成為對的人</a:t>
            </a:r>
            <a:endParaRPr lang="en-US" altLang="zh-TW" dirty="0"/>
          </a:p>
          <a:p>
            <a:pPr marL="0" indent="0">
              <a:buNone/>
            </a:pPr>
            <a:endParaRPr lang="en-US" altLang="zh-TW" dirty="0"/>
          </a:p>
          <a:p>
            <a:pPr marL="0" indent="0">
              <a:buNone/>
            </a:pPr>
            <a:r>
              <a:rPr lang="zh-TW" altLang="en-US" dirty="0"/>
              <a:t>以賽亞 </a:t>
            </a:r>
            <a:r>
              <a:rPr lang="en-US" dirty="0"/>
              <a:t>Isaiah 50:4</a:t>
            </a:r>
            <a:endParaRPr lang="en-US" altLang="zh-TW" dirty="0"/>
          </a:p>
          <a:p>
            <a:pPr marL="0" indent="0">
              <a:buNone/>
            </a:pPr>
            <a:r>
              <a:rPr lang="en-US" b="1" baseline="30000" dirty="0"/>
              <a:t>4 </a:t>
            </a:r>
            <a:r>
              <a:rPr lang="zh-TW" altLang="en-US" dirty="0"/>
              <a:t>主耶和華賜我受教者的舌頭，使我知道怎樣用言語扶助疲乏的人。主每早晨提醒，提醒我的耳朵，使我能聽，像受教者一樣。</a:t>
            </a:r>
            <a:endParaRPr lang="en-US" dirty="0"/>
          </a:p>
          <a:p>
            <a:pPr marL="0" lvl="0" indent="0">
              <a:buNone/>
            </a:pPr>
            <a:r>
              <a:rPr lang="en-US" b="1" baseline="30000" dirty="0"/>
              <a:t>4 </a:t>
            </a:r>
            <a:r>
              <a:rPr lang="en-US" dirty="0"/>
              <a:t>The Sovereign </a:t>
            </a:r>
            <a:r>
              <a:rPr lang="en-US" cap="small" dirty="0"/>
              <a:t>Lord</a:t>
            </a:r>
            <a:r>
              <a:rPr lang="en-US" dirty="0"/>
              <a:t> has given me a well-instructed tongue, to know the word that sustains the weary.</a:t>
            </a:r>
            <a:br>
              <a:rPr lang="en-US" dirty="0"/>
            </a:br>
            <a:r>
              <a:rPr lang="en-US" dirty="0"/>
              <a:t>He wakens me morning by morning,</a:t>
            </a:r>
            <a:br>
              <a:rPr lang="en-US" dirty="0"/>
            </a:br>
            <a:r>
              <a:rPr lang="en-US" dirty="0"/>
              <a:t>    wakens my ear to listen like one being instructed.</a:t>
            </a:r>
          </a:p>
        </p:txBody>
      </p:sp>
    </p:spTree>
    <p:extLst>
      <p:ext uri="{BB962C8B-B14F-4D97-AF65-F5344CB8AC3E}">
        <p14:creationId xmlns:p14="http://schemas.microsoft.com/office/powerpoint/2010/main" val="1560550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6576E-ADD9-444E-9C1B-DE0751E7F2E0}"/>
              </a:ext>
            </a:extLst>
          </p:cNvPr>
          <p:cNvSpPr>
            <a:spLocks noGrp="1"/>
          </p:cNvSpPr>
          <p:nvPr>
            <p:ph type="title"/>
          </p:nvPr>
        </p:nvSpPr>
        <p:spPr/>
        <p:txBody>
          <a:bodyPr/>
          <a:lstStyle/>
          <a:p>
            <a:r>
              <a:rPr lang="zh-TW" altLang="en-US" dirty="0"/>
              <a:t>以弗所書 </a:t>
            </a:r>
            <a:r>
              <a:rPr lang="en-US" altLang="zh-TW" dirty="0"/>
              <a:t>Ephesians 4:29-32</a:t>
            </a:r>
            <a:endParaRPr lang="en-US" dirty="0"/>
          </a:p>
        </p:txBody>
      </p:sp>
      <p:sp>
        <p:nvSpPr>
          <p:cNvPr id="3" name="Content Placeholder 2">
            <a:extLst>
              <a:ext uri="{FF2B5EF4-FFF2-40B4-BE49-F238E27FC236}">
                <a16:creationId xmlns:a16="http://schemas.microsoft.com/office/drawing/2014/main" id="{06DD1021-8B77-41A2-9F6A-740394716C1D}"/>
              </a:ext>
            </a:extLst>
          </p:cNvPr>
          <p:cNvSpPr>
            <a:spLocks noGrp="1"/>
          </p:cNvSpPr>
          <p:nvPr>
            <p:ph idx="1"/>
          </p:nvPr>
        </p:nvSpPr>
        <p:spPr/>
        <p:txBody>
          <a:bodyPr/>
          <a:lstStyle/>
          <a:p>
            <a:pPr marL="0" indent="0">
              <a:buNone/>
            </a:pPr>
            <a:r>
              <a:rPr lang="en-US" altLang="zh-TW" b="1" baseline="30000" dirty="0"/>
              <a:t>29 </a:t>
            </a:r>
            <a:r>
              <a:rPr lang="zh-TW" altLang="en-US" dirty="0"/>
              <a:t>污穢的言語一句不可出口，只要隨事說造就人的好話，叫聽見的人得益處。</a:t>
            </a:r>
          </a:p>
          <a:p>
            <a:pPr marL="0" indent="0">
              <a:buNone/>
            </a:pPr>
            <a:r>
              <a:rPr lang="en-US" b="1" baseline="30000" dirty="0"/>
              <a:t>29 </a:t>
            </a:r>
            <a:r>
              <a:rPr lang="en-US" dirty="0"/>
              <a:t>Do not let any unwholesome talk come out of your mouths, but only what is helpful for building others up according to their needs, that it may benefit those who listen. </a:t>
            </a:r>
          </a:p>
        </p:txBody>
      </p:sp>
    </p:spTree>
    <p:extLst>
      <p:ext uri="{BB962C8B-B14F-4D97-AF65-F5344CB8AC3E}">
        <p14:creationId xmlns:p14="http://schemas.microsoft.com/office/powerpoint/2010/main" val="682228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9F21E0-25D6-4008-B4E2-E6E85AE637DC}"/>
              </a:ext>
            </a:extLst>
          </p:cNvPr>
          <p:cNvSpPr>
            <a:spLocks noGrp="1"/>
          </p:cNvSpPr>
          <p:nvPr>
            <p:ph idx="1"/>
          </p:nvPr>
        </p:nvSpPr>
        <p:spPr>
          <a:xfrm>
            <a:off x="689610" y="476884"/>
            <a:ext cx="7886700" cy="5831551"/>
          </a:xfrm>
        </p:spPr>
        <p:txBody>
          <a:bodyPr/>
          <a:lstStyle/>
          <a:p>
            <a:pPr marL="0" indent="0">
              <a:buNone/>
            </a:pPr>
            <a:r>
              <a:rPr lang="zh-TW" altLang="en-US" dirty="0"/>
              <a:t>如何才能說造就人的話</a:t>
            </a:r>
            <a:endParaRPr lang="en-US" altLang="zh-TW" dirty="0"/>
          </a:p>
          <a:p>
            <a:pPr lvl="0"/>
            <a:r>
              <a:rPr lang="zh-TW" altLang="en-US" dirty="0"/>
              <a:t>每天靠著神操練</a:t>
            </a:r>
            <a:endParaRPr lang="en-US" altLang="zh-TW" dirty="0"/>
          </a:p>
          <a:p>
            <a:pPr marL="0" indent="0">
              <a:buNone/>
            </a:pPr>
            <a:br>
              <a:rPr lang="en-US" dirty="0"/>
            </a:br>
            <a:r>
              <a:rPr lang="zh-TW" altLang="en-US" dirty="0"/>
              <a:t>詩篇 </a:t>
            </a:r>
            <a:r>
              <a:rPr lang="en-US" altLang="zh-TW" dirty="0"/>
              <a:t>Psalm 19</a:t>
            </a:r>
            <a:r>
              <a:rPr lang="en-US" dirty="0"/>
              <a:t>:14</a:t>
            </a:r>
            <a:endParaRPr lang="en-US" altLang="zh-TW" dirty="0"/>
          </a:p>
          <a:p>
            <a:pPr marL="0" indent="0">
              <a:buNone/>
            </a:pPr>
            <a:r>
              <a:rPr lang="en-US" altLang="zh-TW" b="1" baseline="30000" dirty="0"/>
              <a:t>14 </a:t>
            </a:r>
            <a:r>
              <a:rPr lang="zh-TW" altLang="en-US" dirty="0"/>
              <a:t>耶和華─我的磐石，我的救贖主啊，願我口中的言語、心裡的意念在你面前蒙悅納。</a:t>
            </a:r>
            <a:endParaRPr lang="en-US" altLang="zh-TW" dirty="0"/>
          </a:p>
          <a:p>
            <a:pPr marL="0" indent="0">
              <a:buNone/>
            </a:pPr>
            <a:r>
              <a:rPr lang="en-US" dirty="0"/>
              <a:t>May these words of my mouth and this meditation of my heart</a:t>
            </a:r>
            <a:br>
              <a:rPr lang="en-US" dirty="0"/>
            </a:br>
            <a:r>
              <a:rPr lang="en-US" dirty="0"/>
              <a:t>    be pleasing in your sight,</a:t>
            </a:r>
            <a:br>
              <a:rPr lang="en-US" dirty="0"/>
            </a:br>
            <a:r>
              <a:rPr lang="en-US" dirty="0"/>
              <a:t>    </a:t>
            </a:r>
            <a:r>
              <a:rPr lang="en-US" cap="small" dirty="0"/>
              <a:t>Lord</a:t>
            </a:r>
            <a:r>
              <a:rPr lang="en-US" dirty="0"/>
              <a:t>, my Rock and my Redeemer.</a:t>
            </a:r>
          </a:p>
        </p:txBody>
      </p:sp>
    </p:spTree>
    <p:extLst>
      <p:ext uri="{BB962C8B-B14F-4D97-AF65-F5344CB8AC3E}">
        <p14:creationId xmlns:p14="http://schemas.microsoft.com/office/powerpoint/2010/main" val="12116336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9F21E0-25D6-4008-B4E2-E6E85AE637DC}"/>
              </a:ext>
            </a:extLst>
          </p:cNvPr>
          <p:cNvSpPr>
            <a:spLocks noGrp="1"/>
          </p:cNvSpPr>
          <p:nvPr>
            <p:ph idx="1"/>
          </p:nvPr>
        </p:nvSpPr>
        <p:spPr>
          <a:xfrm>
            <a:off x="689610" y="476884"/>
            <a:ext cx="7886700" cy="5831551"/>
          </a:xfrm>
        </p:spPr>
        <p:txBody>
          <a:bodyPr/>
          <a:lstStyle/>
          <a:p>
            <a:pPr marL="0" indent="0">
              <a:buNone/>
            </a:pPr>
            <a:r>
              <a:rPr lang="zh-TW" altLang="en-US" dirty="0"/>
              <a:t>如何才能說造就人的話</a:t>
            </a:r>
            <a:endParaRPr lang="en-US" altLang="zh-TW" dirty="0"/>
          </a:p>
          <a:p>
            <a:pPr lvl="0"/>
            <a:r>
              <a:rPr lang="zh-TW" altLang="en-US" dirty="0"/>
              <a:t>每天靠著神操練</a:t>
            </a:r>
            <a:endParaRPr lang="en-US" altLang="zh-TW" dirty="0"/>
          </a:p>
          <a:p>
            <a:pPr marL="0" indent="0">
              <a:buNone/>
            </a:pPr>
            <a:br>
              <a:rPr lang="en-US" dirty="0"/>
            </a:br>
            <a:r>
              <a:rPr lang="zh-TW" altLang="en-US" dirty="0"/>
              <a:t>詩篇 </a:t>
            </a:r>
            <a:r>
              <a:rPr lang="en-US" altLang="zh-TW" dirty="0"/>
              <a:t>Psalm</a:t>
            </a:r>
            <a:r>
              <a:rPr lang="en-US" dirty="0"/>
              <a:t> 51:10</a:t>
            </a:r>
            <a:endParaRPr lang="en-US" altLang="zh-TW" dirty="0"/>
          </a:p>
          <a:p>
            <a:pPr marL="0" indent="0">
              <a:buNone/>
            </a:pPr>
            <a:r>
              <a:rPr lang="en-US" b="1" baseline="30000" dirty="0"/>
              <a:t>10 </a:t>
            </a:r>
            <a:r>
              <a:rPr lang="zh-TW" altLang="en-US" dirty="0"/>
              <a:t>神啊，求你為我造清潔的心，使我裡面重新有正直（或譯：堅定）的靈。</a:t>
            </a:r>
            <a:endParaRPr lang="en-US" altLang="zh-TW" dirty="0"/>
          </a:p>
          <a:p>
            <a:pPr marL="0" indent="0">
              <a:buNone/>
            </a:pPr>
            <a:r>
              <a:rPr lang="en-US" dirty="0"/>
              <a:t>Create in me a pure heart, O God,</a:t>
            </a:r>
            <a:br>
              <a:rPr lang="en-US" dirty="0"/>
            </a:br>
            <a:r>
              <a:rPr lang="en-US" dirty="0"/>
              <a:t>    and renew a steadfast spirit within me.</a:t>
            </a:r>
          </a:p>
          <a:p>
            <a:pPr marL="0" lvl="0" indent="0">
              <a:buNone/>
            </a:pPr>
            <a:endParaRPr lang="en-US" dirty="0"/>
          </a:p>
        </p:txBody>
      </p:sp>
    </p:spTree>
    <p:extLst>
      <p:ext uri="{BB962C8B-B14F-4D97-AF65-F5344CB8AC3E}">
        <p14:creationId xmlns:p14="http://schemas.microsoft.com/office/powerpoint/2010/main" val="37713344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9F21E0-25D6-4008-B4E2-E6E85AE637DC}"/>
              </a:ext>
            </a:extLst>
          </p:cNvPr>
          <p:cNvSpPr>
            <a:spLocks noGrp="1"/>
          </p:cNvSpPr>
          <p:nvPr>
            <p:ph idx="1"/>
          </p:nvPr>
        </p:nvSpPr>
        <p:spPr>
          <a:xfrm>
            <a:off x="689610" y="476884"/>
            <a:ext cx="7886700" cy="5471333"/>
          </a:xfrm>
        </p:spPr>
        <p:txBody>
          <a:bodyPr/>
          <a:lstStyle/>
          <a:p>
            <a:pPr marL="0" indent="0">
              <a:buNone/>
            </a:pPr>
            <a:r>
              <a:rPr lang="zh-TW" altLang="en-US" dirty="0"/>
              <a:t>如何才能說造就人的話</a:t>
            </a:r>
            <a:endParaRPr lang="en-US" altLang="zh-TW" dirty="0"/>
          </a:p>
          <a:p>
            <a:r>
              <a:rPr lang="zh-TW" altLang="en-US" dirty="0"/>
              <a:t>在愛裏成為別人祝福</a:t>
            </a:r>
            <a:endParaRPr lang="en-US" dirty="0"/>
          </a:p>
          <a:p>
            <a:pPr marL="0" indent="0">
              <a:buNone/>
            </a:pPr>
            <a:r>
              <a:rPr lang="en-US" dirty="0"/>
              <a:t>  </a:t>
            </a:r>
            <a:br>
              <a:rPr lang="en-US" dirty="0"/>
            </a:br>
            <a:r>
              <a:rPr lang="zh-TW" altLang="en-US" dirty="0"/>
              <a:t>哥林多前書</a:t>
            </a:r>
            <a:r>
              <a:rPr lang="en-US" dirty="0"/>
              <a:t>1 Corinthians 8:1</a:t>
            </a:r>
          </a:p>
          <a:p>
            <a:pPr marL="0" indent="0">
              <a:buNone/>
            </a:pPr>
            <a:r>
              <a:rPr lang="en-US" dirty="0"/>
              <a:t>1</a:t>
            </a:r>
            <a:r>
              <a:rPr lang="zh-TW" altLang="en-US" dirty="0"/>
              <a:t>論到祭偶像之物，我們曉得我們都有知識。但知識是叫人自高自大，惟有愛心能造就人。</a:t>
            </a:r>
            <a:endParaRPr lang="en-US" dirty="0"/>
          </a:p>
          <a:p>
            <a:pPr marL="0" indent="0">
              <a:buNone/>
            </a:pPr>
            <a:r>
              <a:rPr lang="en-US" b="1" dirty="0"/>
              <a:t> </a:t>
            </a:r>
            <a:r>
              <a:rPr lang="en-US" dirty="0"/>
              <a:t>Now about food sacrificed to idols: We know that “We all possess knowledge.” But knowledge puffs up while love builds up</a:t>
            </a:r>
          </a:p>
        </p:txBody>
      </p:sp>
    </p:spTree>
    <p:extLst>
      <p:ext uri="{BB962C8B-B14F-4D97-AF65-F5344CB8AC3E}">
        <p14:creationId xmlns:p14="http://schemas.microsoft.com/office/powerpoint/2010/main" val="8857417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9F21E0-25D6-4008-B4E2-E6E85AE637DC}"/>
              </a:ext>
            </a:extLst>
          </p:cNvPr>
          <p:cNvSpPr>
            <a:spLocks noGrp="1"/>
          </p:cNvSpPr>
          <p:nvPr>
            <p:ph idx="1"/>
          </p:nvPr>
        </p:nvSpPr>
        <p:spPr>
          <a:xfrm>
            <a:off x="689610" y="476884"/>
            <a:ext cx="7886700" cy="5471333"/>
          </a:xfrm>
        </p:spPr>
        <p:txBody>
          <a:bodyPr/>
          <a:lstStyle/>
          <a:p>
            <a:pPr marL="0" indent="0">
              <a:buNone/>
            </a:pPr>
            <a:r>
              <a:rPr lang="zh-TW" altLang="en-US" dirty="0"/>
              <a:t>如何才能說造就人的話</a:t>
            </a:r>
            <a:endParaRPr lang="en-US" altLang="zh-TW" dirty="0"/>
          </a:p>
          <a:p>
            <a:r>
              <a:rPr lang="zh-TW" altLang="en-US" dirty="0"/>
              <a:t>在愛裏成為別人祝福</a:t>
            </a:r>
            <a:endParaRPr lang="en-US" dirty="0"/>
          </a:p>
          <a:p>
            <a:pPr marL="0" indent="0">
              <a:buNone/>
            </a:pPr>
            <a:r>
              <a:rPr lang="en-US" dirty="0"/>
              <a:t>  </a:t>
            </a:r>
            <a:br>
              <a:rPr lang="en-US" dirty="0"/>
            </a:br>
            <a:r>
              <a:rPr lang="zh-TW" altLang="en-US" dirty="0"/>
              <a:t>哥林多後 </a:t>
            </a:r>
            <a:r>
              <a:rPr lang="en-US" altLang="zh-TW" dirty="0"/>
              <a:t>2</a:t>
            </a:r>
            <a:r>
              <a:rPr lang="en-US" dirty="0"/>
              <a:t> Corinthians 12:9</a:t>
            </a:r>
          </a:p>
          <a:p>
            <a:r>
              <a:rPr lang="en-US" b="1" baseline="30000" dirty="0"/>
              <a:t>19 </a:t>
            </a:r>
            <a:r>
              <a:rPr lang="zh-TW" altLang="en-US" dirty="0"/>
              <a:t>你們到如今，還想我們是向你們分訴；我們本是在基督裡當神面前說話。親愛的弟兄阿，一切的事都是為造就你們。</a:t>
            </a:r>
            <a:endParaRPr lang="en-US" dirty="0"/>
          </a:p>
          <a:p>
            <a:pPr marL="0" indent="0">
              <a:buNone/>
            </a:pPr>
            <a:r>
              <a:rPr lang="en-US" b="1" dirty="0"/>
              <a:t> </a:t>
            </a:r>
            <a:r>
              <a:rPr lang="en-US" b="1" baseline="30000" dirty="0"/>
              <a:t> </a:t>
            </a:r>
            <a:r>
              <a:rPr lang="en-US" dirty="0"/>
              <a:t>Have you been thinking all along that we have been defending ourselves to you? We have been speaking in the sight of God as those in Christ; and everything we do, dear friends, is for your strengthening.</a:t>
            </a:r>
          </a:p>
        </p:txBody>
      </p:sp>
    </p:spTree>
    <p:extLst>
      <p:ext uri="{BB962C8B-B14F-4D97-AF65-F5344CB8AC3E}">
        <p14:creationId xmlns:p14="http://schemas.microsoft.com/office/powerpoint/2010/main" val="947572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6576E-ADD9-444E-9C1B-DE0751E7F2E0}"/>
              </a:ext>
            </a:extLst>
          </p:cNvPr>
          <p:cNvSpPr>
            <a:spLocks noGrp="1"/>
          </p:cNvSpPr>
          <p:nvPr>
            <p:ph type="title"/>
          </p:nvPr>
        </p:nvSpPr>
        <p:spPr/>
        <p:txBody>
          <a:bodyPr/>
          <a:lstStyle/>
          <a:p>
            <a:r>
              <a:rPr lang="zh-TW" altLang="en-US" dirty="0"/>
              <a:t>以弗所書 </a:t>
            </a:r>
            <a:r>
              <a:rPr lang="en-US" altLang="zh-TW" dirty="0"/>
              <a:t>Ephesians 4:29-32</a:t>
            </a:r>
            <a:endParaRPr lang="en-US" dirty="0"/>
          </a:p>
        </p:txBody>
      </p:sp>
      <p:sp>
        <p:nvSpPr>
          <p:cNvPr id="3" name="Content Placeholder 2">
            <a:extLst>
              <a:ext uri="{FF2B5EF4-FFF2-40B4-BE49-F238E27FC236}">
                <a16:creationId xmlns:a16="http://schemas.microsoft.com/office/drawing/2014/main" id="{06DD1021-8B77-41A2-9F6A-740394716C1D}"/>
              </a:ext>
            </a:extLst>
          </p:cNvPr>
          <p:cNvSpPr>
            <a:spLocks noGrp="1"/>
          </p:cNvSpPr>
          <p:nvPr>
            <p:ph idx="1"/>
          </p:nvPr>
        </p:nvSpPr>
        <p:spPr/>
        <p:txBody>
          <a:bodyPr/>
          <a:lstStyle/>
          <a:p>
            <a:pPr marL="0" indent="0">
              <a:buNone/>
            </a:pPr>
            <a:r>
              <a:rPr lang="en-US" altLang="zh-TW" b="1" baseline="30000" dirty="0"/>
              <a:t>30 </a:t>
            </a:r>
            <a:r>
              <a:rPr lang="zh-TW" altLang="en-US" dirty="0"/>
              <a:t>不要叫神的聖靈擔憂；你們原是受了他的印記，等候得贖的日子來到。</a:t>
            </a:r>
            <a:endParaRPr lang="en-US" altLang="zh-TW" dirty="0"/>
          </a:p>
          <a:p>
            <a:pPr marL="0" indent="0">
              <a:buNone/>
            </a:pPr>
            <a:r>
              <a:rPr lang="en-US" b="1" baseline="30000" dirty="0"/>
              <a:t>30 </a:t>
            </a:r>
            <a:r>
              <a:rPr lang="en-US" dirty="0"/>
              <a:t>And do not grieve the Holy Spirit of God, with whom you were sealed for the day of redemption.</a:t>
            </a:r>
            <a:endParaRPr lang="zh-TW" altLang="en-US" dirty="0"/>
          </a:p>
          <a:p>
            <a:pPr marL="0" indent="0">
              <a:buNone/>
            </a:pPr>
            <a:endParaRPr lang="en-US" dirty="0"/>
          </a:p>
        </p:txBody>
      </p:sp>
    </p:spTree>
    <p:extLst>
      <p:ext uri="{BB962C8B-B14F-4D97-AF65-F5344CB8AC3E}">
        <p14:creationId xmlns:p14="http://schemas.microsoft.com/office/powerpoint/2010/main" val="3963666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6576E-ADD9-444E-9C1B-DE0751E7F2E0}"/>
              </a:ext>
            </a:extLst>
          </p:cNvPr>
          <p:cNvSpPr>
            <a:spLocks noGrp="1"/>
          </p:cNvSpPr>
          <p:nvPr>
            <p:ph type="title"/>
          </p:nvPr>
        </p:nvSpPr>
        <p:spPr/>
        <p:txBody>
          <a:bodyPr/>
          <a:lstStyle/>
          <a:p>
            <a:r>
              <a:rPr lang="zh-TW" altLang="en-US" dirty="0"/>
              <a:t>以弗所書 </a:t>
            </a:r>
            <a:r>
              <a:rPr lang="en-US" altLang="zh-TW" dirty="0"/>
              <a:t>Ephesians 4:29-32</a:t>
            </a:r>
            <a:endParaRPr lang="en-US" dirty="0"/>
          </a:p>
        </p:txBody>
      </p:sp>
      <p:sp>
        <p:nvSpPr>
          <p:cNvPr id="3" name="Content Placeholder 2">
            <a:extLst>
              <a:ext uri="{FF2B5EF4-FFF2-40B4-BE49-F238E27FC236}">
                <a16:creationId xmlns:a16="http://schemas.microsoft.com/office/drawing/2014/main" id="{06DD1021-8B77-41A2-9F6A-740394716C1D}"/>
              </a:ext>
            </a:extLst>
          </p:cNvPr>
          <p:cNvSpPr>
            <a:spLocks noGrp="1"/>
          </p:cNvSpPr>
          <p:nvPr>
            <p:ph idx="1"/>
          </p:nvPr>
        </p:nvSpPr>
        <p:spPr/>
        <p:txBody>
          <a:bodyPr/>
          <a:lstStyle/>
          <a:p>
            <a:pPr marL="0" indent="0">
              <a:buNone/>
            </a:pPr>
            <a:r>
              <a:rPr lang="en-US" altLang="zh-TW" b="1" baseline="30000" dirty="0"/>
              <a:t>31 </a:t>
            </a:r>
            <a:r>
              <a:rPr lang="zh-TW" altLang="en-US" dirty="0"/>
              <a:t>一切苦毒、惱恨、忿怒、嚷鬧、毀謗，並一切的惡毒（或作：陰毒），都當從你們中間除掉；</a:t>
            </a:r>
          </a:p>
          <a:p>
            <a:pPr marL="0" indent="0">
              <a:buNone/>
            </a:pPr>
            <a:r>
              <a:rPr lang="en-US" b="1" baseline="30000" dirty="0"/>
              <a:t>31 </a:t>
            </a:r>
            <a:r>
              <a:rPr lang="en-US" dirty="0"/>
              <a:t>Get rid of all bitterness, rage and anger, brawling and slander, along with every form of malice.</a:t>
            </a:r>
          </a:p>
        </p:txBody>
      </p:sp>
    </p:spTree>
    <p:extLst>
      <p:ext uri="{BB962C8B-B14F-4D97-AF65-F5344CB8AC3E}">
        <p14:creationId xmlns:p14="http://schemas.microsoft.com/office/powerpoint/2010/main" val="2290566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6576E-ADD9-444E-9C1B-DE0751E7F2E0}"/>
              </a:ext>
            </a:extLst>
          </p:cNvPr>
          <p:cNvSpPr>
            <a:spLocks noGrp="1"/>
          </p:cNvSpPr>
          <p:nvPr>
            <p:ph type="title"/>
          </p:nvPr>
        </p:nvSpPr>
        <p:spPr/>
        <p:txBody>
          <a:bodyPr/>
          <a:lstStyle/>
          <a:p>
            <a:r>
              <a:rPr lang="zh-TW" altLang="en-US" dirty="0"/>
              <a:t>以弗所書 </a:t>
            </a:r>
            <a:r>
              <a:rPr lang="en-US" altLang="zh-TW" dirty="0"/>
              <a:t>Ephesians 4:29-32</a:t>
            </a:r>
            <a:endParaRPr lang="en-US" dirty="0"/>
          </a:p>
        </p:txBody>
      </p:sp>
      <p:sp>
        <p:nvSpPr>
          <p:cNvPr id="3" name="Content Placeholder 2">
            <a:extLst>
              <a:ext uri="{FF2B5EF4-FFF2-40B4-BE49-F238E27FC236}">
                <a16:creationId xmlns:a16="http://schemas.microsoft.com/office/drawing/2014/main" id="{06DD1021-8B77-41A2-9F6A-740394716C1D}"/>
              </a:ext>
            </a:extLst>
          </p:cNvPr>
          <p:cNvSpPr>
            <a:spLocks noGrp="1"/>
          </p:cNvSpPr>
          <p:nvPr>
            <p:ph idx="1"/>
          </p:nvPr>
        </p:nvSpPr>
        <p:spPr/>
        <p:txBody>
          <a:bodyPr/>
          <a:lstStyle/>
          <a:p>
            <a:pPr marL="0" indent="0">
              <a:buNone/>
            </a:pPr>
            <a:r>
              <a:rPr lang="en-US" altLang="zh-TW" b="1" baseline="30000" dirty="0"/>
              <a:t>32 </a:t>
            </a:r>
            <a:r>
              <a:rPr lang="zh-TW" altLang="en-US" dirty="0"/>
              <a:t>並要以恩慈相待，存憐憫的心，彼此饒恕，正如神在基督裡饒恕了你們一樣。</a:t>
            </a:r>
          </a:p>
          <a:p>
            <a:pPr marL="0" indent="0">
              <a:buNone/>
            </a:pPr>
            <a:r>
              <a:rPr lang="en-US" b="1" baseline="30000" dirty="0"/>
              <a:t>32 </a:t>
            </a:r>
            <a:r>
              <a:rPr lang="en-US" dirty="0"/>
              <a:t>Be kind and compassionate to one another, forgiving each other, just as in Christ God forgave you.</a:t>
            </a:r>
          </a:p>
          <a:p>
            <a:pPr marL="0" indent="0">
              <a:buNone/>
            </a:pPr>
            <a:endParaRPr lang="en-US" dirty="0"/>
          </a:p>
        </p:txBody>
      </p:sp>
    </p:spTree>
    <p:extLst>
      <p:ext uri="{BB962C8B-B14F-4D97-AF65-F5344CB8AC3E}">
        <p14:creationId xmlns:p14="http://schemas.microsoft.com/office/powerpoint/2010/main" val="624690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0680C4-EA4E-497D-8558-1B407F629205}"/>
              </a:ext>
            </a:extLst>
          </p:cNvPr>
          <p:cNvSpPr>
            <a:spLocks noGrp="1"/>
          </p:cNvSpPr>
          <p:nvPr>
            <p:ph idx="1"/>
          </p:nvPr>
        </p:nvSpPr>
        <p:spPr>
          <a:xfrm>
            <a:off x="628650" y="329334"/>
            <a:ext cx="7886700" cy="4351338"/>
          </a:xfrm>
        </p:spPr>
        <p:txBody>
          <a:bodyPr/>
          <a:lstStyle/>
          <a:p>
            <a:pPr marL="0" indent="0">
              <a:buNone/>
            </a:pPr>
            <a:r>
              <a:rPr lang="zh-TW" altLang="en-US" dirty="0"/>
              <a:t>造就的話  ≠ 好聽的話</a:t>
            </a:r>
            <a:endParaRPr lang="en-US" dirty="0"/>
          </a:p>
        </p:txBody>
      </p:sp>
      <p:sp>
        <p:nvSpPr>
          <p:cNvPr id="2" name="TextBox 1">
            <a:extLst>
              <a:ext uri="{FF2B5EF4-FFF2-40B4-BE49-F238E27FC236}">
                <a16:creationId xmlns:a16="http://schemas.microsoft.com/office/drawing/2014/main" id="{564C8AE6-CBB8-46E4-9A7A-42528D11AC62}"/>
              </a:ext>
            </a:extLst>
          </p:cNvPr>
          <p:cNvSpPr txBox="1"/>
          <p:nvPr/>
        </p:nvSpPr>
        <p:spPr>
          <a:xfrm>
            <a:off x="563418" y="1182255"/>
            <a:ext cx="7951932" cy="2616101"/>
          </a:xfrm>
          <a:prstGeom prst="rect">
            <a:avLst/>
          </a:prstGeom>
          <a:noFill/>
        </p:spPr>
        <p:txBody>
          <a:bodyPr wrap="square" rtlCol="0">
            <a:spAutoFit/>
          </a:bodyPr>
          <a:lstStyle/>
          <a:p>
            <a:r>
              <a:rPr lang="zh-TW" altLang="en-US" sz="3600" b="1" baseline="30000" dirty="0"/>
              <a:t>路加 </a:t>
            </a:r>
            <a:r>
              <a:rPr lang="en-US" altLang="zh-TW" sz="3600" b="1" baseline="30000" dirty="0"/>
              <a:t>Luke 6:26</a:t>
            </a:r>
          </a:p>
          <a:p>
            <a:r>
              <a:rPr lang="zh-TW" altLang="en-US" sz="2800" dirty="0"/>
              <a:t>人都說你們好的時候，你們就有禍了！因為他們的祖宗待假先知也是這樣。</a:t>
            </a:r>
            <a:endParaRPr lang="en-US" altLang="zh-TW" sz="2800" dirty="0"/>
          </a:p>
          <a:p>
            <a:r>
              <a:rPr lang="en-US" sz="2800" dirty="0"/>
              <a:t>Woe to you when everyone speaks well of you,</a:t>
            </a:r>
            <a:br>
              <a:rPr lang="en-US" sz="2800" dirty="0"/>
            </a:br>
            <a:r>
              <a:rPr lang="en-US" sz="2800" dirty="0"/>
              <a:t>    for that is how their ancestors treated the false prophets.</a:t>
            </a:r>
          </a:p>
        </p:txBody>
      </p:sp>
    </p:spTree>
    <p:extLst>
      <p:ext uri="{BB962C8B-B14F-4D97-AF65-F5344CB8AC3E}">
        <p14:creationId xmlns:p14="http://schemas.microsoft.com/office/powerpoint/2010/main" val="3458879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1F7E03-4F5C-42A2-AEA5-1D268F1E1894}"/>
              </a:ext>
            </a:extLst>
          </p:cNvPr>
          <p:cNvSpPr>
            <a:spLocks noGrp="1"/>
          </p:cNvSpPr>
          <p:nvPr>
            <p:ph idx="1"/>
          </p:nvPr>
        </p:nvSpPr>
        <p:spPr>
          <a:xfrm>
            <a:off x="628650" y="680315"/>
            <a:ext cx="7886700" cy="4351338"/>
          </a:xfrm>
        </p:spPr>
        <p:txBody>
          <a:bodyPr/>
          <a:lstStyle/>
          <a:p>
            <a:pPr marL="0" indent="0" algn="ctr">
              <a:buNone/>
            </a:pPr>
            <a:endParaRPr lang="en-US" dirty="0">
              <a:latin typeface="Times New Roman" panose="02020603050405020304" pitchFamily="18" charset="0"/>
              <a:cs typeface="Times New Roman" panose="02020603050405020304" pitchFamily="18" charset="0"/>
            </a:endParaRPr>
          </a:p>
          <a:p>
            <a:pPr marL="0" indent="0" algn="ctr">
              <a:buNone/>
            </a:pPr>
            <a:r>
              <a:rPr lang="en-US" dirty="0">
                <a:latin typeface="Times New Roman" panose="02020603050405020304" pitchFamily="18" charset="0"/>
                <a:cs typeface="Times New Roman" panose="02020603050405020304" pitchFamily="18" charset="0"/>
              </a:rPr>
              <a:t>14000 – 15000 words/day</a:t>
            </a:r>
          </a:p>
          <a:p>
            <a:pPr marL="0" indent="0" algn="ctr">
              <a:buNone/>
            </a:pPr>
            <a:endParaRPr lang="en-US" dirty="0">
              <a:latin typeface="Times New Roman" panose="02020603050405020304" pitchFamily="18" charset="0"/>
              <a:cs typeface="Times New Roman" panose="02020603050405020304" pitchFamily="18" charset="0"/>
            </a:endParaRPr>
          </a:p>
          <a:p>
            <a:pPr marL="0" indent="0" algn="ctr">
              <a:buNone/>
            </a:pPr>
            <a:r>
              <a:rPr lang="en-US" dirty="0">
                <a:latin typeface="Times New Roman" panose="02020603050405020304" pitchFamily="18" charset="0"/>
                <a:cs typeface="Times New Roman" panose="02020603050405020304" pitchFamily="18" charset="0"/>
              </a:rPr>
              <a:t>Undergraduate Biology Research Program</a:t>
            </a:r>
          </a:p>
          <a:p>
            <a:pPr marL="0" indent="0" algn="ctr">
              <a:buNone/>
            </a:pPr>
            <a:r>
              <a:rPr lang="en-US" dirty="0">
                <a:latin typeface="Times New Roman" panose="02020603050405020304" pitchFamily="18" charset="0"/>
                <a:cs typeface="Times New Roman" panose="02020603050405020304" pitchFamily="18" charset="0"/>
              </a:rPr>
              <a:t>The University of Arizona</a:t>
            </a:r>
          </a:p>
        </p:txBody>
      </p:sp>
    </p:spTree>
    <p:extLst>
      <p:ext uri="{BB962C8B-B14F-4D97-AF65-F5344CB8AC3E}">
        <p14:creationId xmlns:p14="http://schemas.microsoft.com/office/powerpoint/2010/main" val="4240549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1F7E03-4F5C-42A2-AEA5-1D268F1E1894}"/>
              </a:ext>
            </a:extLst>
          </p:cNvPr>
          <p:cNvSpPr>
            <a:spLocks noGrp="1"/>
          </p:cNvSpPr>
          <p:nvPr>
            <p:ph idx="1"/>
          </p:nvPr>
        </p:nvSpPr>
        <p:spPr>
          <a:xfrm>
            <a:off x="274320" y="182880"/>
            <a:ext cx="8602980" cy="4589693"/>
          </a:xfrm>
        </p:spPr>
        <p:txBody>
          <a:bodyPr>
            <a:normAutofit/>
          </a:bodyPr>
          <a:lstStyle/>
          <a:p>
            <a:pPr marL="0" indent="0">
              <a:buNone/>
            </a:pPr>
            <a:r>
              <a:rPr lang="zh-TW" altLang="en-US" dirty="0">
                <a:latin typeface="Times New Roman" panose="02020603050405020304" pitchFamily="18" charset="0"/>
                <a:cs typeface="Times New Roman" panose="02020603050405020304" pitchFamily="18" charset="0"/>
              </a:rPr>
              <a:t>路加</a:t>
            </a:r>
            <a:r>
              <a:rPr lang="en-US" dirty="0">
                <a:latin typeface="Times New Roman" panose="02020603050405020304" pitchFamily="18" charset="0"/>
                <a:cs typeface="Times New Roman" panose="02020603050405020304" pitchFamily="18" charset="0"/>
              </a:rPr>
              <a:t>Luke 6:43-45</a:t>
            </a:r>
          </a:p>
          <a:p>
            <a:pPr marL="0" indent="0">
              <a:buNone/>
            </a:pPr>
            <a:r>
              <a:rPr lang="en-US" b="1" baseline="30000" dirty="0"/>
              <a:t>43 </a:t>
            </a:r>
            <a:r>
              <a:rPr lang="zh-TW" altLang="en-US" dirty="0"/>
              <a:t>因為，沒有好樹結壞果子，也沒有壞樹結好果子。</a:t>
            </a:r>
            <a:endParaRPr lang="en-US" altLang="zh-TW" dirty="0"/>
          </a:p>
          <a:p>
            <a:pPr marL="0" indent="0">
              <a:buNone/>
            </a:pPr>
            <a:r>
              <a:rPr lang="zh-TW" altLang="en-US" b="1" baseline="30000" dirty="0"/>
              <a:t> </a:t>
            </a:r>
            <a:r>
              <a:rPr lang="en-US" dirty="0"/>
              <a:t>“No good tree bears bad fruit, nor does a bad tree bear good fruit.</a:t>
            </a:r>
          </a:p>
          <a:p>
            <a:pPr marL="0" indent="0">
              <a:buNone/>
            </a:pPr>
            <a:r>
              <a:rPr lang="en-US" b="1" baseline="30000" dirty="0"/>
              <a:t>44 </a:t>
            </a:r>
            <a:r>
              <a:rPr lang="zh-TW" altLang="en-US" dirty="0"/>
              <a:t>凡樹木看果子，就可以認出他來。人不是從荊棘上摘無花果，也不是從蒺藜裡摘葡萄。</a:t>
            </a:r>
            <a:endParaRPr lang="en-US" altLang="zh-TW" dirty="0"/>
          </a:p>
          <a:p>
            <a:pPr marL="0" indent="0">
              <a:buNone/>
            </a:pPr>
            <a:r>
              <a:rPr lang="en-US" dirty="0"/>
              <a:t>Each tree is recognized by its own fruit. People do not pick figs from thorn</a:t>
            </a:r>
            <a:r>
              <a:rPr lang="zh-TW" altLang="en-US" dirty="0"/>
              <a:t> </a:t>
            </a:r>
            <a:r>
              <a:rPr lang="en-US" dirty="0"/>
              <a:t>bushes, or grapes from briers.</a:t>
            </a:r>
          </a:p>
        </p:txBody>
      </p:sp>
    </p:spTree>
    <p:extLst>
      <p:ext uri="{BB962C8B-B14F-4D97-AF65-F5344CB8AC3E}">
        <p14:creationId xmlns:p14="http://schemas.microsoft.com/office/powerpoint/2010/main" val="497118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1F7E03-4F5C-42A2-AEA5-1D268F1E1894}"/>
              </a:ext>
            </a:extLst>
          </p:cNvPr>
          <p:cNvSpPr>
            <a:spLocks noGrp="1"/>
          </p:cNvSpPr>
          <p:nvPr>
            <p:ph idx="1"/>
          </p:nvPr>
        </p:nvSpPr>
        <p:spPr>
          <a:xfrm>
            <a:off x="274320" y="182880"/>
            <a:ext cx="8602980" cy="4589693"/>
          </a:xfrm>
        </p:spPr>
        <p:txBody>
          <a:bodyPr/>
          <a:lstStyle/>
          <a:p>
            <a:pPr marL="0" indent="0">
              <a:buNone/>
            </a:pPr>
            <a:r>
              <a:rPr lang="zh-TW" altLang="en-US" dirty="0">
                <a:latin typeface="Times New Roman" panose="02020603050405020304" pitchFamily="18" charset="0"/>
                <a:cs typeface="Times New Roman" panose="02020603050405020304" pitchFamily="18" charset="0"/>
              </a:rPr>
              <a:t>路加</a:t>
            </a:r>
            <a:r>
              <a:rPr lang="en-US" dirty="0">
                <a:latin typeface="Times New Roman" panose="02020603050405020304" pitchFamily="18" charset="0"/>
                <a:cs typeface="Times New Roman" panose="02020603050405020304" pitchFamily="18" charset="0"/>
              </a:rPr>
              <a:t>Luke 6:43-45</a:t>
            </a:r>
          </a:p>
          <a:p>
            <a:pPr marL="0" indent="0">
              <a:buNone/>
            </a:pPr>
            <a:r>
              <a:rPr lang="en-US" b="1" baseline="30000" dirty="0"/>
              <a:t>45 </a:t>
            </a:r>
            <a:r>
              <a:rPr lang="zh-TW" altLang="en-US" dirty="0"/>
              <a:t>善人從他心裡所存的善就發出善來；惡人從他心裡所存的惡就發出惡來；因為心裡所充滿的，口裡就說出來。</a:t>
            </a:r>
            <a:endParaRPr lang="en-US" altLang="zh-TW" dirty="0"/>
          </a:p>
          <a:p>
            <a:pPr marL="0" indent="0">
              <a:buNone/>
            </a:pPr>
            <a:r>
              <a:rPr lang="en-US" dirty="0"/>
              <a:t>A good man brings good things out of the good stored up in his heart, and an evil man brings evil things out of the evil stored up in his heart. For the mouth speaks what the heart is full of.</a:t>
            </a:r>
          </a:p>
        </p:txBody>
      </p:sp>
    </p:spTree>
    <p:extLst>
      <p:ext uri="{BB962C8B-B14F-4D97-AF65-F5344CB8AC3E}">
        <p14:creationId xmlns:p14="http://schemas.microsoft.com/office/powerpoint/2010/main" val="218881350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2021</TotalTime>
  <Words>321</Words>
  <Application>Microsoft Office PowerPoint</Application>
  <PresentationFormat>On-screen Show (4:3)</PresentationFormat>
  <Paragraphs>115</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KaiTi</vt:lpstr>
      <vt:lpstr>新細明體</vt:lpstr>
      <vt:lpstr>Arial</vt:lpstr>
      <vt:lpstr>Calibri</vt:lpstr>
      <vt:lpstr>Calibri Light</vt:lpstr>
      <vt:lpstr>Times New Roman</vt:lpstr>
      <vt:lpstr>Office Theme</vt:lpstr>
      <vt:lpstr>造就人的話</vt:lpstr>
      <vt:lpstr>以弗所書 Ephesians 4:29-32</vt:lpstr>
      <vt:lpstr>以弗所書 Ephesians 4:29-32</vt:lpstr>
      <vt:lpstr>以弗所書 Ephesians 4:29-32</vt:lpstr>
      <vt:lpstr>以弗所書 Ephesians 4:29-32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常在主裏面</dc:title>
  <dc:creator>Shieh, Fwu-Shan FSS</dc:creator>
  <cp:lastModifiedBy>Shieh, Fwu-Shan FSS</cp:lastModifiedBy>
  <cp:revision>126</cp:revision>
  <cp:lastPrinted>2019-05-19T13:41:04Z</cp:lastPrinted>
  <dcterms:created xsi:type="dcterms:W3CDTF">2019-05-19T02:17:03Z</dcterms:created>
  <dcterms:modified xsi:type="dcterms:W3CDTF">2019-05-26T14:32:35Z</dcterms:modified>
</cp:coreProperties>
</file>