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6"/>
  </p:handoutMasterIdLst>
  <p:sldIdLst>
    <p:sldId id="257" r:id="rId2"/>
    <p:sldId id="258" r:id="rId3"/>
    <p:sldId id="259" r:id="rId4"/>
    <p:sldId id="260" r:id="rId5"/>
    <p:sldId id="261" r:id="rId6"/>
    <p:sldId id="263" r:id="rId7"/>
    <p:sldId id="262" r:id="rId8"/>
    <p:sldId id="264" r:id="rId9"/>
    <p:sldId id="265" r:id="rId10"/>
    <p:sldId id="266" r:id="rId11"/>
    <p:sldId id="268" r:id="rId12"/>
    <p:sldId id="269" r:id="rId13"/>
    <p:sldId id="270"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28A6B71-35C9-4E68-96F6-B2B5161F0B64}" type="datetimeFigureOut">
              <a:rPr lang="en-US" smtClean="0"/>
              <a:pPr/>
              <a:t>6/1/2019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86062FE-BB1E-4D31-9402-34891A8E1E6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D3DB1DA-9690-4950-B6C9-E6F970F137B1}" type="datetimeFigureOut">
              <a:rPr lang="en-US" smtClean="0"/>
              <a:pPr/>
              <a:t>6/1/2019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9D3CFF-8AE7-4136-BD0C-A77F396A330D}"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3DB1DA-9690-4950-B6C9-E6F970F137B1}" type="datetimeFigureOut">
              <a:rPr lang="en-US" smtClean="0"/>
              <a:pPr/>
              <a:t>6/1/2019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9D3CFF-8AE7-4136-BD0C-A77F396A330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3DB1DA-9690-4950-B6C9-E6F970F137B1}" type="datetimeFigureOut">
              <a:rPr lang="en-US" smtClean="0"/>
              <a:pPr/>
              <a:t>6/1/2019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9D3CFF-8AE7-4136-BD0C-A77F396A330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3DB1DA-9690-4950-B6C9-E6F970F137B1}" type="datetimeFigureOut">
              <a:rPr lang="en-US" smtClean="0"/>
              <a:pPr/>
              <a:t>6/1/2019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9D3CFF-8AE7-4136-BD0C-A77F396A330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3DB1DA-9690-4950-B6C9-E6F970F137B1}" type="datetimeFigureOut">
              <a:rPr lang="en-US" smtClean="0"/>
              <a:pPr/>
              <a:t>6/1/2019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9D3CFF-8AE7-4136-BD0C-A77F396A330D}"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D3DB1DA-9690-4950-B6C9-E6F970F137B1}" type="datetimeFigureOut">
              <a:rPr lang="en-US" smtClean="0"/>
              <a:pPr/>
              <a:t>6/1/2019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9D3CFF-8AE7-4136-BD0C-A77F396A330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D3DB1DA-9690-4950-B6C9-E6F970F137B1}" type="datetimeFigureOut">
              <a:rPr lang="en-US" smtClean="0"/>
              <a:pPr/>
              <a:t>6/1/2019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49D3CFF-8AE7-4136-BD0C-A77F396A330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D3DB1DA-9690-4950-B6C9-E6F970F137B1}" type="datetimeFigureOut">
              <a:rPr lang="en-US" smtClean="0"/>
              <a:pPr/>
              <a:t>6/1/2019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49D3CFF-8AE7-4136-BD0C-A77F396A330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3DB1DA-9690-4950-B6C9-E6F970F137B1}" type="datetimeFigureOut">
              <a:rPr lang="en-US" smtClean="0"/>
              <a:pPr/>
              <a:t>6/1/2019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49D3CFF-8AE7-4136-BD0C-A77F396A330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3DB1DA-9690-4950-B6C9-E6F970F137B1}" type="datetimeFigureOut">
              <a:rPr lang="en-US" smtClean="0"/>
              <a:pPr/>
              <a:t>6/1/2019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9D3CFF-8AE7-4136-BD0C-A77F396A330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3DB1DA-9690-4950-B6C9-E6F970F137B1}" type="datetimeFigureOut">
              <a:rPr lang="en-US" smtClean="0"/>
              <a:pPr/>
              <a:t>6/1/2019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9D3CFF-8AE7-4136-BD0C-A77F396A330D}"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3DB1DA-9690-4950-B6C9-E6F970F137B1}" type="datetimeFigureOut">
              <a:rPr lang="en-US" smtClean="0"/>
              <a:pPr/>
              <a:t>6/1/2019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9D3CFF-8AE7-4136-BD0C-A77F396A330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Autofit/>
          </a:bodyPr>
          <a:lstStyle/>
          <a:p>
            <a:r>
              <a:rPr lang="zh-CN" altLang="en-US" sz="4000" dirty="0" smtClean="0"/>
              <a:t>圣餐 </a:t>
            </a:r>
            <a:r>
              <a:rPr lang="en-US" altLang="zh-CN" sz="4000" dirty="0" smtClean="0"/>
              <a:t>Holy Communion </a:t>
            </a:r>
            <a:r>
              <a:rPr lang="en-US" altLang="zh-CN" sz="2400" dirty="0" smtClean="0"/>
              <a:t/>
            </a:r>
            <a:br>
              <a:rPr lang="en-US" altLang="zh-CN" sz="2400" dirty="0" smtClean="0"/>
            </a:br>
            <a:r>
              <a:rPr lang="zh-CN" altLang="en-US" sz="2400" b="1" dirty="0" smtClean="0"/>
              <a:t>路加福音</a:t>
            </a:r>
            <a:r>
              <a:rPr lang="en-US" altLang="zh-CN" sz="2400" b="1" dirty="0" smtClean="0"/>
              <a:t>22:14-16,19-20;</a:t>
            </a:r>
            <a:r>
              <a:rPr lang="zh-CN" altLang="en-US" sz="2400" b="1" dirty="0" smtClean="0"/>
              <a:t>马太福音</a:t>
            </a:r>
            <a:r>
              <a:rPr lang="en-US" altLang="zh-CN" sz="2400" b="1" dirty="0" smtClean="0"/>
              <a:t>26:28-29</a:t>
            </a:r>
            <a:br>
              <a:rPr lang="en-US" altLang="zh-CN" sz="2400" b="1" dirty="0" smtClean="0"/>
            </a:br>
            <a:r>
              <a:rPr lang="en-US" altLang="zh-CN" sz="2400" b="1" dirty="0" smtClean="0"/>
              <a:t>Luke 22:14-16,19-20, Matthew 26:28-29</a:t>
            </a:r>
            <a:endParaRPr lang="en-US" sz="2400" b="1" dirty="0"/>
          </a:p>
        </p:txBody>
      </p:sp>
      <p:sp>
        <p:nvSpPr>
          <p:cNvPr id="3" name="Content Placeholder 2"/>
          <p:cNvSpPr>
            <a:spLocks noGrp="1"/>
          </p:cNvSpPr>
          <p:nvPr>
            <p:ph idx="1"/>
          </p:nvPr>
        </p:nvSpPr>
        <p:spPr>
          <a:xfrm>
            <a:off x="457200" y="1828800"/>
            <a:ext cx="8229600" cy="4572000"/>
          </a:xfrm>
        </p:spPr>
        <p:txBody>
          <a:bodyPr>
            <a:normAutofit/>
          </a:bodyPr>
          <a:lstStyle/>
          <a:p>
            <a:pPr>
              <a:buNone/>
            </a:pPr>
            <a:r>
              <a:rPr lang="en-US" altLang="zh-CN" sz="2400" b="1" dirty="0" smtClean="0"/>
              <a:t>14</a:t>
            </a:r>
            <a:r>
              <a:rPr lang="zh-CN" altLang="en-US" sz="2400" b="1" dirty="0" smtClean="0"/>
              <a:t> 时</a:t>
            </a:r>
            <a:r>
              <a:rPr lang="zh-CN" altLang="en-US" sz="2400" b="1" dirty="0"/>
              <a:t>候到了，耶稣坐席，使徒也和他同坐</a:t>
            </a:r>
            <a:r>
              <a:rPr lang="zh-CN" altLang="en-US" sz="2400" b="1" dirty="0" smtClean="0"/>
              <a:t>。</a:t>
            </a:r>
            <a:endParaRPr lang="en-US" altLang="zh-CN" sz="2400" b="1" dirty="0"/>
          </a:p>
          <a:p>
            <a:pPr>
              <a:buNone/>
            </a:pPr>
            <a:r>
              <a:rPr lang="en-US" sz="2400" dirty="0" smtClean="0"/>
              <a:t>And when  the </a:t>
            </a:r>
            <a:r>
              <a:rPr lang="en-US" sz="2400" dirty="0"/>
              <a:t>hour was come, he sat down, and the twelve apostles with him. </a:t>
            </a:r>
            <a:endParaRPr lang="en-US" sz="2400" dirty="0" smtClean="0"/>
          </a:p>
          <a:p>
            <a:pPr>
              <a:buNone/>
            </a:pPr>
            <a:r>
              <a:rPr lang="en-US" altLang="zh-CN" sz="2400" b="1" dirty="0" smtClean="0"/>
              <a:t>15</a:t>
            </a:r>
            <a:r>
              <a:rPr lang="zh-CN" altLang="en-US" sz="2400" b="1" dirty="0" smtClean="0"/>
              <a:t>耶</a:t>
            </a:r>
            <a:r>
              <a:rPr lang="zh-CN" altLang="en-US" sz="2400" b="1" dirty="0"/>
              <a:t>稣对他们说：“我很愿意在受害以先和你</a:t>
            </a:r>
            <a:r>
              <a:rPr lang="zh-CN" altLang="en-US" sz="2400" b="1" dirty="0" smtClean="0"/>
              <a:t>们吃这</a:t>
            </a:r>
            <a:r>
              <a:rPr lang="zh-CN" altLang="en-US" sz="2400" b="1" dirty="0"/>
              <a:t>逾越节的筵席</a:t>
            </a:r>
            <a:r>
              <a:rPr lang="zh-CN" altLang="en-US" sz="2400" b="1" dirty="0" smtClean="0"/>
              <a:t>。</a:t>
            </a:r>
            <a:endParaRPr lang="en-US" altLang="zh-CN" sz="2400" b="1" dirty="0"/>
          </a:p>
          <a:p>
            <a:pPr>
              <a:buNone/>
            </a:pPr>
            <a:r>
              <a:rPr lang="en-US" sz="2400" dirty="0" smtClean="0"/>
              <a:t>And </a:t>
            </a:r>
            <a:r>
              <a:rPr lang="en-US" sz="2400" dirty="0"/>
              <a:t>he said unto them, With desire I have desired to eat this </a:t>
            </a:r>
            <a:r>
              <a:rPr lang="en-US" sz="2400" dirty="0" err="1"/>
              <a:t>passover</a:t>
            </a:r>
            <a:r>
              <a:rPr lang="en-US" sz="2400" dirty="0"/>
              <a:t> with you before I suffer: </a:t>
            </a:r>
            <a:endParaRPr lang="en-US" sz="2400" dirty="0" smtClean="0"/>
          </a:p>
          <a:p>
            <a:pPr>
              <a:buNone/>
            </a:pPr>
            <a:r>
              <a:rPr lang="en-US" altLang="zh-CN" sz="2400" b="1" dirty="0" smtClean="0"/>
              <a:t>16</a:t>
            </a:r>
            <a:r>
              <a:rPr lang="zh-CN" altLang="en-US" sz="2400" b="1" dirty="0" smtClean="0"/>
              <a:t>我</a:t>
            </a:r>
            <a:r>
              <a:rPr lang="zh-CN" altLang="en-US" sz="2400" b="1" dirty="0"/>
              <a:t>告诉你们，我不再吃这筵席，直到成就在　神的国里。”</a:t>
            </a:r>
            <a:r>
              <a:rPr lang="zh-CN" altLang="en-US" sz="2400" dirty="0"/>
              <a:t> </a:t>
            </a:r>
            <a:endParaRPr lang="en-US" altLang="zh-CN" sz="2400" dirty="0" smtClean="0"/>
          </a:p>
          <a:p>
            <a:pPr>
              <a:buNone/>
            </a:pPr>
            <a:r>
              <a:rPr lang="en-US" sz="2400" dirty="0"/>
              <a:t>For I say unto you, I will not any more eat thereof, until it be fulfilled in the kingdom of God. </a:t>
            </a:r>
            <a:endParaRPr lang="en-US" altLang="zh-CN" sz="2400" dirty="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r>
              <a:rPr lang="zh-CN" altLang="en-US" b="1" dirty="0" smtClean="0"/>
              <a:t>福音信息 </a:t>
            </a:r>
            <a:r>
              <a:rPr lang="en-US" altLang="zh-CN" dirty="0" smtClean="0"/>
              <a:t>Gospel Message</a:t>
            </a:r>
          </a:p>
          <a:p>
            <a:pPr lvl="1"/>
            <a:r>
              <a:rPr lang="zh-CN" altLang="en-US" b="1" dirty="0" smtClean="0"/>
              <a:t>神</a:t>
            </a:r>
            <a:r>
              <a:rPr lang="zh-CN" altLang="en-US" b="1" dirty="0"/>
              <a:t>是</a:t>
            </a:r>
            <a:r>
              <a:rPr lang="zh-CN" altLang="en-US" b="1" dirty="0" smtClean="0"/>
              <a:t>创造者也是管理</a:t>
            </a:r>
            <a:r>
              <a:rPr lang="en-US" altLang="zh-CN" b="1" dirty="0" smtClean="0"/>
              <a:t>/</a:t>
            </a:r>
            <a:r>
              <a:rPr lang="zh-CN" altLang="en-US" b="1" dirty="0" smtClean="0"/>
              <a:t>维系者 </a:t>
            </a:r>
            <a:r>
              <a:rPr lang="en-US" altLang="zh-CN" dirty="0" smtClean="0"/>
              <a:t>God is the Creator and Sustainer. --</a:t>
            </a:r>
            <a:r>
              <a:rPr lang="en-US" altLang="zh-CN" sz="2400" b="1" dirty="0" smtClean="0"/>
              <a:t>24 </a:t>
            </a:r>
            <a:r>
              <a:rPr lang="zh-CN" altLang="en-US" sz="2400" b="1" dirty="0">
                <a:solidFill>
                  <a:srgbClr val="FF0000"/>
                </a:solidFill>
              </a:rPr>
              <a:t>创造</a:t>
            </a:r>
            <a:r>
              <a:rPr lang="en-US" altLang="zh-CN" sz="2400" b="1" dirty="0"/>
              <a:t>…</a:t>
            </a:r>
            <a:r>
              <a:rPr lang="zh-CN" altLang="en-US" sz="2400" b="1" dirty="0"/>
              <a:t>的　神，</a:t>
            </a:r>
            <a:r>
              <a:rPr lang="en-US" altLang="zh-CN" sz="2400" b="1" dirty="0"/>
              <a:t>25…</a:t>
            </a:r>
            <a:r>
              <a:rPr lang="zh-CN" altLang="en-US" sz="2400" b="1" dirty="0"/>
              <a:t>将生命、气息、万物，</a:t>
            </a:r>
            <a:r>
              <a:rPr lang="zh-CN" altLang="en-US" sz="2400" b="1" dirty="0">
                <a:solidFill>
                  <a:srgbClr val="FF0000"/>
                </a:solidFill>
              </a:rPr>
              <a:t>赐给</a:t>
            </a:r>
            <a:r>
              <a:rPr lang="zh-CN" altLang="en-US" sz="2400" b="1" dirty="0"/>
              <a:t>万人。  </a:t>
            </a:r>
            <a:r>
              <a:rPr lang="en-US" altLang="zh-CN" sz="2400" b="1" dirty="0" smtClean="0"/>
              <a:t>26…</a:t>
            </a:r>
            <a:r>
              <a:rPr lang="zh-CN" altLang="en-US" sz="2400" b="1" dirty="0" smtClean="0"/>
              <a:t>从一本</a:t>
            </a:r>
            <a:r>
              <a:rPr lang="zh-CN" altLang="en-US" sz="2400" b="1" dirty="0" smtClean="0">
                <a:solidFill>
                  <a:srgbClr val="FF0000"/>
                </a:solidFill>
              </a:rPr>
              <a:t>造出</a:t>
            </a:r>
            <a:r>
              <a:rPr lang="zh-CN" altLang="en-US" sz="2400" b="1" dirty="0" smtClean="0"/>
              <a:t>万族</a:t>
            </a:r>
            <a:r>
              <a:rPr lang="en-US" altLang="zh-CN" sz="2400" b="1" dirty="0" smtClean="0"/>
              <a:t>…</a:t>
            </a:r>
            <a:r>
              <a:rPr lang="zh-CN" altLang="en-US" sz="2400" b="1" dirty="0" smtClean="0">
                <a:solidFill>
                  <a:srgbClr val="FF0000"/>
                </a:solidFill>
              </a:rPr>
              <a:t>定准</a:t>
            </a:r>
            <a:r>
              <a:rPr lang="zh-CN" altLang="en-US" sz="2400" b="1" dirty="0" smtClean="0"/>
              <a:t>他们的年限和所住的疆界， </a:t>
            </a:r>
            <a:r>
              <a:rPr lang="en-US" altLang="zh-CN" sz="2400" b="1" dirty="0" smtClean="0"/>
              <a:t>28</a:t>
            </a:r>
            <a:r>
              <a:rPr lang="zh-CN" altLang="en-US" sz="2400" b="1" dirty="0" smtClean="0"/>
              <a:t>我们生活、动作、存留，都在乎他</a:t>
            </a:r>
            <a:r>
              <a:rPr lang="en-US" altLang="zh-CN" sz="2400" b="1" dirty="0" smtClean="0"/>
              <a:t>…</a:t>
            </a:r>
            <a:r>
              <a:rPr lang="zh-CN" altLang="en-US" sz="2400" b="1" dirty="0" smtClean="0"/>
              <a:t>。</a:t>
            </a:r>
            <a:endParaRPr lang="en-US" altLang="zh-CN" sz="2400" b="1" dirty="0"/>
          </a:p>
          <a:p>
            <a:pPr lvl="1"/>
            <a:r>
              <a:rPr lang="zh-CN" altLang="en-US" b="1" dirty="0" smtClean="0"/>
              <a:t>人的罪和神的审判 </a:t>
            </a:r>
            <a:r>
              <a:rPr lang="en-US" altLang="zh-CN" dirty="0" smtClean="0"/>
              <a:t>Sin and Judgment of God –</a:t>
            </a:r>
            <a:r>
              <a:rPr lang="en-US" altLang="zh-CN" sz="2400" b="1" dirty="0">
                <a:solidFill>
                  <a:srgbClr val="FF0000"/>
                </a:solidFill>
              </a:rPr>
              <a:t>30…</a:t>
            </a:r>
            <a:r>
              <a:rPr lang="zh-CN" altLang="en-US" sz="2400" b="1" dirty="0"/>
              <a:t>人都要</a:t>
            </a:r>
            <a:r>
              <a:rPr lang="zh-CN" altLang="en-US" sz="2400" b="1" dirty="0">
                <a:solidFill>
                  <a:srgbClr val="FF0000"/>
                </a:solidFill>
              </a:rPr>
              <a:t>悔改。</a:t>
            </a:r>
            <a:r>
              <a:rPr lang="en-US" altLang="zh-CN" sz="2400" b="1" dirty="0">
                <a:solidFill>
                  <a:srgbClr val="FF0000"/>
                </a:solidFill>
              </a:rPr>
              <a:t>31</a:t>
            </a:r>
            <a:r>
              <a:rPr lang="zh-CN" altLang="en-US" sz="2400" b="1" dirty="0">
                <a:solidFill>
                  <a:srgbClr val="FF0000"/>
                </a:solidFill>
              </a:rPr>
              <a:t> </a:t>
            </a:r>
            <a:r>
              <a:rPr lang="en-US" altLang="zh-CN" sz="2400" b="1" dirty="0">
                <a:solidFill>
                  <a:srgbClr val="FF0000"/>
                </a:solidFill>
              </a:rPr>
              <a:t>…</a:t>
            </a:r>
            <a:r>
              <a:rPr lang="zh-CN" altLang="en-US" sz="2400" b="1" dirty="0"/>
              <a:t>按公义</a:t>
            </a:r>
            <a:r>
              <a:rPr lang="zh-CN" altLang="en-US" sz="2400" b="1" dirty="0">
                <a:solidFill>
                  <a:srgbClr val="FF0000"/>
                </a:solidFill>
              </a:rPr>
              <a:t>审判</a:t>
            </a:r>
            <a:r>
              <a:rPr lang="en-US" altLang="zh-CN" sz="2400" b="1" dirty="0">
                <a:solidFill>
                  <a:srgbClr val="FF0000"/>
                </a:solidFill>
              </a:rPr>
              <a:t>…</a:t>
            </a:r>
            <a:r>
              <a:rPr lang="zh-CN" altLang="en-US" sz="2400" b="1" dirty="0">
                <a:solidFill>
                  <a:srgbClr val="FF0000"/>
                </a:solidFill>
              </a:rPr>
              <a:t>。” </a:t>
            </a:r>
            <a:endParaRPr lang="en-US" altLang="zh-CN" sz="2400" b="1" dirty="0">
              <a:solidFill>
                <a:srgbClr val="FF0000"/>
              </a:solidFill>
            </a:endParaRPr>
          </a:p>
          <a:p>
            <a:pPr lvl="1"/>
            <a:r>
              <a:rPr lang="zh-CN" altLang="en-US" b="1" dirty="0"/>
              <a:t>耶</a:t>
            </a:r>
            <a:r>
              <a:rPr lang="zh-CN" altLang="en-US" b="1" dirty="0" smtClean="0"/>
              <a:t>稣</a:t>
            </a:r>
            <a:r>
              <a:rPr lang="zh-CN" altLang="en-US" b="1" dirty="0"/>
              <a:t>基</a:t>
            </a:r>
            <a:r>
              <a:rPr lang="zh-CN" altLang="en-US" b="1" dirty="0" smtClean="0"/>
              <a:t>督的受死，埋葬，和复活 </a:t>
            </a:r>
            <a:r>
              <a:rPr lang="en-US" altLang="zh-CN" dirty="0" smtClean="0"/>
              <a:t>The death, burial  and resurrection of Jesus Christ  </a:t>
            </a:r>
            <a:r>
              <a:rPr lang="en-US" altLang="zh-CN" sz="2400" b="1" dirty="0" smtClean="0"/>
              <a:t>31…</a:t>
            </a:r>
            <a:r>
              <a:rPr lang="zh-CN" altLang="en-US" sz="2400" b="1" dirty="0" smtClean="0"/>
              <a:t>要藉着</a:t>
            </a:r>
            <a:r>
              <a:rPr lang="zh-CN" altLang="en-US" sz="2400" b="1" dirty="0" smtClean="0">
                <a:solidFill>
                  <a:srgbClr val="FF0000"/>
                </a:solidFill>
              </a:rPr>
              <a:t>他所设立的人</a:t>
            </a:r>
            <a:r>
              <a:rPr lang="en-US" altLang="zh-CN" sz="2400" b="1" dirty="0" smtClean="0"/>
              <a:t>…</a:t>
            </a:r>
            <a:r>
              <a:rPr lang="zh-CN" altLang="en-US" sz="2400" b="1" dirty="0" smtClean="0"/>
              <a:t>并</a:t>
            </a:r>
            <a:r>
              <a:rPr lang="zh-CN" altLang="en-US" sz="2400" b="1" dirty="0"/>
              <a:t>且叫他从</a:t>
            </a:r>
            <a:r>
              <a:rPr lang="zh-CN" altLang="en-US" sz="2400" b="1" dirty="0">
                <a:solidFill>
                  <a:srgbClr val="FF0000"/>
                </a:solidFill>
              </a:rPr>
              <a:t>死</a:t>
            </a:r>
            <a:r>
              <a:rPr lang="zh-CN" altLang="en-US" sz="2400" b="1" dirty="0"/>
              <a:t>里</a:t>
            </a:r>
            <a:r>
              <a:rPr lang="zh-CN" altLang="en-US" sz="2400" b="1" dirty="0">
                <a:solidFill>
                  <a:srgbClr val="FF0000"/>
                </a:solidFill>
              </a:rPr>
              <a:t>复活</a:t>
            </a:r>
            <a:r>
              <a:rPr lang="zh-CN" altLang="en-US" sz="2400" b="1" dirty="0"/>
              <a:t>，给万人作可信的凭据。” </a:t>
            </a:r>
            <a:r>
              <a:rPr lang="en-US" altLang="zh-CN" dirty="0" smtClean="0"/>
              <a:t/>
            </a:r>
            <a:br>
              <a:rPr lang="en-US" altLang="zh-CN" dirty="0" smtClean="0"/>
            </a:b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20000"/>
          </a:bodyPr>
          <a:lstStyle/>
          <a:p>
            <a:pPr>
              <a:buNone/>
            </a:pPr>
            <a:r>
              <a:rPr lang="zh-CN" altLang="en-US" b="1" dirty="0" smtClean="0"/>
              <a:t>使徒行传</a:t>
            </a:r>
            <a:r>
              <a:rPr lang="en-US" altLang="zh-CN" b="1" dirty="0" smtClean="0"/>
              <a:t>26:9-11 </a:t>
            </a:r>
            <a:r>
              <a:rPr lang="en-US" b="1" dirty="0" smtClean="0"/>
              <a:t>Acts26:9-11</a:t>
            </a:r>
            <a:endParaRPr lang="en-US" b="1" dirty="0"/>
          </a:p>
          <a:p>
            <a:pPr>
              <a:buNone/>
            </a:pPr>
            <a:r>
              <a:rPr lang="zh-CN" altLang="en-US" dirty="0" smtClean="0"/>
              <a:t>从</a:t>
            </a:r>
            <a:r>
              <a:rPr lang="zh-CN" altLang="en-US" dirty="0"/>
              <a:t>前我自己以为应当多方攻击拿撒勒人耶稣的名</a:t>
            </a:r>
            <a:r>
              <a:rPr lang="zh-CN" altLang="en-US" dirty="0" smtClean="0"/>
              <a:t>，</a:t>
            </a:r>
            <a:endParaRPr lang="en-US" altLang="zh-CN" dirty="0" smtClean="0"/>
          </a:p>
          <a:p>
            <a:pPr>
              <a:buNone/>
            </a:pPr>
            <a:r>
              <a:rPr lang="en-US" dirty="0" smtClean="0"/>
              <a:t>I </a:t>
            </a:r>
            <a:r>
              <a:rPr lang="en-US" dirty="0"/>
              <a:t>verily thought with myself, that I ought to do many things contrary to the name of Jesus of Nazareth. </a:t>
            </a:r>
            <a:endParaRPr lang="en-US" dirty="0" smtClean="0"/>
          </a:p>
          <a:p>
            <a:pPr>
              <a:buNone/>
            </a:pPr>
            <a:r>
              <a:rPr lang="zh-CN" altLang="en-US" dirty="0" smtClean="0"/>
              <a:t>我</a:t>
            </a:r>
            <a:r>
              <a:rPr lang="zh-CN" altLang="en-US" dirty="0"/>
              <a:t>在耶路撒冷也曾这样行了。既从祭司长得了权柄，</a:t>
            </a:r>
            <a:r>
              <a:rPr lang="zh-CN" altLang="en-US" dirty="0">
                <a:solidFill>
                  <a:srgbClr val="FF0000"/>
                </a:solidFill>
              </a:rPr>
              <a:t>我就把许多圣徒囚在监里</a:t>
            </a:r>
            <a:r>
              <a:rPr lang="zh-CN" altLang="en-US" dirty="0"/>
              <a:t>。</a:t>
            </a:r>
            <a:r>
              <a:rPr lang="zh-CN" altLang="en-US" dirty="0">
                <a:solidFill>
                  <a:srgbClr val="FF0000"/>
                </a:solidFill>
              </a:rPr>
              <a:t>他们被杀，我也出名定案。</a:t>
            </a:r>
            <a:r>
              <a:rPr lang="zh-CN" altLang="en-US" dirty="0"/>
              <a:t>  </a:t>
            </a:r>
            <a:endParaRPr lang="en-US" altLang="zh-CN" dirty="0" smtClean="0"/>
          </a:p>
          <a:p>
            <a:pPr>
              <a:buNone/>
            </a:pPr>
            <a:r>
              <a:rPr lang="en-US" dirty="0" smtClean="0"/>
              <a:t>Which </a:t>
            </a:r>
            <a:r>
              <a:rPr lang="en-US" dirty="0"/>
              <a:t>thing I also did in Jerusalem: and many of the saints did I shut up in prison, having received authority from the chief priests; and when they were put to death, I gave my voice against them. </a:t>
            </a:r>
          </a:p>
          <a:p>
            <a:pPr>
              <a:buNone/>
            </a:pPr>
            <a:r>
              <a:rPr lang="zh-CN" altLang="en-US" dirty="0" smtClean="0"/>
              <a:t>在</a:t>
            </a:r>
            <a:r>
              <a:rPr lang="zh-CN" altLang="en-US" dirty="0"/>
              <a:t>各会堂，</a:t>
            </a:r>
            <a:r>
              <a:rPr lang="zh-CN" altLang="en-US" dirty="0">
                <a:solidFill>
                  <a:srgbClr val="FF0000"/>
                </a:solidFill>
              </a:rPr>
              <a:t>我屡次用刑强逼他们说亵渎的话，又分外恼恨他们，甚至追逼他们，直到外邦的城邑。” </a:t>
            </a:r>
            <a:r>
              <a:rPr lang="en-US" altLang="zh-CN" dirty="0"/>
              <a:t>(</a:t>
            </a:r>
            <a:r>
              <a:rPr lang="zh-CN" altLang="en-US" dirty="0"/>
              <a:t>使徒行传</a:t>
            </a:r>
            <a:r>
              <a:rPr lang="en-US" altLang="zh-CN" dirty="0"/>
              <a:t>26:11 </a:t>
            </a:r>
            <a:r>
              <a:rPr lang="zh-CN" altLang="en-US" dirty="0"/>
              <a:t>和合本</a:t>
            </a:r>
            <a:r>
              <a:rPr lang="en-US" altLang="zh-CN" dirty="0"/>
              <a:t>)</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idx="1"/>
          </p:nvPr>
        </p:nvSpPr>
        <p:spPr>
          <a:xfrm>
            <a:off x="457200" y="457200"/>
            <a:ext cx="8229600" cy="5668963"/>
          </a:xfrm>
        </p:spPr>
        <p:txBody>
          <a:bodyPr/>
          <a:lstStyle/>
          <a:p>
            <a:pPr>
              <a:buNone/>
            </a:pPr>
            <a:r>
              <a:rPr lang="zh-CN" altLang="en-US" dirty="0" smtClean="0"/>
              <a:t>提摩太前书</a:t>
            </a:r>
            <a:r>
              <a:rPr lang="en-US" altLang="zh-CN" dirty="0" smtClean="0"/>
              <a:t>1:15</a:t>
            </a:r>
            <a:r>
              <a:rPr lang="en-US" dirty="0" smtClean="0"/>
              <a:t> Timothy1:15</a:t>
            </a:r>
            <a:endParaRPr lang="en-US" altLang="zh-CN" dirty="0" smtClean="0"/>
          </a:p>
          <a:p>
            <a:pPr>
              <a:buNone/>
            </a:pPr>
            <a:r>
              <a:rPr lang="zh-CN" altLang="en-US" b="1" dirty="0" smtClean="0"/>
              <a:t>“</a:t>
            </a:r>
            <a:r>
              <a:rPr lang="zh-CN" altLang="en-US" b="1" dirty="0"/>
              <a:t>基督耶稣降世，为要拯救罪人。”这话是可信的，是十分可佩服的。在罪人中我是个罪魁</a:t>
            </a:r>
            <a:r>
              <a:rPr lang="zh-CN" altLang="en-US" b="1" dirty="0" smtClean="0"/>
              <a:t>。</a:t>
            </a:r>
            <a:r>
              <a:rPr lang="en-US" altLang="zh-CN" dirty="0"/>
              <a:t/>
            </a:r>
            <a:br>
              <a:rPr lang="en-US" altLang="zh-CN" dirty="0"/>
            </a:br>
            <a:endParaRPr lang="en-US" altLang="zh-CN" b="1" dirty="0"/>
          </a:p>
          <a:p>
            <a:pPr>
              <a:buNone/>
            </a:pPr>
            <a:r>
              <a:rPr lang="en-US" b="1" dirty="0"/>
              <a:t>This is a faithful saying, and worthy of all acceptation, that Christ Jesus came into the world to save sinners; of whom I am chief.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r>
              <a:rPr lang="zh-CN" altLang="en-US" b="1" dirty="0" smtClean="0"/>
              <a:t>福音信息 </a:t>
            </a:r>
            <a:r>
              <a:rPr lang="en-US" altLang="zh-CN" dirty="0" smtClean="0"/>
              <a:t>Gospel Message</a:t>
            </a:r>
          </a:p>
          <a:p>
            <a:pPr lvl="1"/>
            <a:r>
              <a:rPr lang="zh-CN" altLang="en-US" b="1" dirty="0" smtClean="0"/>
              <a:t>神</a:t>
            </a:r>
            <a:r>
              <a:rPr lang="zh-CN" altLang="en-US" b="1" dirty="0"/>
              <a:t>是</a:t>
            </a:r>
            <a:r>
              <a:rPr lang="zh-CN" altLang="en-US" b="1" dirty="0" smtClean="0"/>
              <a:t>创造者也是</a:t>
            </a:r>
            <a:r>
              <a:rPr lang="zh-CN" altLang="en-US" b="1" dirty="0"/>
              <a:t>供应，</a:t>
            </a:r>
            <a:r>
              <a:rPr lang="zh-CN" altLang="en-US" b="1" dirty="0" smtClean="0"/>
              <a:t>管理</a:t>
            </a:r>
            <a:r>
              <a:rPr lang="zh-CN" altLang="en-US" b="1" dirty="0"/>
              <a:t>和</a:t>
            </a:r>
            <a:r>
              <a:rPr lang="zh-CN" altLang="en-US" b="1" dirty="0" smtClean="0"/>
              <a:t>维系者 </a:t>
            </a:r>
            <a:r>
              <a:rPr lang="en-US" altLang="zh-CN" dirty="0" smtClean="0"/>
              <a:t>God is the Creator </a:t>
            </a:r>
            <a:r>
              <a:rPr lang="zh-CN" altLang="en-US" dirty="0" smtClean="0"/>
              <a:t>，</a:t>
            </a:r>
            <a:r>
              <a:rPr lang="en-US" altLang="zh-CN" dirty="0" smtClean="0"/>
              <a:t>the Provider, and the Sustainer. --</a:t>
            </a:r>
            <a:r>
              <a:rPr lang="en-US" altLang="zh-CN" sz="2400" b="1" dirty="0" smtClean="0"/>
              <a:t>24 </a:t>
            </a:r>
            <a:r>
              <a:rPr lang="zh-CN" altLang="en-US" sz="2400" b="1" dirty="0">
                <a:solidFill>
                  <a:srgbClr val="FF0000"/>
                </a:solidFill>
              </a:rPr>
              <a:t>创造</a:t>
            </a:r>
            <a:r>
              <a:rPr lang="en-US" altLang="zh-CN" sz="2400" b="1" dirty="0"/>
              <a:t>…</a:t>
            </a:r>
            <a:r>
              <a:rPr lang="zh-CN" altLang="en-US" sz="2400" b="1" dirty="0"/>
              <a:t>的　神，</a:t>
            </a:r>
            <a:r>
              <a:rPr lang="en-US" altLang="zh-CN" sz="2400" b="1" dirty="0"/>
              <a:t>25…</a:t>
            </a:r>
            <a:r>
              <a:rPr lang="zh-CN" altLang="en-US" sz="2400" b="1" dirty="0"/>
              <a:t>将生命、气息、万物，</a:t>
            </a:r>
            <a:r>
              <a:rPr lang="zh-CN" altLang="en-US" sz="2400" b="1" dirty="0">
                <a:solidFill>
                  <a:srgbClr val="FF0000"/>
                </a:solidFill>
              </a:rPr>
              <a:t>赐给</a:t>
            </a:r>
            <a:r>
              <a:rPr lang="zh-CN" altLang="en-US" sz="2400" b="1" dirty="0"/>
              <a:t>万人。  </a:t>
            </a:r>
            <a:r>
              <a:rPr lang="en-US" altLang="zh-CN" sz="2400" b="1" dirty="0" smtClean="0"/>
              <a:t>26…</a:t>
            </a:r>
            <a:r>
              <a:rPr lang="zh-CN" altLang="en-US" sz="2400" b="1" dirty="0" smtClean="0"/>
              <a:t>从一本</a:t>
            </a:r>
            <a:r>
              <a:rPr lang="zh-CN" altLang="en-US" sz="2400" b="1" dirty="0" smtClean="0">
                <a:solidFill>
                  <a:srgbClr val="FF0000"/>
                </a:solidFill>
              </a:rPr>
              <a:t>造出</a:t>
            </a:r>
            <a:r>
              <a:rPr lang="zh-CN" altLang="en-US" sz="2400" b="1" dirty="0" smtClean="0"/>
              <a:t>万族</a:t>
            </a:r>
            <a:r>
              <a:rPr lang="en-US" altLang="zh-CN" sz="2400" b="1" dirty="0" smtClean="0"/>
              <a:t>…</a:t>
            </a:r>
            <a:r>
              <a:rPr lang="zh-CN" altLang="en-US" sz="2400" b="1" dirty="0" smtClean="0">
                <a:solidFill>
                  <a:srgbClr val="FF0000"/>
                </a:solidFill>
              </a:rPr>
              <a:t>定准</a:t>
            </a:r>
            <a:r>
              <a:rPr lang="zh-CN" altLang="en-US" sz="2400" b="1" dirty="0" smtClean="0"/>
              <a:t>他们的年限和所住的疆界， </a:t>
            </a:r>
            <a:r>
              <a:rPr lang="en-US" altLang="zh-CN" sz="2400" b="1" dirty="0" smtClean="0"/>
              <a:t>28</a:t>
            </a:r>
            <a:r>
              <a:rPr lang="zh-CN" altLang="en-US" sz="2400" b="1" dirty="0" smtClean="0"/>
              <a:t>我们</a:t>
            </a:r>
            <a:r>
              <a:rPr lang="zh-CN" altLang="en-US" sz="2400" b="1" dirty="0" smtClean="0">
                <a:solidFill>
                  <a:srgbClr val="FF0000"/>
                </a:solidFill>
              </a:rPr>
              <a:t>生活、动作、存留，都在乎他</a:t>
            </a:r>
            <a:r>
              <a:rPr lang="en-US" altLang="zh-CN" sz="2400" b="1" dirty="0" smtClean="0"/>
              <a:t>…</a:t>
            </a:r>
            <a:r>
              <a:rPr lang="zh-CN" altLang="en-US" sz="2400" b="1" dirty="0" smtClean="0"/>
              <a:t>。</a:t>
            </a:r>
            <a:endParaRPr lang="en-US" altLang="zh-CN" sz="2400" b="1" dirty="0"/>
          </a:p>
          <a:p>
            <a:pPr lvl="1"/>
            <a:r>
              <a:rPr lang="zh-CN" altLang="en-US" b="1" dirty="0" smtClean="0"/>
              <a:t>人的罪和神的审判 </a:t>
            </a:r>
            <a:r>
              <a:rPr lang="en-US" altLang="zh-CN" dirty="0" smtClean="0"/>
              <a:t>Sin and Judgment of God –</a:t>
            </a:r>
            <a:r>
              <a:rPr lang="en-US" altLang="zh-CN" sz="2400" b="1" dirty="0">
                <a:solidFill>
                  <a:srgbClr val="FF0000"/>
                </a:solidFill>
              </a:rPr>
              <a:t>30…</a:t>
            </a:r>
            <a:r>
              <a:rPr lang="zh-CN" altLang="en-US" sz="2400" b="1" dirty="0"/>
              <a:t>人都要</a:t>
            </a:r>
            <a:r>
              <a:rPr lang="zh-CN" altLang="en-US" sz="2400" b="1" dirty="0">
                <a:solidFill>
                  <a:srgbClr val="FF0000"/>
                </a:solidFill>
              </a:rPr>
              <a:t>悔改。</a:t>
            </a:r>
            <a:r>
              <a:rPr lang="en-US" altLang="zh-CN" sz="2400" b="1" dirty="0">
                <a:solidFill>
                  <a:srgbClr val="FF0000"/>
                </a:solidFill>
              </a:rPr>
              <a:t>31</a:t>
            </a:r>
            <a:r>
              <a:rPr lang="zh-CN" altLang="en-US" sz="2400" b="1" dirty="0">
                <a:solidFill>
                  <a:srgbClr val="FF0000"/>
                </a:solidFill>
              </a:rPr>
              <a:t> </a:t>
            </a:r>
            <a:r>
              <a:rPr lang="en-US" altLang="zh-CN" sz="2400" b="1" dirty="0">
                <a:solidFill>
                  <a:srgbClr val="FF0000"/>
                </a:solidFill>
              </a:rPr>
              <a:t>…</a:t>
            </a:r>
            <a:r>
              <a:rPr lang="zh-CN" altLang="en-US" sz="2400" b="1" dirty="0"/>
              <a:t>按公义</a:t>
            </a:r>
            <a:r>
              <a:rPr lang="zh-CN" altLang="en-US" sz="2400" b="1" dirty="0">
                <a:solidFill>
                  <a:srgbClr val="FF0000"/>
                </a:solidFill>
              </a:rPr>
              <a:t>审判</a:t>
            </a:r>
            <a:r>
              <a:rPr lang="en-US" altLang="zh-CN" sz="2400" b="1" dirty="0">
                <a:solidFill>
                  <a:srgbClr val="FF0000"/>
                </a:solidFill>
              </a:rPr>
              <a:t>…</a:t>
            </a:r>
            <a:r>
              <a:rPr lang="zh-CN" altLang="en-US" sz="2400" b="1" dirty="0">
                <a:solidFill>
                  <a:srgbClr val="FF0000"/>
                </a:solidFill>
              </a:rPr>
              <a:t>。” </a:t>
            </a:r>
            <a:endParaRPr lang="en-US" altLang="zh-CN" sz="2400" b="1" dirty="0">
              <a:solidFill>
                <a:srgbClr val="FF0000"/>
              </a:solidFill>
            </a:endParaRPr>
          </a:p>
          <a:p>
            <a:pPr lvl="1"/>
            <a:r>
              <a:rPr lang="zh-CN" altLang="en-US" b="1" dirty="0"/>
              <a:t>耶</a:t>
            </a:r>
            <a:r>
              <a:rPr lang="zh-CN" altLang="en-US" b="1" dirty="0" smtClean="0"/>
              <a:t>稣</a:t>
            </a:r>
            <a:r>
              <a:rPr lang="zh-CN" altLang="en-US" b="1" dirty="0"/>
              <a:t>基</a:t>
            </a:r>
            <a:r>
              <a:rPr lang="zh-CN" altLang="en-US" b="1" dirty="0" smtClean="0"/>
              <a:t>督的受死，埋葬，和复活 </a:t>
            </a:r>
            <a:r>
              <a:rPr lang="en-US" altLang="zh-CN" dirty="0" smtClean="0"/>
              <a:t>The death, burial  and resurrection of Jesus Christ  </a:t>
            </a:r>
            <a:r>
              <a:rPr lang="en-US" altLang="zh-CN" sz="2400" b="1" dirty="0" smtClean="0"/>
              <a:t>31…</a:t>
            </a:r>
            <a:r>
              <a:rPr lang="zh-CN" altLang="en-US" sz="2400" b="1" dirty="0" smtClean="0"/>
              <a:t>要藉着</a:t>
            </a:r>
            <a:r>
              <a:rPr lang="zh-CN" altLang="en-US" sz="2400" b="1" dirty="0" smtClean="0">
                <a:solidFill>
                  <a:srgbClr val="FF0000"/>
                </a:solidFill>
              </a:rPr>
              <a:t>他所设立的人</a:t>
            </a:r>
            <a:r>
              <a:rPr lang="en-US" altLang="zh-CN" sz="2400" b="1" dirty="0" smtClean="0"/>
              <a:t>…</a:t>
            </a:r>
            <a:r>
              <a:rPr lang="zh-CN" altLang="en-US" sz="2400" b="1" dirty="0" smtClean="0"/>
              <a:t>并</a:t>
            </a:r>
            <a:r>
              <a:rPr lang="zh-CN" altLang="en-US" sz="2400" b="1" dirty="0"/>
              <a:t>且叫他从</a:t>
            </a:r>
            <a:r>
              <a:rPr lang="zh-CN" altLang="en-US" sz="2400" b="1" dirty="0">
                <a:solidFill>
                  <a:srgbClr val="FF0000"/>
                </a:solidFill>
              </a:rPr>
              <a:t>死</a:t>
            </a:r>
            <a:r>
              <a:rPr lang="zh-CN" altLang="en-US" sz="2400" b="1" dirty="0"/>
              <a:t>里</a:t>
            </a:r>
            <a:r>
              <a:rPr lang="zh-CN" altLang="en-US" sz="2400" b="1" dirty="0">
                <a:solidFill>
                  <a:srgbClr val="FF0000"/>
                </a:solidFill>
              </a:rPr>
              <a:t>复活</a:t>
            </a:r>
            <a:r>
              <a:rPr lang="zh-CN" altLang="en-US" sz="2400" b="1" dirty="0"/>
              <a:t>，给万人作可信的凭据。” </a:t>
            </a:r>
            <a:r>
              <a:rPr lang="en-US" altLang="zh-CN" dirty="0" smtClean="0"/>
              <a:t/>
            </a:r>
            <a:br>
              <a:rPr lang="en-US" altLang="zh-CN" dirty="0" smtClean="0"/>
            </a:b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457200" y="228600"/>
            <a:ext cx="8229600" cy="5897563"/>
          </a:xfrm>
        </p:spPr>
        <p:txBody>
          <a:bodyPr>
            <a:normAutofit fontScale="25000" lnSpcReduction="20000"/>
          </a:bodyPr>
          <a:lstStyle/>
          <a:p>
            <a:r>
              <a:rPr lang="zh-CN" altLang="en-US" sz="12800" b="1" dirty="0" smtClean="0"/>
              <a:t>把传福音的果效交在神的手中 </a:t>
            </a:r>
            <a:r>
              <a:rPr lang="en-US" altLang="zh-CN" sz="12800" dirty="0" smtClean="0"/>
              <a:t>Commit results into God’s </a:t>
            </a:r>
            <a:r>
              <a:rPr lang="en-US" altLang="zh-CN" sz="12800" dirty="0" smtClean="0"/>
              <a:t>hand</a:t>
            </a:r>
            <a:endParaRPr lang="en-US" altLang="zh-CN" sz="9800" dirty="0" smtClean="0"/>
          </a:p>
          <a:p>
            <a:pPr lvl="1"/>
            <a:r>
              <a:rPr lang="en-US" altLang="zh-CN" sz="9600" b="1" dirty="0"/>
              <a:t>32</a:t>
            </a:r>
            <a:r>
              <a:rPr lang="zh-CN" altLang="en-US" sz="9600" b="1" dirty="0"/>
              <a:t>众人听见</a:t>
            </a:r>
            <a:r>
              <a:rPr lang="en-US" altLang="zh-CN" sz="9600" b="1" dirty="0"/>
              <a:t>..</a:t>
            </a:r>
            <a:r>
              <a:rPr lang="zh-CN" altLang="en-US" sz="9600" b="1" dirty="0"/>
              <a:t>就</a:t>
            </a:r>
            <a:r>
              <a:rPr lang="zh-CN" altLang="en-US" sz="9600" b="1" dirty="0">
                <a:solidFill>
                  <a:srgbClr val="FF0000"/>
                </a:solidFill>
              </a:rPr>
              <a:t>有讥诮</a:t>
            </a:r>
            <a:r>
              <a:rPr lang="zh-CN" altLang="en-US" sz="9600" b="1" dirty="0"/>
              <a:t>他的；</a:t>
            </a:r>
            <a:r>
              <a:rPr lang="en-US" altLang="zh-CN" sz="9600" b="1" dirty="0" smtClean="0"/>
              <a:t>34</a:t>
            </a:r>
            <a:r>
              <a:rPr lang="zh-CN" altLang="en-US" sz="9600" b="1" dirty="0" smtClean="0"/>
              <a:t>但</a:t>
            </a:r>
            <a:r>
              <a:rPr lang="zh-CN" altLang="en-US" sz="9600" b="1" dirty="0">
                <a:solidFill>
                  <a:srgbClr val="FF0000"/>
                </a:solidFill>
              </a:rPr>
              <a:t>有</a:t>
            </a:r>
            <a:r>
              <a:rPr lang="zh-CN" altLang="en-US" sz="9600" b="1" dirty="0"/>
              <a:t>几个人</a:t>
            </a:r>
            <a:r>
              <a:rPr lang="en-US" altLang="zh-CN" sz="9600" b="1" dirty="0"/>
              <a:t>…</a:t>
            </a:r>
            <a:r>
              <a:rPr lang="zh-CN" altLang="en-US" sz="9600" b="1" dirty="0"/>
              <a:t>，</a:t>
            </a:r>
            <a:r>
              <a:rPr lang="zh-CN" altLang="en-US" sz="9600" b="1" dirty="0">
                <a:solidFill>
                  <a:srgbClr val="FF0000"/>
                </a:solidFill>
              </a:rPr>
              <a:t>信了主</a:t>
            </a:r>
            <a:r>
              <a:rPr lang="en-US" altLang="zh-CN" sz="9600" b="1" dirty="0" smtClean="0"/>
              <a:t>,…</a:t>
            </a:r>
            <a:r>
              <a:rPr lang="zh-CN" altLang="en-US" sz="9600" b="1" dirty="0" smtClean="0"/>
              <a:t>并一个妇人</a:t>
            </a:r>
            <a:r>
              <a:rPr lang="en-US" altLang="zh-CN" sz="9600" b="1" dirty="0" smtClean="0"/>
              <a:t>, </a:t>
            </a:r>
            <a:r>
              <a:rPr lang="en-US" altLang="zh-CN" sz="9600" dirty="0" smtClean="0"/>
              <a:t>32 </a:t>
            </a:r>
            <a:r>
              <a:rPr lang="en-US" sz="9600" dirty="0" smtClean="0"/>
              <a:t>some </a:t>
            </a:r>
            <a:r>
              <a:rPr lang="en-US" sz="9600" dirty="0"/>
              <a:t>mocked: </a:t>
            </a:r>
            <a:r>
              <a:rPr lang="en-US" sz="9600" dirty="0" smtClean="0"/>
              <a:t>34 certain men…believed: and a </a:t>
            </a:r>
            <a:r>
              <a:rPr lang="en-US" sz="9600" dirty="0"/>
              <a:t>woman </a:t>
            </a:r>
            <a:r>
              <a:rPr lang="en-US" sz="9600" dirty="0" smtClean="0"/>
              <a:t>...</a:t>
            </a:r>
            <a:endParaRPr lang="en-US" sz="5100" dirty="0" smtClean="0"/>
          </a:p>
          <a:p>
            <a:pPr lvl="1"/>
            <a:r>
              <a:rPr lang="zh-CN" altLang="en-US" sz="9600" b="1" dirty="0"/>
              <a:t>马太福音</a:t>
            </a:r>
            <a:r>
              <a:rPr lang="en-US" altLang="zh-CN" sz="9600" b="1" dirty="0"/>
              <a:t>13:3-8 …</a:t>
            </a:r>
            <a:r>
              <a:rPr lang="zh-CN" altLang="en-US" sz="9600" b="1" dirty="0"/>
              <a:t>“有一个撒种的出去撒种；</a:t>
            </a:r>
            <a:r>
              <a:rPr lang="en-US" altLang="zh-CN" sz="9600" b="1" dirty="0"/>
              <a:t>…</a:t>
            </a:r>
            <a:r>
              <a:rPr lang="zh-CN" altLang="en-US" sz="9600" b="1" dirty="0">
                <a:solidFill>
                  <a:srgbClr val="FF0000"/>
                </a:solidFill>
              </a:rPr>
              <a:t>有落在路旁的</a:t>
            </a:r>
            <a:r>
              <a:rPr lang="zh-CN" altLang="en-US" sz="9600" b="1" dirty="0"/>
              <a:t>，</a:t>
            </a:r>
            <a:r>
              <a:rPr lang="en-US" altLang="zh-CN" sz="9600" b="1" dirty="0"/>
              <a:t>…</a:t>
            </a:r>
            <a:r>
              <a:rPr lang="zh-CN" altLang="en-US" sz="9600" b="1" dirty="0"/>
              <a:t>有</a:t>
            </a:r>
            <a:r>
              <a:rPr lang="zh-CN" altLang="en-US" sz="9600" b="1" dirty="0">
                <a:solidFill>
                  <a:srgbClr val="FF0000"/>
                </a:solidFill>
              </a:rPr>
              <a:t>落在土浅石头地上</a:t>
            </a:r>
            <a:r>
              <a:rPr lang="zh-CN" altLang="en-US" sz="9600" b="1" dirty="0"/>
              <a:t>的</a:t>
            </a:r>
            <a:r>
              <a:rPr lang="en-US" altLang="zh-CN" sz="9600" b="1" dirty="0"/>
              <a:t>…</a:t>
            </a:r>
            <a:r>
              <a:rPr lang="zh-CN" altLang="en-US" sz="9600" b="1" dirty="0"/>
              <a:t>有</a:t>
            </a:r>
            <a:r>
              <a:rPr lang="zh-CN" altLang="en-US" sz="9600" b="1" dirty="0">
                <a:solidFill>
                  <a:srgbClr val="FF0000"/>
                </a:solidFill>
              </a:rPr>
              <a:t>落在荆棘里</a:t>
            </a:r>
            <a:r>
              <a:rPr lang="zh-CN" altLang="en-US" sz="9600" b="1" dirty="0"/>
              <a:t>的</a:t>
            </a:r>
            <a:r>
              <a:rPr lang="en-US" altLang="zh-CN" sz="9600" b="1" dirty="0"/>
              <a:t>…</a:t>
            </a:r>
            <a:r>
              <a:rPr lang="zh-CN" altLang="en-US" sz="9600" b="1" dirty="0"/>
              <a:t>又有</a:t>
            </a:r>
            <a:r>
              <a:rPr lang="zh-CN" altLang="en-US" sz="9600" b="1" dirty="0">
                <a:solidFill>
                  <a:srgbClr val="FF0000"/>
                </a:solidFill>
              </a:rPr>
              <a:t>落在好土里</a:t>
            </a:r>
            <a:r>
              <a:rPr lang="zh-CN" altLang="en-US" sz="9600" b="1" dirty="0"/>
              <a:t>的</a:t>
            </a:r>
            <a:r>
              <a:rPr lang="en-US" altLang="zh-CN" sz="9600" b="1" dirty="0"/>
              <a:t>…</a:t>
            </a:r>
            <a:r>
              <a:rPr lang="zh-CN" altLang="en-US" sz="9600" b="1" dirty="0"/>
              <a:t> </a:t>
            </a:r>
            <a:r>
              <a:rPr lang="en-US" altLang="zh-CN" sz="9600" b="1" dirty="0"/>
              <a:t> a </a:t>
            </a:r>
            <a:r>
              <a:rPr lang="en-US" altLang="zh-CN" sz="9600" b="1" dirty="0" err="1"/>
              <a:t>sower</a:t>
            </a:r>
            <a:r>
              <a:rPr lang="en-US" altLang="zh-CN" sz="9600" b="1" dirty="0"/>
              <a:t> went forth to sow… some seeds fell by the way side,… some fell upon stony places, …some fell among thorns; other fell into good </a:t>
            </a:r>
            <a:r>
              <a:rPr lang="en-US" altLang="zh-CN" sz="9600" b="1" dirty="0" smtClean="0"/>
              <a:t>ground…(Matthew 13:3-8) </a:t>
            </a:r>
            <a:endParaRPr lang="en-US" altLang="zh-CN" sz="6000" b="1" dirty="0" smtClean="0"/>
          </a:p>
          <a:p>
            <a:pPr lvl="1"/>
            <a:r>
              <a:rPr lang="zh-CN" altLang="en-US" sz="9600" b="1" dirty="0"/>
              <a:t>哥林多前书 </a:t>
            </a:r>
            <a:r>
              <a:rPr lang="en-US" altLang="zh-CN" sz="9600" b="1" dirty="0"/>
              <a:t>3:6-7 </a:t>
            </a:r>
            <a:r>
              <a:rPr lang="zh-CN" altLang="en-US" sz="9600" b="1" dirty="0"/>
              <a:t>我栽种了，亚波罗浇灌了，</a:t>
            </a:r>
            <a:r>
              <a:rPr lang="zh-CN" altLang="en-US" sz="9600" b="1" dirty="0">
                <a:solidFill>
                  <a:srgbClr val="FF0000"/>
                </a:solidFill>
              </a:rPr>
              <a:t>惟有　神叫他生长</a:t>
            </a:r>
            <a:r>
              <a:rPr lang="zh-CN" altLang="en-US" sz="9600" b="1" dirty="0"/>
              <a:t>。可见栽种的，算不得什么，浇灌的，也算不得什么；</a:t>
            </a:r>
            <a:r>
              <a:rPr lang="zh-CN" altLang="en-US" sz="9600" b="1" dirty="0">
                <a:solidFill>
                  <a:srgbClr val="FF0000"/>
                </a:solidFill>
              </a:rPr>
              <a:t>只在那叫他生长的　神。 </a:t>
            </a:r>
            <a:r>
              <a:rPr lang="zh-CN" altLang="en-US" sz="9600" b="1" dirty="0"/>
              <a:t> </a:t>
            </a:r>
            <a:r>
              <a:rPr lang="en-US" altLang="en-US" sz="9600" b="1" dirty="0"/>
              <a:t>I have planted, </a:t>
            </a:r>
            <a:r>
              <a:rPr lang="en-US" altLang="en-US" sz="9600" b="1" dirty="0" err="1"/>
              <a:t>Apollos</a:t>
            </a:r>
            <a:r>
              <a:rPr lang="en-US" altLang="en-US" sz="9600" b="1" dirty="0"/>
              <a:t> watered; but God gave the increase. So then neither is he that </a:t>
            </a:r>
            <a:r>
              <a:rPr lang="en-US" altLang="en-US" sz="9600" b="1" dirty="0" err="1"/>
              <a:t>planteth</a:t>
            </a:r>
            <a:r>
              <a:rPr lang="en-US" altLang="en-US" sz="9600" b="1" dirty="0"/>
              <a:t> any thing, neither he that </a:t>
            </a:r>
            <a:r>
              <a:rPr lang="en-US" altLang="en-US" sz="9600" b="1" dirty="0" err="1"/>
              <a:t>watereth</a:t>
            </a:r>
            <a:r>
              <a:rPr lang="en-US" altLang="en-US" sz="9600" b="1" dirty="0"/>
              <a:t>; but God that </a:t>
            </a:r>
            <a:r>
              <a:rPr lang="en-US" altLang="en-US" sz="9600" b="1" dirty="0" err="1"/>
              <a:t>giveth</a:t>
            </a:r>
            <a:r>
              <a:rPr lang="en-US" altLang="en-US" sz="9600" b="1" dirty="0"/>
              <a:t> the increase. (1 Corinthians3:6-7)</a:t>
            </a:r>
          </a:p>
          <a:p>
            <a:pPr lvl="1"/>
            <a:endParaRPr lang="en-US" altLang="zh-CN" b="1" dirty="0"/>
          </a:p>
          <a:p>
            <a:pPr lvl="1"/>
            <a:endParaRPr lang="en-US" dirty="0" smtClean="0"/>
          </a:p>
          <a:p>
            <a:pPr lvl="2">
              <a:buNone/>
            </a:pPr>
            <a:r>
              <a:rPr lang="en-US" dirty="0"/>
              <a:t/>
            </a:r>
            <a:br>
              <a:rPr lang="en-US" dirty="0"/>
            </a:br>
            <a:endParaRPr lang="en-US" dirty="0"/>
          </a:p>
          <a:p>
            <a:pPr>
              <a:buNone/>
            </a:pPr>
            <a:endParaRPr lang="en-US" dirty="0" smtClean="0"/>
          </a:p>
          <a:p>
            <a:pPr lvl="1"/>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40000" lnSpcReduction="20000"/>
          </a:bodyPr>
          <a:lstStyle/>
          <a:p>
            <a:pPr>
              <a:buNone/>
            </a:pPr>
            <a:r>
              <a:rPr lang="en-US" altLang="zh-CN" sz="6000" b="1" dirty="0"/>
              <a:t>19</a:t>
            </a:r>
            <a:r>
              <a:rPr lang="zh-CN" altLang="en-US" sz="6000" b="1" dirty="0"/>
              <a:t>又拿起饼来，祝谢了，就擘开，递给他们，说：“这是我的身体，为你们舍的，你们也应当如此行，为的是记念我。” </a:t>
            </a:r>
            <a:endParaRPr lang="en-US" altLang="zh-CN" sz="6000" b="1" dirty="0"/>
          </a:p>
          <a:p>
            <a:pPr>
              <a:buNone/>
            </a:pPr>
            <a:r>
              <a:rPr lang="en-US" altLang="en-US" sz="5100" dirty="0" smtClean="0"/>
              <a:t>And he took bread, and gave thanks, and brake it, and gave unto them, saying, This is my body which is given for you: this do in remembrance of me. </a:t>
            </a:r>
          </a:p>
          <a:p>
            <a:pPr>
              <a:buNone/>
            </a:pPr>
            <a:r>
              <a:rPr lang="en-US" altLang="zh-CN" sz="6000" b="1" dirty="0"/>
              <a:t>20</a:t>
            </a:r>
            <a:r>
              <a:rPr lang="zh-CN" altLang="en-US" sz="6000" b="1" dirty="0"/>
              <a:t>饭后也照样拿起杯来，说：“这杯是用我血所立的新约，是为你们流出来的。</a:t>
            </a:r>
            <a:endParaRPr lang="en-US" altLang="zh-CN" sz="6000" b="1" dirty="0"/>
          </a:p>
          <a:p>
            <a:pPr>
              <a:buNone/>
            </a:pPr>
            <a:r>
              <a:rPr lang="en-US" altLang="en-US" sz="5100" dirty="0"/>
              <a:t>Likewise also the cup after supper, saying, This cup is the new testament in my blood, which is shed for you. </a:t>
            </a:r>
            <a:endParaRPr lang="en-US" altLang="en-US" sz="5100" b="1" dirty="0" smtClean="0"/>
          </a:p>
          <a:p>
            <a:pPr>
              <a:buNone/>
            </a:pPr>
            <a:r>
              <a:rPr lang="en-US" altLang="zh-CN" sz="6000" b="1" dirty="0"/>
              <a:t>28</a:t>
            </a:r>
            <a:r>
              <a:rPr lang="zh-CN" altLang="en-US" sz="6000" b="1" dirty="0"/>
              <a:t>因为这是我立约的血，为多人流出来，使罪得赦。 </a:t>
            </a:r>
            <a:r>
              <a:rPr lang="en-US" altLang="zh-CN" sz="5100" b="1" dirty="0"/>
              <a:t/>
            </a:r>
            <a:br>
              <a:rPr lang="en-US" altLang="zh-CN" sz="5100" b="1" dirty="0"/>
            </a:br>
            <a:r>
              <a:rPr lang="en-US" altLang="en-US" sz="5100" dirty="0"/>
              <a:t>For this is my blood of the new testament, which is shed for many for the remission of sins. </a:t>
            </a:r>
          </a:p>
          <a:p>
            <a:pPr>
              <a:buNone/>
            </a:pPr>
            <a:r>
              <a:rPr lang="en-US" altLang="zh-CN" sz="6000" b="1" dirty="0"/>
              <a:t>29</a:t>
            </a:r>
            <a:r>
              <a:rPr lang="zh-CN" altLang="en-US" sz="6000" b="1" dirty="0"/>
              <a:t>但我告诉你们，从今以后，我不再喝这葡萄汁，直到我在我父的国里同你们喝新的那日子。”</a:t>
            </a:r>
            <a:r>
              <a:rPr lang="zh-CN" altLang="en-US" sz="5100" b="1" dirty="0"/>
              <a:t>  </a:t>
            </a:r>
            <a:endParaRPr lang="en-US" altLang="zh-CN" sz="5100" b="1" dirty="0"/>
          </a:p>
          <a:p>
            <a:pPr>
              <a:buNone/>
            </a:pPr>
            <a:r>
              <a:rPr lang="en-US" altLang="en-US" sz="5100" dirty="0"/>
              <a:t>But I say unto you, I will not drink henceforth of this fruit of the vine, until that day when I drink it new with you in my Father's kingdom. </a:t>
            </a:r>
            <a:r>
              <a:rPr lang="en-US" dirty="0"/>
              <a:t/>
            </a:r>
            <a:br>
              <a:rPr lang="en-US" dirty="0"/>
            </a:br>
            <a:endParaRPr lang="en-US" dirty="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57200"/>
          </a:xfrm>
        </p:spPr>
        <p:txBody>
          <a:bodyPr>
            <a:normAutofit fontScale="90000"/>
          </a:bodyPr>
          <a:lstStyle/>
          <a:p>
            <a:r>
              <a:rPr lang="zh-CN" altLang="en-US" dirty="0" smtClean="0"/>
              <a:t>使徒行传</a:t>
            </a:r>
            <a:r>
              <a:rPr lang="en-US" altLang="zh-CN" dirty="0" smtClean="0"/>
              <a:t>17:16-34;</a:t>
            </a:r>
            <a:r>
              <a:rPr lang="zh-CN" altLang="en-US" dirty="0" smtClean="0"/>
              <a:t> </a:t>
            </a:r>
            <a:r>
              <a:rPr lang="en-US" altLang="zh-CN" dirty="0" smtClean="0"/>
              <a:t>Acts</a:t>
            </a:r>
            <a:r>
              <a:rPr lang="zh-CN" altLang="en-US" dirty="0" smtClean="0"/>
              <a:t> </a:t>
            </a:r>
            <a:r>
              <a:rPr lang="en-US" altLang="zh-CN" dirty="0" smtClean="0"/>
              <a:t>17</a:t>
            </a:r>
            <a:r>
              <a:rPr lang="zh-CN" altLang="en-US" dirty="0" smtClean="0"/>
              <a:t>：</a:t>
            </a:r>
            <a:r>
              <a:rPr lang="en-US" altLang="zh-CN" dirty="0" smtClean="0"/>
              <a:t>16-34</a:t>
            </a:r>
            <a:endParaRPr lang="en-US" dirty="0"/>
          </a:p>
        </p:txBody>
      </p:sp>
      <p:sp>
        <p:nvSpPr>
          <p:cNvPr id="3" name="Content Placeholder 2"/>
          <p:cNvSpPr>
            <a:spLocks noGrp="1"/>
          </p:cNvSpPr>
          <p:nvPr>
            <p:ph idx="1"/>
          </p:nvPr>
        </p:nvSpPr>
        <p:spPr>
          <a:xfrm>
            <a:off x="457200" y="685800"/>
            <a:ext cx="8229600" cy="5638800"/>
          </a:xfrm>
        </p:spPr>
        <p:txBody>
          <a:bodyPr>
            <a:normAutofit fontScale="25000" lnSpcReduction="20000"/>
          </a:bodyPr>
          <a:lstStyle/>
          <a:p>
            <a:pPr>
              <a:buNone/>
            </a:pPr>
            <a:r>
              <a:rPr lang="en-US" altLang="zh-CN" sz="9600" b="1" dirty="0" smtClean="0"/>
              <a:t>16</a:t>
            </a:r>
            <a:r>
              <a:rPr lang="zh-CN" altLang="en-US" sz="9600" b="1" dirty="0" smtClean="0"/>
              <a:t> 保</a:t>
            </a:r>
            <a:r>
              <a:rPr lang="zh-CN" altLang="en-US" sz="9600" b="1" dirty="0"/>
              <a:t>罗在雅典等候他们的时候，看见满城都是偶像，就心里着急</a:t>
            </a:r>
            <a:r>
              <a:rPr lang="zh-CN" altLang="en-US" sz="9600" dirty="0"/>
              <a:t>；</a:t>
            </a:r>
            <a:r>
              <a:rPr lang="zh-CN" altLang="en-US" sz="6200" dirty="0"/>
              <a:t> </a:t>
            </a:r>
            <a:endParaRPr lang="en-US" altLang="zh-CN" sz="6200" dirty="0" smtClean="0"/>
          </a:p>
          <a:p>
            <a:pPr>
              <a:buNone/>
            </a:pPr>
            <a:r>
              <a:rPr lang="en-US" sz="8000" dirty="0" smtClean="0"/>
              <a:t>Now </a:t>
            </a:r>
            <a:r>
              <a:rPr lang="en-US" sz="8000" dirty="0"/>
              <a:t>while Paul waited for them at Athens, his spirit was stirred in him, when he saw the city wholly given to idolatry. </a:t>
            </a:r>
            <a:endParaRPr lang="en-US" sz="8000" dirty="0" smtClean="0"/>
          </a:p>
          <a:p>
            <a:pPr>
              <a:buNone/>
            </a:pPr>
            <a:r>
              <a:rPr lang="en-US" altLang="zh-CN" sz="9600" b="1" dirty="0"/>
              <a:t>17</a:t>
            </a:r>
            <a:r>
              <a:rPr lang="zh-CN" altLang="en-US" sz="9600" b="1" dirty="0"/>
              <a:t>于是在会堂里与犹太人和虔敬的人，并每日在市上所遇见的人，辩论。 </a:t>
            </a:r>
            <a:endParaRPr lang="en-US" altLang="zh-CN" sz="9600" b="1" dirty="0"/>
          </a:p>
          <a:p>
            <a:pPr>
              <a:buNone/>
            </a:pPr>
            <a:r>
              <a:rPr lang="en-US" sz="8000" dirty="0" smtClean="0"/>
              <a:t>Therefore </a:t>
            </a:r>
            <a:r>
              <a:rPr lang="en-US" sz="8000" dirty="0"/>
              <a:t>disputed he in the synagogue with the Jews, and with the devout persons, and in the market daily with them that met with him. </a:t>
            </a:r>
            <a:endParaRPr lang="en-US" sz="8000" dirty="0" smtClean="0"/>
          </a:p>
          <a:p>
            <a:pPr>
              <a:buNone/>
            </a:pPr>
            <a:r>
              <a:rPr lang="en-US" altLang="zh-CN" sz="9600" b="1" dirty="0"/>
              <a:t>18</a:t>
            </a:r>
            <a:r>
              <a:rPr lang="zh-CN" altLang="en-US" sz="9600" b="1" dirty="0"/>
              <a:t>还有以彼古罗和斯多亚两门的学士，与他争论。有的说：“这胡言乱语的要说什么？”有的说：“他似乎是传说外邦鬼神的。”这话是因保罗传讲耶稣与复活的道。  </a:t>
            </a:r>
            <a:endParaRPr lang="en-US" altLang="zh-CN" sz="9600" b="1" dirty="0"/>
          </a:p>
          <a:p>
            <a:pPr>
              <a:buNone/>
            </a:pPr>
            <a:r>
              <a:rPr lang="en-US" sz="8000" dirty="0" smtClean="0"/>
              <a:t>Then </a:t>
            </a:r>
            <a:r>
              <a:rPr lang="en-US" sz="8000" dirty="0"/>
              <a:t>certain philosophers of the Epicureans, and of the </a:t>
            </a:r>
            <a:r>
              <a:rPr lang="en-US" sz="8000" dirty="0" err="1"/>
              <a:t>Stoicks</a:t>
            </a:r>
            <a:r>
              <a:rPr lang="en-US" sz="8000" dirty="0"/>
              <a:t>, encountered him. And some said, What will this babbler say? other some, He </a:t>
            </a:r>
            <a:r>
              <a:rPr lang="en-US" sz="8000" dirty="0" err="1"/>
              <a:t>seemeth</a:t>
            </a:r>
            <a:r>
              <a:rPr lang="en-US" sz="8000" dirty="0"/>
              <a:t> to be a setter forth of strange gods: because he preached unto them Jesus, and the resurrection. </a:t>
            </a:r>
            <a:endParaRPr lang="en-US" sz="8000" dirty="0" smtClean="0"/>
          </a:p>
          <a:p>
            <a:pPr>
              <a:buNone/>
            </a:pPr>
            <a:r>
              <a:rPr lang="en-US" altLang="zh-CN" sz="9600" b="1" dirty="0"/>
              <a:t>19</a:t>
            </a:r>
            <a:r>
              <a:rPr lang="zh-CN" altLang="en-US" sz="9600" b="1" dirty="0"/>
              <a:t>他们就把他带到亚略</a:t>
            </a:r>
            <a:r>
              <a:rPr lang="en-US" altLang="zh-CN" sz="9600" b="1" dirty="0"/>
              <a:t>·</a:t>
            </a:r>
            <a:r>
              <a:rPr lang="zh-CN" altLang="en-US" sz="9600" b="1" dirty="0"/>
              <a:t>巴古，说：“你所讲的这新道，我们也可以知道吗？ </a:t>
            </a:r>
            <a:endParaRPr lang="en-US" altLang="zh-CN" sz="9600" b="1" dirty="0"/>
          </a:p>
          <a:p>
            <a:pPr>
              <a:buNone/>
            </a:pPr>
            <a:r>
              <a:rPr lang="en-US" sz="8000" dirty="0" smtClean="0"/>
              <a:t>And </a:t>
            </a:r>
            <a:r>
              <a:rPr lang="en-US" sz="8000" dirty="0"/>
              <a:t>they took him, and brought him unto </a:t>
            </a:r>
            <a:r>
              <a:rPr lang="en-US" sz="8000" dirty="0" err="1"/>
              <a:t>Areopagus</a:t>
            </a:r>
            <a:r>
              <a:rPr lang="en-US" sz="8000" dirty="0"/>
              <a:t>, saying, May we know what this new doctrine, whereof thou </a:t>
            </a:r>
            <a:r>
              <a:rPr lang="en-US" sz="8000" dirty="0" err="1"/>
              <a:t>speakest</a:t>
            </a:r>
            <a:r>
              <a:rPr lang="en-US" sz="8000" dirty="0"/>
              <a:t>, is?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533400"/>
          </a:xfrm>
        </p:spPr>
        <p:txBody>
          <a:bodyPr>
            <a:normAutofit fontScale="90000"/>
          </a:bodyPr>
          <a:lstStyle/>
          <a:p>
            <a:r>
              <a:rPr lang="zh-CN" altLang="en-US" dirty="0" smtClean="0"/>
              <a:t>使徒行传</a:t>
            </a:r>
            <a:r>
              <a:rPr lang="en-US" altLang="zh-CN" dirty="0" smtClean="0"/>
              <a:t>17:16-34;</a:t>
            </a:r>
            <a:r>
              <a:rPr lang="zh-CN" altLang="en-US" dirty="0" smtClean="0"/>
              <a:t> </a:t>
            </a:r>
            <a:r>
              <a:rPr lang="en-US" altLang="zh-CN" dirty="0" smtClean="0"/>
              <a:t>Acts</a:t>
            </a:r>
            <a:r>
              <a:rPr lang="zh-CN" altLang="en-US" dirty="0" smtClean="0"/>
              <a:t> </a:t>
            </a:r>
            <a:r>
              <a:rPr lang="en-US" altLang="zh-CN" dirty="0" smtClean="0"/>
              <a:t>17</a:t>
            </a:r>
            <a:r>
              <a:rPr lang="zh-CN" altLang="en-US" dirty="0" smtClean="0"/>
              <a:t>：</a:t>
            </a:r>
            <a:r>
              <a:rPr lang="en-US" altLang="zh-CN" dirty="0" smtClean="0"/>
              <a:t>16-34</a:t>
            </a:r>
            <a:endParaRPr lang="en-US" dirty="0"/>
          </a:p>
        </p:txBody>
      </p:sp>
      <p:sp>
        <p:nvSpPr>
          <p:cNvPr id="3" name="Content Placeholder 2"/>
          <p:cNvSpPr>
            <a:spLocks noGrp="1"/>
          </p:cNvSpPr>
          <p:nvPr>
            <p:ph idx="1"/>
          </p:nvPr>
        </p:nvSpPr>
        <p:spPr>
          <a:xfrm>
            <a:off x="457200" y="609600"/>
            <a:ext cx="8229600" cy="5867400"/>
          </a:xfrm>
        </p:spPr>
        <p:txBody>
          <a:bodyPr>
            <a:normAutofit fontScale="47500" lnSpcReduction="20000"/>
          </a:bodyPr>
          <a:lstStyle/>
          <a:p>
            <a:pPr>
              <a:buNone/>
            </a:pPr>
            <a:r>
              <a:rPr lang="en-US" altLang="zh-CN" sz="4400" b="1" dirty="0"/>
              <a:t>20</a:t>
            </a:r>
            <a:r>
              <a:rPr lang="zh-CN" altLang="en-US" sz="4400" b="1" dirty="0" smtClean="0"/>
              <a:t> 因</a:t>
            </a:r>
            <a:r>
              <a:rPr lang="zh-CN" altLang="en-US" sz="4400" b="1" dirty="0"/>
              <a:t>为你有些奇怪的事传到我们耳中，我们愿意知道这些事是什么意思</a:t>
            </a:r>
            <a:r>
              <a:rPr lang="zh-CN" altLang="en-US" sz="4400" b="1" dirty="0" smtClean="0"/>
              <a:t>。” </a:t>
            </a:r>
            <a:endParaRPr lang="en-US" altLang="zh-CN" sz="4400" b="1" dirty="0" smtClean="0"/>
          </a:p>
          <a:p>
            <a:pPr>
              <a:buNone/>
            </a:pPr>
            <a:r>
              <a:rPr lang="en-US" sz="3800" dirty="0" smtClean="0"/>
              <a:t>For </a:t>
            </a:r>
            <a:r>
              <a:rPr lang="en-US" sz="3800" dirty="0"/>
              <a:t>thou </a:t>
            </a:r>
            <a:r>
              <a:rPr lang="en-US" sz="3800" dirty="0" err="1"/>
              <a:t>bringest</a:t>
            </a:r>
            <a:r>
              <a:rPr lang="en-US" sz="3800" dirty="0"/>
              <a:t> certain strange things to our ears: we would know therefore what these things </a:t>
            </a:r>
            <a:r>
              <a:rPr lang="en-US" sz="3800" dirty="0" smtClean="0"/>
              <a:t>mean.</a:t>
            </a:r>
          </a:p>
          <a:p>
            <a:pPr>
              <a:buNone/>
            </a:pPr>
            <a:r>
              <a:rPr lang="en-US" altLang="zh-CN" sz="4400" b="1" dirty="0"/>
              <a:t>21</a:t>
            </a:r>
            <a:r>
              <a:rPr lang="zh-CN" altLang="en-US" sz="4400" b="1" dirty="0"/>
              <a:t>（雅典人和住在那里的客人都不顾别的事，只将新闻说说听听。） </a:t>
            </a:r>
            <a:endParaRPr lang="en-US" altLang="zh-CN" sz="4400" b="1" dirty="0"/>
          </a:p>
          <a:p>
            <a:pPr>
              <a:buNone/>
            </a:pPr>
            <a:r>
              <a:rPr lang="en-US" altLang="zh-CN" sz="3800" dirty="0"/>
              <a:t>(</a:t>
            </a:r>
            <a:r>
              <a:rPr lang="en-US" sz="3800" dirty="0"/>
              <a:t>For all the Athenians and strangers which were there spent their time in nothing else, but either to tell, or to hear some new thing.) </a:t>
            </a:r>
          </a:p>
          <a:p>
            <a:pPr>
              <a:buNone/>
            </a:pPr>
            <a:r>
              <a:rPr lang="en-US" altLang="zh-CN" sz="4400" b="1" dirty="0"/>
              <a:t>22</a:t>
            </a:r>
            <a:r>
              <a:rPr lang="zh-CN" altLang="en-US" sz="4400" b="1" dirty="0"/>
              <a:t>保罗站在亚略</a:t>
            </a:r>
            <a:r>
              <a:rPr lang="en-US" altLang="zh-CN" sz="4400" b="1" dirty="0"/>
              <a:t>·</a:t>
            </a:r>
            <a:r>
              <a:rPr lang="zh-CN" altLang="en-US" sz="4400" b="1" dirty="0"/>
              <a:t>巴古当中，说：“众位雅典人哪，我看你们凡事很敬畏鬼神</a:t>
            </a:r>
            <a:endParaRPr lang="en-US" altLang="zh-CN" sz="4400" b="1" dirty="0"/>
          </a:p>
          <a:p>
            <a:pPr>
              <a:buNone/>
            </a:pPr>
            <a:r>
              <a:rPr lang="en-US" altLang="zh-CN" sz="3800" dirty="0"/>
              <a:t>Then Paul stood in the midst of Mars' hill, and said, Ye men of Athens, I perceive that in all things ye are too superstitious. </a:t>
            </a:r>
          </a:p>
          <a:p>
            <a:pPr>
              <a:buNone/>
            </a:pPr>
            <a:r>
              <a:rPr lang="en-US" altLang="zh-CN" sz="4400" b="1" dirty="0"/>
              <a:t>23</a:t>
            </a:r>
            <a:r>
              <a:rPr lang="zh-CN" altLang="en-US" sz="4400" b="1" dirty="0"/>
              <a:t>我游行的时候，观看你们所敬拜的，遇见一座坛，上面写着‘未识之神’。你们所不认识而敬拜的，我现在告诉你们。 </a:t>
            </a:r>
            <a:endParaRPr lang="en-US" altLang="zh-CN" sz="4400" b="1" dirty="0"/>
          </a:p>
          <a:p>
            <a:pPr>
              <a:buNone/>
            </a:pPr>
            <a:r>
              <a:rPr lang="en-US" altLang="zh-CN" sz="3800" dirty="0"/>
              <a:t>For as I passed by, and beheld your devotions, I found an altar with this inscription, TO THE UNKNOWN GOD. Whom therefore ye ignorantly worship, him declare I unto you. </a:t>
            </a:r>
          </a:p>
          <a:p>
            <a:pPr>
              <a:buNone/>
            </a:pPr>
            <a:r>
              <a:rPr lang="en-US" altLang="zh-CN" sz="4400" b="1" dirty="0"/>
              <a:t>24</a:t>
            </a:r>
            <a:r>
              <a:rPr lang="zh-CN" altLang="en-US" sz="4400" b="1" dirty="0"/>
              <a:t>创造宇宙和其中万物的　神，既是天地的主，就不住人手所造的殿，</a:t>
            </a:r>
            <a:r>
              <a:rPr lang="zh-CN" altLang="en-US" sz="3600" b="1" dirty="0"/>
              <a:t> </a:t>
            </a:r>
            <a:r>
              <a:rPr lang="zh-CN" altLang="en-US" dirty="0"/>
              <a:t> </a:t>
            </a:r>
            <a:r>
              <a:rPr lang="en-US" altLang="zh-CN" dirty="0"/>
              <a:t/>
            </a:r>
            <a:br>
              <a:rPr lang="en-US" altLang="zh-CN" dirty="0"/>
            </a:br>
            <a:r>
              <a:rPr lang="en-US" altLang="zh-CN" sz="3800" dirty="0"/>
              <a:t>God that made the world and all things therein, seeing that he is Lord of heaven and earth, </a:t>
            </a:r>
            <a:r>
              <a:rPr lang="en-US" altLang="zh-CN" sz="3800" dirty="0" err="1"/>
              <a:t>dwelleth</a:t>
            </a:r>
            <a:r>
              <a:rPr lang="en-US" altLang="zh-CN" sz="3800" dirty="0"/>
              <a:t> not in temples made with hands;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zh-CN" altLang="en-US" dirty="0" smtClean="0"/>
              <a:t>使徒行传</a:t>
            </a:r>
            <a:r>
              <a:rPr lang="en-US" altLang="zh-CN" dirty="0" smtClean="0"/>
              <a:t>17:16-34;</a:t>
            </a:r>
            <a:r>
              <a:rPr lang="zh-CN" altLang="en-US" dirty="0" smtClean="0"/>
              <a:t> </a:t>
            </a:r>
            <a:r>
              <a:rPr lang="en-US" altLang="zh-CN" dirty="0" smtClean="0"/>
              <a:t>Acts</a:t>
            </a:r>
            <a:r>
              <a:rPr lang="zh-CN" altLang="en-US" dirty="0" smtClean="0"/>
              <a:t> </a:t>
            </a:r>
            <a:r>
              <a:rPr lang="en-US" altLang="zh-CN" dirty="0" smtClean="0"/>
              <a:t>17</a:t>
            </a:r>
            <a:r>
              <a:rPr lang="zh-CN" altLang="en-US" dirty="0" smtClean="0"/>
              <a:t>：</a:t>
            </a:r>
            <a:r>
              <a:rPr lang="en-US" altLang="zh-CN" dirty="0" smtClean="0"/>
              <a:t>16-34</a:t>
            </a:r>
            <a:endParaRPr lang="en-US" dirty="0"/>
          </a:p>
        </p:txBody>
      </p:sp>
      <p:sp>
        <p:nvSpPr>
          <p:cNvPr id="3" name="Content Placeholder 2"/>
          <p:cNvSpPr>
            <a:spLocks noGrp="1"/>
          </p:cNvSpPr>
          <p:nvPr>
            <p:ph idx="1"/>
          </p:nvPr>
        </p:nvSpPr>
        <p:spPr>
          <a:xfrm>
            <a:off x="457200" y="990600"/>
            <a:ext cx="8229600" cy="5257800"/>
          </a:xfrm>
        </p:spPr>
        <p:txBody>
          <a:bodyPr>
            <a:normAutofit fontScale="85000" lnSpcReduction="20000"/>
          </a:bodyPr>
          <a:lstStyle/>
          <a:p>
            <a:pPr>
              <a:buNone/>
            </a:pPr>
            <a:r>
              <a:rPr lang="en-US" altLang="zh-CN" sz="2400" b="1" dirty="0"/>
              <a:t>25</a:t>
            </a:r>
            <a:r>
              <a:rPr lang="zh-CN" altLang="en-US" sz="2400" b="1" dirty="0"/>
              <a:t> 也不用人手服侍，好像缺少什么；自己倒将生命、气息、万物，赐给万人。 </a:t>
            </a:r>
            <a:r>
              <a:rPr lang="zh-CN" altLang="en-US" sz="2000" dirty="0"/>
              <a:t> </a:t>
            </a:r>
            <a:endParaRPr lang="en-US" altLang="zh-CN" sz="2000" dirty="0"/>
          </a:p>
          <a:p>
            <a:pPr>
              <a:buNone/>
            </a:pPr>
            <a:r>
              <a:rPr lang="en-US" sz="2000" dirty="0" smtClean="0"/>
              <a:t>Neither </a:t>
            </a:r>
            <a:r>
              <a:rPr lang="en-US" sz="2000" dirty="0"/>
              <a:t>is worshipped with men's hands, as though he needed any thing, seeing he </a:t>
            </a:r>
            <a:r>
              <a:rPr lang="en-US" sz="2000" dirty="0" err="1"/>
              <a:t>giveth</a:t>
            </a:r>
            <a:r>
              <a:rPr lang="en-US" sz="2000" dirty="0"/>
              <a:t> to all life, and breath, and all things; </a:t>
            </a:r>
            <a:endParaRPr lang="en-US" sz="2000" dirty="0" smtClean="0"/>
          </a:p>
          <a:p>
            <a:pPr>
              <a:buNone/>
            </a:pPr>
            <a:r>
              <a:rPr lang="en-US" altLang="zh-CN" sz="2400" b="1" dirty="0"/>
              <a:t>26</a:t>
            </a:r>
            <a:r>
              <a:rPr lang="zh-CN" altLang="en-US" sz="2400" b="1" dirty="0"/>
              <a:t>他从一本（本：有古卷是血脉）造出万族的人，住在全地上，并且预先定准他们的年限和所住的疆界， </a:t>
            </a:r>
            <a:endParaRPr lang="en-US" altLang="zh-CN" sz="2400" b="1" dirty="0"/>
          </a:p>
          <a:p>
            <a:pPr>
              <a:buNone/>
            </a:pPr>
            <a:r>
              <a:rPr lang="en-US" sz="2000" dirty="0" smtClean="0"/>
              <a:t>And </a:t>
            </a:r>
            <a:r>
              <a:rPr lang="en-US" sz="2000" dirty="0"/>
              <a:t>hath made of one blood all nations of men for to dwell on all the face of the earth, and hath determined the times before appointed, and the bounds of their habitation; </a:t>
            </a:r>
          </a:p>
          <a:p>
            <a:pPr>
              <a:buNone/>
            </a:pPr>
            <a:r>
              <a:rPr lang="en-US" altLang="zh-CN" sz="2400" b="1" dirty="0"/>
              <a:t>27</a:t>
            </a:r>
            <a:r>
              <a:rPr lang="zh-CN" altLang="en-US" sz="2400" b="1" dirty="0"/>
              <a:t>要叫他们寻求　神，或者可以揣摩而得，其实他离我们各人不远； </a:t>
            </a:r>
            <a:r>
              <a:rPr lang="zh-CN" altLang="en-US" sz="2000" dirty="0"/>
              <a:t> </a:t>
            </a:r>
            <a:endParaRPr lang="en-US" altLang="zh-CN" sz="2000" dirty="0"/>
          </a:p>
          <a:p>
            <a:pPr>
              <a:buNone/>
            </a:pPr>
            <a:r>
              <a:rPr lang="en-US" sz="2000" dirty="0" smtClean="0"/>
              <a:t>That </a:t>
            </a:r>
            <a:r>
              <a:rPr lang="en-US" sz="2000" dirty="0"/>
              <a:t>they should seek the Lord, if haply they might feel after him, and find him, though he be not far from every one of us: </a:t>
            </a:r>
          </a:p>
          <a:p>
            <a:pPr>
              <a:buNone/>
            </a:pPr>
            <a:r>
              <a:rPr lang="en-US" altLang="zh-CN" sz="2400" b="1" dirty="0"/>
              <a:t>28</a:t>
            </a:r>
            <a:r>
              <a:rPr lang="zh-CN" altLang="en-US" sz="2400" b="1" dirty="0"/>
              <a:t>我们生活、动作、存留，都在乎他。就如你们作诗的，有人说：‘我们也是他所生的。’</a:t>
            </a:r>
            <a:r>
              <a:rPr lang="zh-CN" altLang="en-US" sz="2000" dirty="0"/>
              <a:t>  </a:t>
            </a:r>
            <a:endParaRPr lang="en-US" altLang="zh-CN" sz="2000" dirty="0"/>
          </a:p>
          <a:p>
            <a:pPr>
              <a:buNone/>
            </a:pPr>
            <a:r>
              <a:rPr lang="en-US" sz="2000" dirty="0" smtClean="0"/>
              <a:t>For </a:t>
            </a:r>
            <a:r>
              <a:rPr lang="en-US" sz="2000" dirty="0"/>
              <a:t>in him we live, and move, and have our being; as certain also of your own poets have said, For we are also his offspring. </a:t>
            </a:r>
          </a:p>
          <a:p>
            <a:pPr>
              <a:buNone/>
            </a:pPr>
            <a:r>
              <a:rPr lang="en-US" altLang="zh-CN" sz="2400" b="1" dirty="0"/>
              <a:t>29</a:t>
            </a:r>
            <a:r>
              <a:rPr lang="zh-CN" altLang="en-US" sz="2400" b="1" dirty="0"/>
              <a:t>我们既是　神所生的，就不当以为　神的神性像人用手艺、心思所雕刻的金、银、石。  </a:t>
            </a:r>
            <a:endParaRPr lang="en-US" altLang="zh-CN" sz="2400" b="1" dirty="0"/>
          </a:p>
          <a:p>
            <a:pPr>
              <a:buNone/>
            </a:pPr>
            <a:r>
              <a:rPr lang="en-US" sz="2000" dirty="0" smtClean="0"/>
              <a:t>Forasmuch </a:t>
            </a:r>
            <a:r>
              <a:rPr lang="en-US" sz="2000" dirty="0"/>
              <a:t>then as we are the offspring of God, we ought not to think that the Godhead is like unto gold, or silver, or stone, graven by art and man's device. </a:t>
            </a:r>
            <a:br>
              <a:rPr lang="en-US" sz="2000" dirty="0"/>
            </a:br>
            <a:endParaRPr lang="en-US" sz="2000"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zh-CN" altLang="en-US" dirty="0" smtClean="0"/>
              <a:t>使徒行传</a:t>
            </a:r>
            <a:r>
              <a:rPr lang="en-US" altLang="zh-CN" dirty="0" smtClean="0"/>
              <a:t>17:16-34;</a:t>
            </a:r>
            <a:r>
              <a:rPr lang="zh-CN" altLang="en-US" dirty="0" smtClean="0"/>
              <a:t> </a:t>
            </a:r>
            <a:r>
              <a:rPr lang="en-US" altLang="zh-CN" dirty="0" smtClean="0"/>
              <a:t>Acts</a:t>
            </a:r>
            <a:r>
              <a:rPr lang="zh-CN" altLang="en-US" dirty="0" smtClean="0"/>
              <a:t> </a:t>
            </a:r>
            <a:r>
              <a:rPr lang="en-US" altLang="zh-CN" dirty="0" smtClean="0"/>
              <a:t>17</a:t>
            </a:r>
            <a:r>
              <a:rPr lang="zh-CN" altLang="en-US" dirty="0" smtClean="0"/>
              <a:t>：</a:t>
            </a:r>
            <a:r>
              <a:rPr lang="en-US" altLang="zh-CN" dirty="0" smtClean="0"/>
              <a:t>16-34</a:t>
            </a:r>
            <a:endParaRPr lang="en-US" dirty="0"/>
          </a:p>
        </p:txBody>
      </p:sp>
      <p:sp>
        <p:nvSpPr>
          <p:cNvPr id="3" name="Content Placeholder 2"/>
          <p:cNvSpPr>
            <a:spLocks noGrp="1"/>
          </p:cNvSpPr>
          <p:nvPr>
            <p:ph idx="1"/>
          </p:nvPr>
        </p:nvSpPr>
        <p:spPr>
          <a:xfrm>
            <a:off x="457200" y="990600"/>
            <a:ext cx="8229600" cy="5257800"/>
          </a:xfrm>
        </p:spPr>
        <p:txBody>
          <a:bodyPr>
            <a:normAutofit fontScale="85000" lnSpcReduction="20000"/>
          </a:bodyPr>
          <a:lstStyle/>
          <a:p>
            <a:pPr>
              <a:buNone/>
            </a:pPr>
            <a:r>
              <a:rPr lang="en-US" altLang="zh-CN" sz="2400" b="1" dirty="0"/>
              <a:t>30</a:t>
            </a:r>
            <a:r>
              <a:rPr lang="zh-CN" altLang="en-US" sz="2400" b="1" dirty="0"/>
              <a:t> 世人蒙昧无知的时候，　神并不监察，如今却吩咐各处的人都要悔改。</a:t>
            </a:r>
            <a:endParaRPr lang="en-US" altLang="zh-CN" sz="2400" b="1" dirty="0"/>
          </a:p>
          <a:p>
            <a:pPr>
              <a:buNone/>
            </a:pPr>
            <a:r>
              <a:rPr lang="en-US" sz="2000" dirty="0" smtClean="0"/>
              <a:t>And </a:t>
            </a:r>
            <a:r>
              <a:rPr lang="en-US" sz="2000" dirty="0"/>
              <a:t>the times of this ignorance God winked at; but now </a:t>
            </a:r>
            <a:r>
              <a:rPr lang="en-US" sz="2000" dirty="0" err="1"/>
              <a:t>commandeth</a:t>
            </a:r>
            <a:r>
              <a:rPr lang="en-US" sz="2000" dirty="0"/>
              <a:t> all men every where to repent: </a:t>
            </a:r>
          </a:p>
          <a:p>
            <a:pPr>
              <a:buNone/>
            </a:pPr>
            <a:r>
              <a:rPr lang="en-US" altLang="zh-CN" sz="2400" b="1" dirty="0"/>
              <a:t>31</a:t>
            </a:r>
            <a:r>
              <a:rPr lang="zh-CN" altLang="en-US" sz="2400" b="1" dirty="0"/>
              <a:t> 因为他已经定了日子，要藉着他所设立的人按公义审判天下，并且叫他从死里复活，给万人作可信的凭据。” </a:t>
            </a:r>
            <a:endParaRPr lang="en-US" altLang="zh-CN" sz="2400" b="1" dirty="0"/>
          </a:p>
          <a:p>
            <a:pPr>
              <a:buNone/>
            </a:pPr>
            <a:r>
              <a:rPr lang="en-US" sz="2000" dirty="0" smtClean="0"/>
              <a:t>Because </a:t>
            </a:r>
            <a:r>
              <a:rPr lang="en-US" sz="2000" dirty="0"/>
              <a:t>he hath appointed a day, in the which he will judge the world in righteousness by that man whom he hath ordained; whereof he hath given assurance unto all men, in that he hath raised him from the dead. </a:t>
            </a:r>
          </a:p>
          <a:p>
            <a:pPr>
              <a:buNone/>
            </a:pPr>
            <a:r>
              <a:rPr lang="en-US" altLang="zh-CN" sz="2400" b="1" dirty="0"/>
              <a:t>32</a:t>
            </a:r>
            <a:r>
              <a:rPr lang="zh-CN" altLang="en-US" sz="2400" b="1" dirty="0"/>
              <a:t> 众人听见从死里复活的话，就有讥诮他的；又有人说：“我们再听你讲这个吧！” </a:t>
            </a:r>
            <a:endParaRPr lang="en-US" altLang="zh-CN" sz="2400" b="1" dirty="0"/>
          </a:p>
          <a:p>
            <a:pPr>
              <a:buNone/>
            </a:pPr>
            <a:r>
              <a:rPr lang="en-US" sz="2000" dirty="0" smtClean="0"/>
              <a:t>And </a:t>
            </a:r>
            <a:r>
              <a:rPr lang="en-US" sz="2000" dirty="0"/>
              <a:t>when they heard of the resurrection of the dead, some mocked: and others said, We will hear thee again of this matter. </a:t>
            </a:r>
          </a:p>
          <a:p>
            <a:pPr>
              <a:buNone/>
            </a:pPr>
            <a:r>
              <a:rPr lang="en-US" altLang="zh-CN" sz="2400" b="1" dirty="0"/>
              <a:t>33</a:t>
            </a:r>
            <a:r>
              <a:rPr lang="zh-CN" altLang="en-US" sz="2400" b="1" dirty="0"/>
              <a:t> 于是保罗从他们当中出去了。</a:t>
            </a:r>
            <a:r>
              <a:rPr lang="zh-CN" altLang="en-US" sz="2000" dirty="0"/>
              <a:t>  </a:t>
            </a:r>
            <a:endParaRPr lang="en-US" altLang="zh-CN" sz="2000" dirty="0" smtClean="0"/>
          </a:p>
          <a:p>
            <a:pPr>
              <a:buNone/>
            </a:pPr>
            <a:r>
              <a:rPr lang="en-US" sz="2000" dirty="0" smtClean="0"/>
              <a:t>So </a:t>
            </a:r>
            <a:r>
              <a:rPr lang="en-US" sz="2000" dirty="0"/>
              <a:t>Paul departed from among them. </a:t>
            </a:r>
          </a:p>
          <a:p>
            <a:pPr>
              <a:buNone/>
            </a:pPr>
            <a:r>
              <a:rPr lang="en-US" altLang="zh-CN" sz="2400" b="1" dirty="0"/>
              <a:t>34</a:t>
            </a:r>
            <a:r>
              <a:rPr lang="zh-CN" altLang="en-US" sz="2400" b="1" dirty="0"/>
              <a:t> 但有几个人贴近他，信了主，其中有亚略</a:t>
            </a:r>
            <a:r>
              <a:rPr lang="en-US" altLang="zh-CN" sz="2400" b="1" dirty="0"/>
              <a:t>·</a:t>
            </a:r>
            <a:r>
              <a:rPr lang="zh-CN" altLang="en-US" sz="2400" b="1" dirty="0"/>
              <a:t>巴古的官丢尼修，并一个妇人，名叫大马哩，还有别人一同信从。</a:t>
            </a:r>
            <a:endParaRPr lang="en-US" altLang="zh-CN" sz="2400" b="1" dirty="0"/>
          </a:p>
          <a:p>
            <a:pPr>
              <a:buNone/>
            </a:pPr>
            <a:r>
              <a:rPr lang="en-US" sz="2000" dirty="0" smtClean="0"/>
              <a:t>Howbeit </a:t>
            </a:r>
            <a:r>
              <a:rPr lang="en-US" sz="2000" dirty="0"/>
              <a:t>certain men clave unto him, and believed: among the which was Dionysius the </a:t>
            </a:r>
            <a:r>
              <a:rPr lang="en-US" sz="2000" dirty="0" err="1"/>
              <a:t>Areopagite</a:t>
            </a:r>
            <a:r>
              <a:rPr lang="en-US" sz="2000" dirty="0"/>
              <a:t>, and a woman named </a:t>
            </a:r>
            <a:r>
              <a:rPr lang="en-US" sz="2000" dirty="0" err="1"/>
              <a:t>Damaris</a:t>
            </a:r>
            <a:r>
              <a:rPr lang="en-US" sz="2000" dirty="0"/>
              <a:t>, and others with them. </a:t>
            </a:r>
          </a:p>
          <a:p>
            <a:pPr>
              <a:buNone/>
            </a:pPr>
            <a:r>
              <a:rPr lang="en-US" sz="2000" dirty="0"/>
              <a:t/>
            </a:r>
            <a:br>
              <a:rPr lang="en-US" sz="2000" dirty="0"/>
            </a:br>
            <a:endParaRPr lang="en-US" sz="2000"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fontScale="90000"/>
          </a:bodyPr>
          <a:lstStyle/>
          <a:p>
            <a:r>
              <a:rPr lang="zh-CN" altLang="en-US" dirty="0" smtClean="0"/>
              <a:t>传福音 </a:t>
            </a:r>
            <a:r>
              <a:rPr lang="en-US" altLang="zh-CN" dirty="0" smtClean="0"/>
              <a:t>Evangelism</a:t>
            </a:r>
            <a:endParaRPr lang="en-US" dirty="0"/>
          </a:p>
        </p:txBody>
      </p:sp>
      <p:sp>
        <p:nvSpPr>
          <p:cNvPr id="3" name="Content Placeholder 2"/>
          <p:cNvSpPr>
            <a:spLocks noGrp="1"/>
          </p:cNvSpPr>
          <p:nvPr>
            <p:ph idx="1"/>
          </p:nvPr>
        </p:nvSpPr>
        <p:spPr>
          <a:xfrm>
            <a:off x="457200" y="1066800"/>
            <a:ext cx="8229600" cy="5059363"/>
          </a:xfrm>
        </p:spPr>
        <p:txBody>
          <a:bodyPr/>
          <a:lstStyle/>
          <a:p>
            <a:r>
              <a:rPr lang="zh-CN" altLang="en-US" b="1" dirty="0" smtClean="0"/>
              <a:t>对福音的热忱和传福音的热心</a:t>
            </a:r>
            <a:r>
              <a:rPr lang="en-US" altLang="zh-CN" b="1" dirty="0"/>
              <a:t> </a:t>
            </a:r>
            <a:r>
              <a:rPr lang="en-US" dirty="0" smtClean="0"/>
              <a:t>Passion for </a:t>
            </a:r>
            <a:r>
              <a:rPr lang="en-US" dirty="0"/>
              <a:t>G</a:t>
            </a:r>
            <a:r>
              <a:rPr lang="en-US" dirty="0" smtClean="0"/>
              <a:t>ospel and zeal for evangelism</a:t>
            </a:r>
          </a:p>
          <a:p>
            <a:r>
              <a:rPr lang="zh-CN" altLang="en-US" b="1" dirty="0" smtClean="0"/>
              <a:t>从和福音朋友（对福音的需要）的认同开始 </a:t>
            </a:r>
            <a:r>
              <a:rPr lang="en-US" altLang="zh-CN" dirty="0" smtClean="0"/>
              <a:t>Identify with audience (in terms of the need of Gospel)</a:t>
            </a:r>
          </a:p>
          <a:p>
            <a:r>
              <a:rPr lang="zh-CN" altLang="en-US" b="1" dirty="0"/>
              <a:t>福</a:t>
            </a:r>
            <a:r>
              <a:rPr lang="zh-CN" altLang="en-US" b="1" dirty="0" smtClean="0"/>
              <a:t>音信息 </a:t>
            </a:r>
            <a:r>
              <a:rPr lang="en-US" altLang="zh-CN" dirty="0" smtClean="0"/>
              <a:t>Gospel Message</a:t>
            </a:r>
          </a:p>
          <a:p>
            <a:r>
              <a:rPr lang="zh-CN" altLang="en-US" b="1" dirty="0" smtClean="0"/>
              <a:t>把传福音的果效交在神的手中 </a:t>
            </a:r>
            <a:r>
              <a:rPr lang="en-US" altLang="zh-CN" dirty="0" smtClean="0"/>
              <a:t>Commit results into God’s hand</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idx="1"/>
          </p:nvPr>
        </p:nvSpPr>
        <p:spPr>
          <a:xfrm>
            <a:off x="457200" y="228600"/>
            <a:ext cx="8229600" cy="5897563"/>
          </a:xfrm>
        </p:spPr>
        <p:txBody>
          <a:bodyPr>
            <a:normAutofit fontScale="92500" lnSpcReduction="20000"/>
          </a:bodyPr>
          <a:lstStyle/>
          <a:p>
            <a:r>
              <a:rPr lang="zh-CN" altLang="en-US" b="1" dirty="0" smtClean="0"/>
              <a:t>对福音的热忱和传福音的热心</a:t>
            </a:r>
            <a:r>
              <a:rPr lang="en-US" altLang="zh-CN" b="1" dirty="0" smtClean="0"/>
              <a:t> </a:t>
            </a:r>
            <a:r>
              <a:rPr lang="en-US" dirty="0" smtClean="0"/>
              <a:t>Passion for Gospel and zeal for evangelism</a:t>
            </a:r>
          </a:p>
          <a:p>
            <a:pPr lvl="1"/>
            <a:r>
              <a:rPr lang="en-US" altLang="zh-CN" dirty="0"/>
              <a:t>16</a:t>
            </a:r>
            <a:r>
              <a:rPr lang="zh-CN" altLang="en-US" dirty="0"/>
              <a:t> 保罗在雅典等候他们的时候，看见满城都是偶像，就</a:t>
            </a:r>
            <a:r>
              <a:rPr lang="zh-CN" altLang="en-US" dirty="0">
                <a:solidFill>
                  <a:srgbClr val="FF0000"/>
                </a:solidFill>
              </a:rPr>
              <a:t>心里着急</a:t>
            </a:r>
            <a:r>
              <a:rPr lang="zh-CN" altLang="en-US" dirty="0"/>
              <a:t>； </a:t>
            </a:r>
            <a:r>
              <a:rPr lang="en-US" altLang="en-US" dirty="0"/>
              <a:t>Now while Paul waited for them at Athens, his spirit was stirred in him, when he saw the city wholly given to idolatry. </a:t>
            </a:r>
          </a:p>
          <a:p>
            <a:pPr lvl="1"/>
            <a:r>
              <a:rPr lang="zh-CN" altLang="en-US" dirty="0"/>
              <a:t>罗</a:t>
            </a:r>
            <a:r>
              <a:rPr lang="zh-CN" altLang="en-US" dirty="0" smtClean="0"/>
              <a:t>马书</a:t>
            </a:r>
            <a:r>
              <a:rPr lang="en-US" altLang="zh-CN" dirty="0" smtClean="0"/>
              <a:t>1:16:…</a:t>
            </a:r>
            <a:r>
              <a:rPr lang="zh-CN" altLang="en-US" dirty="0" smtClean="0"/>
              <a:t>这</a:t>
            </a:r>
            <a:r>
              <a:rPr lang="zh-CN" altLang="en-US" dirty="0"/>
              <a:t>福音本是　神的大能，要</a:t>
            </a:r>
            <a:r>
              <a:rPr lang="zh-CN" altLang="en-US" dirty="0">
                <a:solidFill>
                  <a:srgbClr val="FF0000"/>
                </a:solidFill>
              </a:rPr>
              <a:t>救</a:t>
            </a:r>
            <a:r>
              <a:rPr lang="zh-CN" altLang="en-US" dirty="0"/>
              <a:t>一切相信</a:t>
            </a:r>
            <a:r>
              <a:rPr lang="zh-CN" altLang="en-US" dirty="0" smtClean="0"/>
              <a:t>的</a:t>
            </a:r>
            <a:r>
              <a:rPr lang="en-US" altLang="zh-CN" dirty="0" smtClean="0"/>
              <a:t>,… </a:t>
            </a:r>
            <a:r>
              <a:rPr lang="en-US" dirty="0" smtClean="0"/>
              <a:t>gospel </a:t>
            </a:r>
            <a:r>
              <a:rPr lang="en-US" dirty="0"/>
              <a:t>of </a:t>
            </a:r>
            <a:r>
              <a:rPr lang="en-US" dirty="0" smtClean="0"/>
              <a:t>Christ… </a:t>
            </a:r>
            <a:r>
              <a:rPr lang="en-US" dirty="0"/>
              <a:t>is the power of God unto salvation to every one that believeth</a:t>
            </a:r>
            <a:r>
              <a:rPr lang="en-US" dirty="0" smtClean="0"/>
              <a:t>;…(Romans1:16)</a:t>
            </a:r>
            <a:endParaRPr lang="en-US" dirty="0"/>
          </a:p>
          <a:p>
            <a:pPr lvl="1"/>
            <a:r>
              <a:rPr lang="zh-CN" altLang="en-US" dirty="0" smtClean="0"/>
              <a:t>彼得前书</a:t>
            </a:r>
            <a:r>
              <a:rPr lang="en-US" altLang="zh-CN" dirty="0" smtClean="0"/>
              <a:t>2:9 </a:t>
            </a:r>
            <a:r>
              <a:rPr lang="zh-CN" altLang="en-US" dirty="0" smtClean="0"/>
              <a:t>惟</a:t>
            </a:r>
            <a:r>
              <a:rPr lang="zh-CN" altLang="en-US" dirty="0"/>
              <a:t>有你们是被拣选的族类，是有君尊的祭司，是圣洁的国度，是属　神的子民，要叫你们</a:t>
            </a:r>
            <a:r>
              <a:rPr lang="zh-CN" altLang="en-US" dirty="0">
                <a:solidFill>
                  <a:srgbClr val="FF0000"/>
                </a:solidFill>
              </a:rPr>
              <a:t>宣扬那召你们出黑暗入奇妙光明者的美德</a:t>
            </a:r>
            <a:r>
              <a:rPr lang="zh-CN" altLang="en-US" dirty="0"/>
              <a:t>。 </a:t>
            </a:r>
            <a:r>
              <a:rPr lang="en-US" dirty="0" smtClean="0"/>
              <a:t>But </a:t>
            </a:r>
            <a:r>
              <a:rPr lang="en-US" dirty="0"/>
              <a:t>ye are a chosen generation, a royal priesthood, an holy nation, a peculiar people; that ye should </a:t>
            </a:r>
            <a:r>
              <a:rPr lang="en-US" dirty="0" err="1"/>
              <a:t>shew</a:t>
            </a:r>
            <a:r>
              <a:rPr lang="en-US" dirty="0"/>
              <a:t> forth the praises of him who hath called you out of darkness into his </a:t>
            </a:r>
            <a:r>
              <a:rPr lang="en-US" dirty="0" err="1"/>
              <a:t>marvellous</a:t>
            </a:r>
            <a:r>
              <a:rPr lang="en-US" dirty="0"/>
              <a:t> light: (1 Peter2:9 KJV)</a:t>
            </a:r>
          </a:p>
          <a:p>
            <a:pPr lvl="1"/>
            <a:endParaRPr lang="en-US" sz="1600" dirty="0" smtClean="0"/>
          </a:p>
          <a:p>
            <a:pPr lvl="1">
              <a:buNone/>
            </a:pPr>
            <a:endParaRPr lang="en-US" dirty="0" smtClean="0"/>
          </a:p>
          <a:p>
            <a:pPr lvl="1"/>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457200" y="304800"/>
            <a:ext cx="8229600" cy="5821363"/>
          </a:xfrm>
        </p:spPr>
        <p:txBody>
          <a:bodyPr>
            <a:normAutofit/>
          </a:bodyPr>
          <a:lstStyle/>
          <a:p>
            <a:r>
              <a:rPr lang="zh-CN" altLang="en-US" b="1" dirty="0" smtClean="0"/>
              <a:t>从和福音朋友（对福音的需要）的认同开始 </a:t>
            </a:r>
            <a:r>
              <a:rPr lang="en-US" altLang="zh-CN" dirty="0" smtClean="0"/>
              <a:t>Identify with audience (in terms of the need of Gospel)</a:t>
            </a:r>
          </a:p>
          <a:p>
            <a:pPr>
              <a:buNone/>
            </a:pPr>
            <a:r>
              <a:rPr lang="en-US" altLang="zh-CN" sz="2400" b="1" dirty="0" smtClean="0"/>
              <a:t>	</a:t>
            </a:r>
          </a:p>
          <a:p>
            <a:pPr>
              <a:buNone/>
            </a:pPr>
            <a:r>
              <a:rPr lang="en-US" altLang="zh-CN" sz="2400" b="1" dirty="0"/>
              <a:t>	</a:t>
            </a:r>
            <a:r>
              <a:rPr lang="en-US" altLang="zh-CN" sz="2400" b="1" dirty="0" smtClean="0"/>
              <a:t>22….</a:t>
            </a:r>
            <a:r>
              <a:rPr lang="zh-CN" altLang="en-US" sz="2400" b="1" dirty="0" smtClean="0"/>
              <a:t>说：“众位雅典人哪，</a:t>
            </a:r>
            <a:r>
              <a:rPr lang="zh-CN" altLang="en-US" sz="2400" b="1" dirty="0" smtClean="0">
                <a:solidFill>
                  <a:srgbClr val="FF0000"/>
                </a:solidFill>
              </a:rPr>
              <a:t>我看你们</a:t>
            </a:r>
            <a:r>
              <a:rPr lang="zh-CN" altLang="en-US" sz="2400" b="1" dirty="0"/>
              <a:t>凡事很敬畏鬼</a:t>
            </a:r>
            <a:r>
              <a:rPr lang="zh-CN" altLang="en-US" sz="2400" b="1" dirty="0" smtClean="0"/>
              <a:t>神 </a:t>
            </a:r>
            <a:r>
              <a:rPr lang="en-US" altLang="zh-CN" sz="2400" b="1" dirty="0" smtClean="0"/>
              <a:t>, 23</a:t>
            </a:r>
            <a:r>
              <a:rPr lang="zh-CN" altLang="en-US" sz="2400" b="1" dirty="0" smtClean="0"/>
              <a:t>我游行的时候，</a:t>
            </a:r>
            <a:r>
              <a:rPr lang="zh-CN" altLang="en-US" sz="2400" b="1" dirty="0" smtClean="0">
                <a:solidFill>
                  <a:srgbClr val="FF0000"/>
                </a:solidFill>
              </a:rPr>
              <a:t>观看你们所敬拜</a:t>
            </a:r>
            <a:r>
              <a:rPr lang="zh-CN" altLang="en-US" sz="2400" b="1" dirty="0" smtClean="0"/>
              <a:t>的，遇见一座坛，上面写着‘</a:t>
            </a:r>
            <a:r>
              <a:rPr lang="zh-CN" altLang="en-US" sz="2400" b="1" dirty="0" smtClean="0">
                <a:solidFill>
                  <a:srgbClr val="FF0000"/>
                </a:solidFill>
              </a:rPr>
              <a:t>未识之神</a:t>
            </a:r>
            <a:r>
              <a:rPr lang="zh-CN" altLang="en-US" sz="2400" b="1" dirty="0" smtClean="0"/>
              <a:t>’。你们所不认识而敬拜的，</a:t>
            </a:r>
            <a:r>
              <a:rPr lang="zh-CN" altLang="en-US" sz="2400" b="1" dirty="0" smtClean="0">
                <a:solidFill>
                  <a:srgbClr val="FF0000"/>
                </a:solidFill>
              </a:rPr>
              <a:t>我现在告诉你们</a:t>
            </a:r>
            <a:r>
              <a:rPr lang="zh-CN" altLang="en-US" sz="2400" b="1" dirty="0" smtClean="0"/>
              <a:t>。</a:t>
            </a:r>
            <a:r>
              <a:rPr lang="en-US" altLang="zh-CN" sz="2400" dirty="0" smtClean="0"/>
              <a:t> 22 … </a:t>
            </a:r>
            <a:r>
              <a:rPr lang="en-US" altLang="zh-CN" sz="2800" dirty="0" smtClean="0"/>
              <a:t>Ye </a:t>
            </a:r>
            <a:r>
              <a:rPr lang="en-US" altLang="zh-CN" sz="2800" dirty="0"/>
              <a:t>men of Athens, I perceive that in all things ye are too superstitious. </a:t>
            </a:r>
            <a:r>
              <a:rPr lang="zh-CN" altLang="en-US" sz="2800" dirty="0"/>
              <a:t> </a:t>
            </a:r>
            <a:r>
              <a:rPr lang="en-US" altLang="zh-CN" sz="2800" dirty="0" smtClean="0"/>
              <a:t>23 For </a:t>
            </a:r>
            <a:r>
              <a:rPr lang="en-US" altLang="zh-CN" sz="2800" dirty="0"/>
              <a:t>as I passed by, and beheld your devotions, I found an altar with this inscription, TO THE UNKNOWN GOD. Whom therefore ye ignorantly worship, him declare I unto you. </a:t>
            </a:r>
          </a:p>
          <a:p>
            <a:pPr lvl="1">
              <a:buNone/>
            </a:pPr>
            <a:endParaRPr lang="en-US" altLang="zh-CN" dirty="0" smtClean="0"/>
          </a:p>
          <a:p>
            <a:pPr lvl="1"/>
            <a:endParaRPr lang="en-US" altLang="zh-CN"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357</TotalTime>
  <Words>1110</Words>
  <Application>Microsoft Office PowerPoint</Application>
  <PresentationFormat>On-screen Show (4:3)</PresentationFormat>
  <Paragraphs>93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圣餐 Holy Communion  路加福音22:14-16,19-20;马太福音26:28-29 Luke 22:14-16,19-20, Matthew 26:28-29</vt:lpstr>
      <vt:lpstr>Slide 2</vt:lpstr>
      <vt:lpstr>使徒行传17:16-34; Acts 17：16-34</vt:lpstr>
      <vt:lpstr>使徒行传17:16-34; Acts 17：16-34</vt:lpstr>
      <vt:lpstr>使徒行传17:16-34; Acts 17：16-34</vt:lpstr>
      <vt:lpstr>使徒行传17:16-34; Acts 17：16-34</vt:lpstr>
      <vt:lpstr>传福音 Evangelism</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圣餐</dc:title>
  <dc:creator>Daniel</dc:creator>
  <cp:lastModifiedBy>Daniel</cp:lastModifiedBy>
  <cp:revision>15</cp:revision>
  <dcterms:created xsi:type="dcterms:W3CDTF">2019-06-01T23:41:56Z</dcterms:created>
  <dcterms:modified xsi:type="dcterms:W3CDTF">2019-06-02T05:40:05Z</dcterms:modified>
</cp:coreProperties>
</file>