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1077" r:id="rId2"/>
    <p:sldId id="1407" r:id="rId3"/>
    <p:sldId id="1408" r:id="rId4"/>
    <p:sldId id="1409" r:id="rId5"/>
    <p:sldId id="1410" r:id="rId6"/>
    <p:sldId id="1411" r:id="rId7"/>
    <p:sldId id="1412" r:id="rId8"/>
    <p:sldId id="1375" r:id="rId9"/>
    <p:sldId id="1413" r:id="rId10"/>
    <p:sldId id="1376" r:id="rId11"/>
    <p:sldId id="1414" r:id="rId12"/>
    <p:sldId id="1415" r:id="rId13"/>
    <p:sldId id="1416" r:id="rId14"/>
    <p:sldId id="1377" r:id="rId15"/>
    <p:sldId id="1357" r:id="rId16"/>
    <p:sldId id="1417" r:id="rId17"/>
    <p:sldId id="1418" r:id="rId18"/>
    <p:sldId id="1419" r:id="rId19"/>
    <p:sldId id="1420" r:id="rId20"/>
    <p:sldId id="1378" r:id="rId21"/>
    <p:sldId id="1421" r:id="rId22"/>
    <p:sldId id="1379" r:id="rId23"/>
    <p:sldId id="1422" r:id="rId24"/>
    <p:sldId id="1423" r:id="rId2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61" d="100"/>
          <a:sy n="61" d="100"/>
        </p:scale>
        <p:origin x="48" y="143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2019/6/16</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2019/6/16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2019/6/16</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2019/6/16</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2019/6/16</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2019/6/16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2019/6/16</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2019/6/16</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12:5-11】</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你们又忘了那劝你们如同劝儿子的话，说：“我儿，你不可轻看主的管教，被祂责备的时候，也不可灰心。</a:t>
            </a:r>
          </a:p>
          <a:p>
            <a:pPr algn="l">
              <a:lnSpc>
                <a:spcPct val="114000"/>
              </a:lnSpc>
            </a:pPr>
            <a:r>
              <a:rPr lang="en-US" altLang="zh-CN" sz="3600" b="1" dirty="0">
                <a:solidFill>
                  <a:schemeClr val="bg1"/>
                </a:solidFill>
                <a:ea typeface="微软雅黑" panose="020B0503020204020204" pitchFamily="34" charset="-122"/>
              </a:rPr>
              <a:t>And you have forgotten the exhortation which speaks to you as to sons</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My son, do not despise the chastening of the LORD, Nor be discouraged when you are rebuked by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12:5-9】</a:t>
            </a:r>
          </a:p>
          <a:p>
            <a:pPr algn="l">
              <a:lnSpc>
                <a:spcPct val="114000"/>
              </a:lnSpc>
            </a:pPr>
            <a:r>
              <a:rPr lang="en-US" altLang="zh-CN" sz="3600" b="1" dirty="0">
                <a:solidFill>
                  <a:schemeClr val="bg1"/>
                </a:solidFill>
                <a:ea typeface="微软雅黑" panose="020B0503020204020204" pitchFamily="34" charset="-122"/>
              </a:rPr>
              <a:t>5 </a:t>
            </a:r>
            <a:r>
              <a:rPr lang="zh-CN" altLang="en-US" sz="3600" b="1" dirty="0">
                <a:solidFill>
                  <a:schemeClr val="bg1"/>
                </a:solidFill>
                <a:ea typeface="微软雅黑" panose="020B0503020204020204" pitchFamily="34" charset="-122"/>
              </a:rPr>
              <a:t>你们又忘了那劝你们如同劝儿子的话，说：“我儿，你不可轻看主的管教，被祂责备的时候，也不可灰心。</a:t>
            </a:r>
          </a:p>
          <a:p>
            <a:pPr algn="l">
              <a:lnSpc>
                <a:spcPct val="114000"/>
              </a:lnSpc>
            </a:pPr>
            <a:r>
              <a:rPr lang="en-US" altLang="zh-CN" sz="3600" b="1" dirty="0">
                <a:solidFill>
                  <a:schemeClr val="bg1"/>
                </a:solidFill>
                <a:ea typeface="微软雅黑" panose="020B0503020204020204" pitchFamily="34" charset="-122"/>
              </a:rPr>
              <a:t>And you have forgotten the exhortation which speaks to you as to sons</a:t>
            </a:r>
            <a:r>
              <a:rPr lang="en-US" altLang="zh-CN" sz="3600" b="1" dirty="0" smtClean="0">
                <a:solidFill>
                  <a:schemeClr val="bg1"/>
                </a:solidFill>
                <a:ea typeface="微软雅黑" panose="020B0503020204020204" pitchFamily="34" charset="-122"/>
              </a:rPr>
              <a:t>: "</a:t>
            </a:r>
            <a:r>
              <a:rPr lang="en-US" altLang="zh-CN" sz="3600" b="1" dirty="0">
                <a:solidFill>
                  <a:schemeClr val="bg1"/>
                </a:solidFill>
                <a:ea typeface="微软雅黑" panose="020B0503020204020204" pitchFamily="34" charset="-122"/>
              </a:rPr>
              <a:t>My son, do not despise the chastening of the LORD, Nor be discouraged when you are rebuked by Him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118926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12:5-9】</a:t>
            </a: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因为主所爱的，祂必管教，又鞭打凡所收纳的儿子。” </a:t>
            </a:r>
          </a:p>
          <a:p>
            <a:pPr algn="l">
              <a:lnSpc>
                <a:spcPct val="114000"/>
              </a:lnSpc>
            </a:pPr>
            <a:r>
              <a:rPr lang="en-US" altLang="zh-CN" sz="3600" b="1" dirty="0">
                <a:solidFill>
                  <a:schemeClr val="bg1"/>
                </a:solidFill>
                <a:ea typeface="微软雅黑" panose="020B0503020204020204" pitchFamily="34" charset="-122"/>
              </a:rPr>
              <a:t>For whom the LORD loves He chastens, And scourges every son whom He receives."</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你们所忍受的，是　神管教你们，待你们如同待儿子。焉有儿子不被父亲管教的呢？</a:t>
            </a:r>
          </a:p>
          <a:p>
            <a:pPr algn="l">
              <a:lnSpc>
                <a:spcPct val="114000"/>
              </a:lnSpc>
            </a:pPr>
            <a:r>
              <a:rPr lang="en-US" altLang="zh-CN" sz="3600" b="1" dirty="0">
                <a:solidFill>
                  <a:schemeClr val="bg1"/>
                </a:solidFill>
                <a:ea typeface="微软雅黑" panose="020B0503020204020204" pitchFamily="34" charset="-122"/>
              </a:rPr>
              <a:t>If you endure chastening, God deals with you as with sons; for what son is there whom a father does not chasten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028613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12:5-9】</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管教原是众子所共受的，你们若不受管教，就是私子，不是儿子了。</a:t>
            </a:r>
          </a:p>
          <a:p>
            <a:pPr algn="l">
              <a:lnSpc>
                <a:spcPct val="114000"/>
              </a:lnSpc>
            </a:pPr>
            <a:r>
              <a:rPr lang="en-US" altLang="zh-CN" sz="3600" b="1" dirty="0">
                <a:solidFill>
                  <a:schemeClr val="bg1"/>
                </a:solidFill>
                <a:ea typeface="微软雅黑" panose="020B0503020204020204" pitchFamily="34" charset="-122"/>
              </a:rPr>
              <a:t>But if you are without chastening, of which all have become partakers, then you are illegitimate and not sons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482654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12:5-9】</a:t>
            </a:r>
          </a:p>
          <a:p>
            <a:pPr algn="l">
              <a:lnSpc>
                <a:spcPct val="114000"/>
              </a:lnSpc>
            </a:pPr>
            <a:r>
              <a:rPr lang="en-US" altLang="zh-CN" sz="3600" b="1" dirty="0" smtClean="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再者，我们曾有生身的父管教我们，我们尚且敬重他；何况万灵的父，我们岂不更当顺服祂得生吗？</a:t>
            </a:r>
          </a:p>
          <a:p>
            <a:pPr algn="l">
              <a:lnSpc>
                <a:spcPct val="114000"/>
              </a:lnSpc>
            </a:pPr>
            <a:r>
              <a:rPr lang="en-US" altLang="zh-CN" sz="3600" b="1" dirty="0">
                <a:solidFill>
                  <a:schemeClr val="bg1"/>
                </a:solidFill>
                <a:ea typeface="微软雅黑" panose="020B0503020204020204" pitchFamily="34" charset="-122"/>
              </a:rPr>
              <a:t>Furthermore, we have had human fathers who corrected us, and we paid them respect. Shall we not much more readily be in subjection to the Father of spirits and live?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734076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15:1-2】</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我是真葡萄树，我父是栽培的人。</a:t>
            </a:r>
          </a:p>
          <a:p>
            <a:pPr algn="l">
              <a:lnSpc>
                <a:spcPct val="114000"/>
              </a:lnSpc>
            </a:pPr>
            <a:r>
              <a:rPr lang="en-US" altLang="zh-CN" sz="3600" b="1" dirty="0">
                <a:solidFill>
                  <a:schemeClr val="bg1"/>
                </a:solidFill>
                <a:ea typeface="微软雅黑" panose="020B0503020204020204" pitchFamily="34" charset="-122"/>
              </a:rPr>
              <a:t>"I am the true vine, and My Father is the vinedresser.</a:t>
            </a:r>
          </a:p>
          <a:p>
            <a:pPr algn="l">
              <a:lnSpc>
                <a:spcPct val="114000"/>
              </a:lnSpc>
            </a:pPr>
            <a:r>
              <a:rPr lang="en-US" altLang="zh-CN" sz="3600" b="1" dirty="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凡属我不结果子的枝子，他就剪去；凡结果子的，他就修理干净，使枝子结果子更多。</a:t>
            </a:r>
          </a:p>
          <a:p>
            <a:pPr algn="l">
              <a:lnSpc>
                <a:spcPct val="114000"/>
              </a:lnSpc>
            </a:pPr>
            <a:r>
              <a:rPr lang="en-US" altLang="zh-CN" sz="3600" b="1" dirty="0">
                <a:solidFill>
                  <a:schemeClr val="bg1"/>
                </a:solidFill>
                <a:ea typeface="微软雅黑" panose="020B0503020204020204" pitchFamily="34" charset="-122"/>
              </a:rPr>
              <a:t>Every branch in Me that does not bear fruit He takes away; and every branch that bears fruit He prunes, that it may bear more fruit.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701076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创世纪 </a:t>
            </a:r>
            <a:r>
              <a:rPr lang="en-US" altLang="zh-CN" sz="3600" b="1" u="sng" dirty="0">
                <a:solidFill>
                  <a:schemeClr val="bg1"/>
                </a:solidFill>
                <a:ea typeface="微软雅黑" panose="020B0503020204020204" pitchFamily="34" charset="-122"/>
              </a:rPr>
              <a:t>Genesis 27:1-4】</a:t>
            </a:r>
          </a:p>
          <a:p>
            <a:pPr algn="l">
              <a:lnSpc>
                <a:spcPct val="114000"/>
              </a:lnSpc>
            </a:pPr>
            <a:r>
              <a:rPr lang="en-US" altLang="zh-CN" sz="3600" b="1" dirty="0">
                <a:solidFill>
                  <a:schemeClr val="bg1"/>
                </a:solidFill>
                <a:ea typeface="微软雅黑" panose="020B0503020204020204" pitchFamily="34" charset="-122"/>
              </a:rPr>
              <a:t>1 </a:t>
            </a:r>
            <a:r>
              <a:rPr lang="zh-CN" altLang="en-US" sz="3600" b="1" dirty="0">
                <a:solidFill>
                  <a:schemeClr val="bg1"/>
                </a:solidFill>
                <a:ea typeface="微软雅黑" panose="020B0503020204020204" pitchFamily="34" charset="-122"/>
              </a:rPr>
              <a:t>以撒年老，眼睛昏花，不能看见，就叫了他大儿子以扫来，说：“我儿。”以扫说：“我在这里。” </a:t>
            </a:r>
          </a:p>
          <a:p>
            <a:pPr algn="l">
              <a:lnSpc>
                <a:spcPct val="114000"/>
              </a:lnSpc>
            </a:pPr>
            <a:r>
              <a:rPr lang="en-US" altLang="zh-CN" sz="3600" b="1" dirty="0">
                <a:solidFill>
                  <a:schemeClr val="bg1"/>
                </a:solidFill>
                <a:ea typeface="微软雅黑" panose="020B0503020204020204" pitchFamily="34" charset="-122"/>
              </a:rPr>
              <a:t>Now it came to pass, when Isaac was old and his eyes were so dim that he could not see, that he called Esau his older son and said to him, "My son." And he answered him, "Here I am</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539879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创世纪 </a:t>
            </a:r>
            <a:r>
              <a:rPr lang="en-US" altLang="zh-CN" sz="3600" b="1" u="sng" dirty="0">
                <a:solidFill>
                  <a:schemeClr val="bg1"/>
                </a:solidFill>
                <a:ea typeface="微软雅黑" panose="020B0503020204020204" pitchFamily="34" charset="-122"/>
              </a:rPr>
              <a:t>Genesis 27:1-4】</a:t>
            </a:r>
          </a:p>
          <a:p>
            <a:pPr algn="l">
              <a:lnSpc>
                <a:spcPct val="114000"/>
              </a:lnSpc>
            </a:pPr>
            <a:r>
              <a:rPr lang="en-US" altLang="zh-CN" sz="3600" b="1" dirty="0" smtClean="0">
                <a:solidFill>
                  <a:schemeClr val="bg1"/>
                </a:solidFill>
                <a:ea typeface="微软雅黑" panose="020B0503020204020204" pitchFamily="34" charset="-122"/>
              </a:rPr>
              <a:t>2 </a:t>
            </a:r>
            <a:r>
              <a:rPr lang="zh-CN" altLang="en-US" sz="3600" b="1" dirty="0">
                <a:solidFill>
                  <a:schemeClr val="bg1"/>
                </a:solidFill>
                <a:ea typeface="微软雅黑" panose="020B0503020204020204" pitchFamily="34" charset="-122"/>
              </a:rPr>
              <a:t>他说：“我如今老了，不知道哪一天死。</a:t>
            </a:r>
          </a:p>
          <a:p>
            <a:pPr algn="l">
              <a:lnSpc>
                <a:spcPct val="114000"/>
              </a:lnSpc>
            </a:pPr>
            <a:r>
              <a:rPr lang="en-US" altLang="zh-CN" sz="3600" b="1" dirty="0">
                <a:solidFill>
                  <a:schemeClr val="bg1"/>
                </a:solidFill>
                <a:ea typeface="微软雅黑" panose="020B0503020204020204" pitchFamily="34" charset="-122"/>
              </a:rPr>
              <a:t>Then he said, "Behold now, I am old. I do not know the day of my death.</a:t>
            </a:r>
          </a:p>
          <a:p>
            <a:pPr algn="l">
              <a:lnSpc>
                <a:spcPct val="114000"/>
              </a:lnSpc>
            </a:pPr>
            <a:r>
              <a:rPr lang="en-US" altLang="zh-CN" sz="3600" b="1" dirty="0">
                <a:solidFill>
                  <a:schemeClr val="bg1"/>
                </a:solidFill>
                <a:ea typeface="微软雅黑" panose="020B0503020204020204" pitchFamily="34" charset="-122"/>
              </a:rPr>
              <a:t>3 </a:t>
            </a:r>
            <a:r>
              <a:rPr lang="zh-CN" altLang="en-US" sz="3600" b="1" dirty="0">
                <a:solidFill>
                  <a:schemeClr val="bg1"/>
                </a:solidFill>
                <a:ea typeface="微软雅黑" panose="020B0503020204020204" pitchFamily="34" charset="-122"/>
              </a:rPr>
              <a:t>现在拿你的器械，就是箭囊和弓，往田野去为我打猎，</a:t>
            </a:r>
          </a:p>
          <a:p>
            <a:pPr algn="l">
              <a:lnSpc>
                <a:spcPct val="114000"/>
              </a:lnSpc>
            </a:pPr>
            <a:r>
              <a:rPr lang="en-US" altLang="zh-CN" sz="3600" b="1" dirty="0">
                <a:solidFill>
                  <a:schemeClr val="bg1"/>
                </a:solidFill>
                <a:ea typeface="微软雅黑" panose="020B0503020204020204" pitchFamily="34" charset="-122"/>
              </a:rPr>
              <a:t>Now therefore, please take your weapons, your quiver and your bow, and go out to the field and hunt game for me</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759071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创世纪 </a:t>
            </a:r>
            <a:r>
              <a:rPr lang="en-US" altLang="zh-CN" sz="3600" b="1" u="sng" dirty="0">
                <a:solidFill>
                  <a:schemeClr val="bg1"/>
                </a:solidFill>
                <a:ea typeface="微软雅黑" panose="020B0503020204020204" pitchFamily="34" charset="-122"/>
              </a:rPr>
              <a:t>Genesis 27:1-4】</a:t>
            </a:r>
          </a:p>
          <a:p>
            <a:pPr algn="l">
              <a:lnSpc>
                <a:spcPct val="114000"/>
              </a:lnSpc>
            </a:pPr>
            <a:r>
              <a:rPr lang="en-US" altLang="zh-CN" sz="3600" b="1" dirty="0" smtClean="0">
                <a:solidFill>
                  <a:schemeClr val="bg1"/>
                </a:solidFill>
                <a:ea typeface="微软雅黑" panose="020B0503020204020204" pitchFamily="34" charset="-122"/>
              </a:rPr>
              <a:t>4 </a:t>
            </a:r>
            <a:r>
              <a:rPr lang="zh-CN" altLang="en-US" sz="3600" b="1" dirty="0">
                <a:solidFill>
                  <a:schemeClr val="bg1"/>
                </a:solidFill>
                <a:ea typeface="微软雅黑" panose="020B0503020204020204" pitchFamily="34" charset="-122"/>
              </a:rPr>
              <a:t>照我所爱的作成美味，拿来给我吃，使我在未死之先给你祝福。”</a:t>
            </a:r>
          </a:p>
          <a:p>
            <a:pPr algn="l">
              <a:lnSpc>
                <a:spcPct val="114000"/>
              </a:lnSpc>
            </a:pPr>
            <a:r>
              <a:rPr lang="en-US" altLang="zh-CN" sz="3600" b="1" dirty="0">
                <a:solidFill>
                  <a:schemeClr val="bg1"/>
                </a:solidFill>
                <a:ea typeface="微软雅黑" panose="020B0503020204020204" pitchFamily="34" charset="-122"/>
              </a:rPr>
              <a:t>And make me savory food, such as I love, and bring it to me that I may eat, that my soul may bless you before I die."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560234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12:16-17】</a:t>
            </a:r>
          </a:p>
          <a:p>
            <a:pPr algn="l">
              <a:lnSpc>
                <a:spcPct val="114000"/>
              </a:lnSpc>
            </a:pPr>
            <a:r>
              <a:rPr lang="en-US" altLang="zh-CN" sz="3600" b="1" dirty="0">
                <a:solidFill>
                  <a:schemeClr val="bg1"/>
                </a:solidFill>
                <a:ea typeface="微软雅黑" panose="020B0503020204020204" pitchFamily="34" charset="-122"/>
              </a:rPr>
              <a:t>16 </a:t>
            </a:r>
            <a:r>
              <a:rPr lang="zh-CN" altLang="en-US" sz="3600" b="1" dirty="0">
                <a:solidFill>
                  <a:schemeClr val="bg1"/>
                </a:solidFill>
                <a:ea typeface="微软雅黑" panose="020B0503020204020204" pitchFamily="34" charset="-122"/>
              </a:rPr>
              <a:t>恐怕有淫乱的，有贪恋世俗如以扫的，他因一点食物把自己长子的名分卖了。</a:t>
            </a:r>
          </a:p>
          <a:p>
            <a:pPr algn="l">
              <a:lnSpc>
                <a:spcPct val="114000"/>
              </a:lnSpc>
            </a:pPr>
            <a:r>
              <a:rPr lang="en-US" altLang="zh-CN" sz="3600" b="1" dirty="0">
                <a:solidFill>
                  <a:schemeClr val="bg1"/>
                </a:solidFill>
                <a:ea typeface="微软雅黑" panose="020B0503020204020204" pitchFamily="34" charset="-122"/>
              </a:rPr>
              <a:t>lest there be any fornicator or profane person like Esau, who for one morsel of food sold his birthright</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510544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12:16-17】</a:t>
            </a:r>
          </a:p>
          <a:p>
            <a:pPr algn="l">
              <a:lnSpc>
                <a:spcPct val="114000"/>
              </a:lnSpc>
            </a:pPr>
            <a:r>
              <a:rPr lang="en-US" altLang="zh-CN" sz="3600" b="1" dirty="0" smtClean="0">
                <a:solidFill>
                  <a:schemeClr val="bg1"/>
                </a:solidFill>
                <a:ea typeface="微软雅黑" panose="020B0503020204020204" pitchFamily="34" charset="-122"/>
              </a:rPr>
              <a:t>17 </a:t>
            </a:r>
            <a:r>
              <a:rPr lang="zh-CN" altLang="en-US" sz="3600" b="1" dirty="0">
                <a:solidFill>
                  <a:schemeClr val="bg1"/>
                </a:solidFill>
                <a:ea typeface="微软雅黑" panose="020B0503020204020204" pitchFamily="34" charset="-122"/>
              </a:rPr>
              <a:t>后来想要承受父所祝的福，竟被弃绝，虽然号哭切求，却得不着门路使他父亲的心意回转。这是你们知道的。</a:t>
            </a:r>
          </a:p>
          <a:p>
            <a:pPr algn="l">
              <a:lnSpc>
                <a:spcPct val="114000"/>
              </a:lnSpc>
            </a:pPr>
            <a:r>
              <a:rPr lang="en-US" altLang="zh-CN" sz="3600" b="1" dirty="0">
                <a:solidFill>
                  <a:schemeClr val="bg1"/>
                </a:solidFill>
                <a:ea typeface="微软雅黑" panose="020B0503020204020204" pitchFamily="34" charset="-122"/>
              </a:rPr>
              <a:t>For you know that afterward, when he wanted to inherit the blessing, he was rejected, for he found no place for repentance, though he sought it diligently with tears.</a:t>
            </a:r>
          </a:p>
        </p:txBody>
      </p:sp>
    </p:spTree>
    <p:extLst>
      <p:ext uri="{BB962C8B-B14F-4D97-AF65-F5344CB8AC3E}">
        <p14:creationId xmlns:p14="http://schemas.microsoft.com/office/powerpoint/2010/main" val="40496295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12:5-11】</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因为主所爱的，祂必管教，又鞭打凡所收纳的儿子。” </a:t>
            </a:r>
          </a:p>
          <a:p>
            <a:pPr algn="l">
              <a:lnSpc>
                <a:spcPct val="114000"/>
              </a:lnSpc>
            </a:pPr>
            <a:r>
              <a:rPr lang="en-US" altLang="zh-CN" sz="3600" b="1" dirty="0">
                <a:solidFill>
                  <a:schemeClr val="bg1"/>
                </a:solidFill>
                <a:ea typeface="微软雅黑" panose="020B0503020204020204" pitchFamily="34" charset="-122"/>
              </a:rPr>
              <a:t>For whom the LORD loves He chastens, And scourges every son whom He receives."</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你们所忍受的，是　神管教你们，待你们如同待儿子。焉有儿子不被父亲管教的呢？</a:t>
            </a:r>
          </a:p>
          <a:p>
            <a:pPr algn="l">
              <a:lnSpc>
                <a:spcPct val="114000"/>
              </a:lnSpc>
            </a:pPr>
            <a:r>
              <a:rPr lang="en-US" altLang="zh-CN" sz="3600" b="1" dirty="0">
                <a:solidFill>
                  <a:schemeClr val="bg1"/>
                </a:solidFill>
                <a:ea typeface="微软雅黑" panose="020B0503020204020204" pitchFamily="34" charset="-122"/>
              </a:rPr>
              <a:t>If you endure chastening, God deals with you as with sons; for what son is there whom a father does not chasten?</a:t>
            </a:r>
          </a:p>
        </p:txBody>
      </p:sp>
    </p:spTree>
    <p:extLst>
      <p:ext uri="{BB962C8B-B14F-4D97-AF65-F5344CB8AC3E}">
        <p14:creationId xmlns:p14="http://schemas.microsoft.com/office/powerpoint/2010/main" val="14227191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12:10-11】</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生身的父都是暂随己意管教我们，惟有万灵的父管教我们，是要我们得益处，使我们在祂的圣洁上有份。</a:t>
            </a:r>
          </a:p>
          <a:p>
            <a:pPr algn="l">
              <a:lnSpc>
                <a:spcPct val="114000"/>
              </a:lnSpc>
            </a:pPr>
            <a:r>
              <a:rPr lang="en-US" altLang="zh-CN" sz="3600" b="1" dirty="0">
                <a:solidFill>
                  <a:schemeClr val="bg1"/>
                </a:solidFill>
                <a:ea typeface="微软雅黑" panose="020B0503020204020204" pitchFamily="34" charset="-122"/>
              </a:rPr>
              <a:t>For they indeed for a few days chastened us as seemed best to them, but He for our profit, that we may be partakers of His holiness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197713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12:10-11】</a:t>
            </a:r>
          </a:p>
          <a:p>
            <a:pPr algn="l">
              <a:lnSpc>
                <a:spcPct val="114000"/>
              </a:lnSpc>
            </a:pPr>
            <a:r>
              <a:rPr lang="en-US" altLang="zh-CN" sz="3600" b="1" dirty="0" smtClean="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凡管教的事，当时不觉得快乐，反觉得愁苦，后来却为那经练过的人结出平安的果子，就是义。</a:t>
            </a:r>
          </a:p>
          <a:p>
            <a:pPr algn="l">
              <a:lnSpc>
                <a:spcPct val="114000"/>
              </a:lnSpc>
            </a:pPr>
            <a:r>
              <a:rPr lang="en-US" altLang="zh-CN" sz="3600" b="1" dirty="0">
                <a:solidFill>
                  <a:schemeClr val="bg1"/>
                </a:solidFill>
                <a:ea typeface="微软雅黑" panose="020B0503020204020204" pitchFamily="34" charset="-122"/>
              </a:rPr>
              <a:t>Now no chastening seems to be joyful for the present, but painful; nevertheless, afterward it yields the peaceable fruit of righteousness to those who have been trained by it.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48620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Tim Keller:</a:t>
            </a:r>
            <a:endParaRPr lang="en-US" altLang="zh-CN" sz="36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1.	Put your heart’s deepest trust in God and his grace.</a:t>
            </a:r>
          </a:p>
          <a:p>
            <a:pPr algn="l">
              <a:lnSpc>
                <a:spcPct val="114000"/>
              </a:lnSpc>
            </a:pPr>
            <a:r>
              <a:rPr lang="en-US" altLang="zh-CN" sz="3600" b="1" dirty="0">
                <a:solidFill>
                  <a:schemeClr val="bg1"/>
                </a:solidFill>
                <a:ea typeface="微软雅黑" panose="020B0503020204020204" pitchFamily="34" charset="-122"/>
              </a:rPr>
              <a:t>2.	Submit your whole mind to the Scripture. </a:t>
            </a:r>
          </a:p>
          <a:p>
            <a:pPr algn="l">
              <a:lnSpc>
                <a:spcPct val="114000"/>
              </a:lnSpc>
            </a:pPr>
            <a:r>
              <a:rPr lang="en-US" altLang="zh-CN" sz="3600" b="1" dirty="0">
                <a:solidFill>
                  <a:schemeClr val="bg1"/>
                </a:solidFill>
                <a:ea typeface="微软雅黑" panose="020B0503020204020204" pitchFamily="34" charset="-122"/>
              </a:rPr>
              <a:t>Don’t think you know better than God’s word. Bring it to bear on every area of life. Become a person under authority.</a:t>
            </a:r>
          </a:p>
          <a:p>
            <a:pPr algn="l">
              <a:lnSpc>
                <a:spcPct val="114000"/>
              </a:lnSpc>
            </a:pPr>
            <a:r>
              <a:rPr lang="en-US" altLang="zh-CN" sz="3600" b="1" dirty="0">
                <a:solidFill>
                  <a:schemeClr val="bg1"/>
                </a:solidFill>
                <a:ea typeface="微软雅黑" panose="020B0503020204020204" pitchFamily="34" charset="-122"/>
              </a:rPr>
              <a:t>3.	Be humble and teachable toward others.</a:t>
            </a:r>
          </a:p>
          <a:p>
            <a:pPr algn="l">
              <a:lnSpc>
                <a:spcPct val="114000"/>
              </a:lnSpc>
            </a:pPr>
            <a:r>
              <a:rPr lang="en-US" altLang="zh-CN" sz="3600" b="1" dirty="0">
                <a:solidFill>
                  <a:schemeClr val="bg1"/>
                </a:solidFill>
                <a:ea typeface="微软雅黑" panose="020B0503020204020204" pitchFamily="34" charset="-122"/>
              </a:rPr>
              <a:t>4.	Be generous with all your possessions, and passionate about justice. Share your time, talent, and treasure with those who have less.</a:t>
            </a:r>
          </a:p>
          <a:p>
            <a:pPr algn="l">
              <a:lnSpc>
                <a:spcPct val="114000"/>
              </a:lnSpc>
            </a:pPr>
            <a:r>
              <a:rPr lang="en-US" altLang="zh-CN" sz="3600" b="1" dirty="0">
                <a:solidFill>
                  <a:schemeClr val="bg1"/>
                </a:solidFill>
                <a:ea typeface="微软雅黑" panose="020B0503020204020204" pitchFamily="34" charset="-122"/>
              </a:rPr>
              <a:t>5.	Accept and learn from difficulties and suffering. Through the gospel, recognize them as not punishment, but a way of refining you.</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0315450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Tim Keller:</a:t>
            </a:r>
            <a:endParaRPr lang="en-US" altLang="zh-CN" sz="3600" b="1" dirty="0">
              <a:solidFill>
                <a:schemeClr val="bg1"/>
              </a:solidFill>
              <a:ea typeface="微软雅黑" panose="020B0503020204020204" pitchFamily="34" charset="-122"/>
            </a:endParaRPr>
          </a:p>
          <a:p>
            <a:pPr marL="742950" indent="-742950" algn="l">
              <a:lnSpc>
                <a:spcPct val="114000"/>
              </a:lnSpc>
              <a:buAutoNum type="arabicPeriod"/>
            </a:pPr>
            <a:r>
              <a:rPr lang="en-US" altLang="zh-CN" sz="3600" b="1" dirty="0" smtClean="0">
                <a:solidFill>
                  <a:schemeClr val="bg1"/>
                </a:solidFill>
                <a:ea typeface="微软雅黑" panose="020B0503020204020204" pitchFamily="34" charset="-122"/>
              </a:rPr>
              <a:t>Put </a:t>
            </a:r>
            <a:r>
              <a:rPr lang="en-US" altLang="zh-CN" sz="3600" b="1" dirty="0">
                <a:solidFill>
                  <a:schemeClr val="bg1"/>
                </a:solidFill>
                <a:ea typeface="微软雅黑" panose="020B0503020204020204" pitchFamily="34" charset="-122"/>
              </a:rPr>
              <a:t>your heart’s deepest trust in God and </a:t>
            </a:r>
            <a:r>
              <a:rPr lang="en-US" altLang="zh-CN" sz="3600" b="1" dirty="0" smtClean="0">
                <a:solidFill>
                  <a:schemeClr val="bg1"/>
                </a:solidFill>
                <a:ea typeface="微软雅黑" panose="020B0503020204020204" pitchFamily="34" charset="-122"/>
              </a:rPr>
              <a:t>His </a:t>
            </a:r>
            <a:r>
              <a:rPr lang="en-US" altLang="zh-CN" sz="3600" b="1" dirty="0">
                <a:solidFill>
                  <a:schemeClr val="bg1"/>
                </a:solidFill>
                <a:ea typeface="微软雅黑" panose="020B0503020204020204" pitchFamily="34" charset="-122"/>
              </a:rPr>
              <a:t>grace</a:t>
            </a:r>
            <a:r>
              <a:rPr lang="en-US" altLang="zh-CN" sz="3600" b="1" dirty="0" smtClean="0">
                <a:solidFill>
                  <a:schemeClr val="bg1"/>
                </a:solidFill>
                <a:ea typeface="微软雅黑" panose="020B0503020204020204" pitchFamily="34" charset="-122"/>
              </a:rPr>
              <a:t>.</a:t>
            </a:r>
          </a:p>
          <a:p>
            <a:pPr algn="l">
              <a:lnSpc>
                <a:spcPct val="114000"/>
              </a:lnSpc>
            </a:pPr>
            <a:endParaRPr lang="en-US" altLang="zh-CN" sz="8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2.	Submit your whole mind to the Scripture. </a:t>
            </a:r>
          </a:p>
          <a:p>
            <a:pPr lvl="1" algn="l">
              <a:lnSpc>
                <a:spcPct val="114000"/>
              </a:lnSpc>
            </a:pPr>
            <a:r>
              <a:rPr lang="en-US" altLang="zh-CN" sz="3200" b="1" dirty="0" smtClean="0">
                <a:solidFill>
                  <a:schemeClr val="bg1"/>
                </a:solidFill>
                <a:ea typeface="微软雅黑" panose="020B0503020204020204" pitchFamily="34" charset="-122"/>
              </a:rPr>
              <a:t>         Don’t </a:t>
            </a:r>
            <a:r>
              <a:rPr lang="en-US" altLang="zh-CN" sz="3200" b="1" dirty="0">
                <a:solidFill>
                  <a:schemeClr val="bg1"/>
                </a:solidFill>
                <a:ea typeface="微软雅黑" panose="020B0503020204020204" pitchFamily="34" charset="-122"/>
              </a:rPr>
              <a:t>think you know better than God’s word. </a:t>
            </a:r>
            <a:r>
              <a:rPr lang="en-US" altLang="zh-CN" sz="3200" b="1" dirty="0" smtClean="0">
                <a:solidFill>
                  <a:schemeClr val="bg1"/>
                </a:solidFill>
                <a:ea typeface="微软雅黑" panose="020B0503020204020204" pitchFamily="34" charset="-122"/>
              </a:rPr>
              <a:t>   Bring </a:t>
            </a:r>
            <a:r>
              <a:rPr lang="en-US" altLang="zh-CN" sz="3200" b="1" dirty="0">
                <a:solidFill>
                  <a:schemeClr val="bg1"/>
                </a:solidFill>
                <a:ea typeface="微软雅黑" panose="020B0503020204020204" pitchFamily="34" charset="-122"/>
              </a:rPr>
              <a:t>it to bear on every area of life. Become a person under authority</a:t>
            </a:r>
            <a:r>
              <a:rPr lang="en-US" altLang="zh-CN" sz="3200" b="1" dirty="0" smtClean="0">
                <a:solidFill>
                  <a:schemeClr val="bg1"/>
                </a:solidFill>
                <a:ea typeface="微软雅黑" panose="020B0503020204020204" pitchFamily="34" charset="-122"/>
              </a:rPr>
              <a:t>.</a:t>
            </a:r>
          </a:p>
          <a:p>
            <a:pPr lvl="1" algn="l">
              <a:lnSpc>
                <a:spcPct val="114000"/>
              </a:lnSpc>
            </a:pPr>
            <a:endParaRPr lang="en-US" altLang="zh-CN" sz="800" b="1" dirty="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3.	Be humble and teachable toward others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445768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Tim Keller:</a:t>
            </a:r>
            <a:endParaRPr lang="en-US" altLang="zh-CN" sz="3600" b="1" dirty="0">
              <a:solidFill>
                <a:schemeClr val="bg1"/>
              </a:solidFill>
              <a:ea typeface="微软雅黑" panose="020B0503020204020204" pitchFamily="34" charset="-122"/>
            </a:endParaRPr>
          </a:p>
          <a:p>
            <a:pPr marL="742950" indent="-742950" algn="l">
              <a:lnSpc>
                <a:spcPct val="114000"/>
              </a:lnSpc>
              <a:buAutoNum type="arabicPeriod" startAt="4"/>
            </a:pPr>
            <a:r>
              <a:rPr lang="en-US" altLang="zh-CN" sz="3600" b="1" dirty="0" smtClean="0">
                <a:solidFill>
                  <a:schemeClr val="bg1"/>
                </a:solidFill>
                <a:ea typeface="微软雅黑" panose="020B0503020204020204" pitchFamily="34" charset="-122"/>
              </a:rPr>
              <a:t>Be </a:t>
            </a:r>
            <a:r>
              <a:rPr lang="en-US" altLang="zh-CN" sz="3600" b="1" dirty="0">
                <a:solidFill>
                  <a:schemeClr val="bg1"/>
                </a:solidFill>
                <a:ea typeface="微软雅黑" panose="020B0503020204020204" pitchFamily="34" charset="-122"/>
              </a:rPr>
              <a:t>generous with all your possessions, and passionate about justice.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      Share </a:t>
            </a:r>
            <a:r>
              <a:rPr lang="en-US" altLang="zh-CN" sz="3600" b="1" dirty="0">
                <a:solidFill>
                  <a:schemeClr val="bg1"/>
                </a:solidFill>
                <a:ea typeface="微软雅黑" panose="020B0503020204020204" pitchFamily="34" charset="-122"/>
              </a:rPr>
              <a:t>your time, talent, and treasure with those who have less</a:t>
            </a:r>
            <a:r>
              <a:rPr lang="en-US" altLang="zh-CN" sz="3600" b="1" dirty="0" smtClean="0">
                <a:solidFill>
                  <a:schemeClr val="bg1"/>
                </a:solidFill>
                <a:ea typeface="微软雅黑" panose="020B0503020204020204" pitchFamily="34" charset="-122"/>
              </a:rPr>
              <a:t>.</a:t>
            </a:r>
          </a:p>
          <a:p>
            <a:pPr algn="l">
              <a:lnSpc>
                <a:spcPct val="114000"/>
              </a:lnSpc>
            </a:pPr>
            <a:endParaRPr lang="en-US" altLang="zh-CN" sz="800" b="1" dirty="0">
              <a:solidFill>
                <a:schemeClr val="bg1"/>
              </a:solidFill>
              <a:ea typeface="微软雅黑" panose="020B0503020204020204" pitchFamily="34" charset="-122"/>
            </a:endParaRPr>
          </a:p>
          <a:p>
            <a:pPr marL="742950" indent="-742950" algn="l">
              <a:lnSpc>
                <a:spcPct val="114000"/>
              </a:lnSpc>
              <a:buAutoNum type="arabicPeriod" startAt="5"/>
            </a:pPr>
            <a:r>
              <a:rPr lang="en-US" altLang="zh-CN" sz="3600" b="1" dirty="0" smtClean="0">
                <a:solidFill>
                  <a:schemeClr val="bg1"/>
                </a:solidFill>
                <a:ea typeface="微软雅黑" panose="020B0503020204020204" pitchFamily="34" charset="-122"/>
              </a:rPr>
              <a:t>Accept </a:t>
            </a:r>
            <a:r>
              <a:rPr lang="en-US" altLang="zh-CN" sz="3600" b="1" dirty="0">
                <a:solidFill>
                  <a:schemeClr val="bg1"/>
                </a:solidFill>
                <a:ea typeface="微软雅黑" panose="020B0503020204020204" pitchFamily="34" charset="-122"/>
              </a:rPr>
              <a:t>and learn from difficulties and suffering.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a:solidFill>
                  <a:schemeClr val="bg1"/>
                </a:solidFill>
                <a:ea typeface="微软雅黑" panose="020B0503020204020204" pitchFamily="34" charset="-122"/>
              </a:rPr>
              <a:t> </a:t>
            </a:r>
            <a:r>
              <a:rPr lang="en-US" altLang="zh-CN" sz="3600" b="1" smtClean="0">
                <a:solidFill>
                  <a:schemeClr val="bg1"/>
                </a:solidFill>
                <a:ea typeface="微软雅黑" panose="020B0503020204020204" pitchFamily="34" charset="-122"/>
              </a:rPr>
              <a:t>      Through </a:t>
            </a:r>
            <a:r>
              <a:rPr lang="en-US" altLang="zh-CN" sz="3600" b="1" dirty="0">
                <a:solidFill>
                  <a:schemeClr val="bg1"/>
                </a:solidFill>
                <a:ea typeface="微软雅黑" panose="020B0503020204020204" pitchFamily="34" charset="-122"/>
              </a:rPr>
              <a:t>the gospel, recognize them as not punishment, but a way of refining you.</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38942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12:5-11】</a:t>
            </a:r>
          </a:p>
          <a:p>
            <a:pPr algn="l">
              <a:lnSpc>
                <a:spcPct val="114000"/>
              </a:lnSpc>
            </a:pPr>
            <a:r>
              <a:rPr lang="en-US" altLang="zh-CN" sz="3600" b="1" dirty="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管教原是众子所共受的，你们若不受管教，就是私子，不是儿子了。</a:t>
            </a:r>
          </a:p>
          <a:p>
            <a:pPr algn="l">
              <a:lnSpc>
                <a:spcPct val="114000"/>
              </a:lnSpc>
            </a:pPr>
            <a:r>
              <a:rPr lang="en-US" altLang="zh-CN" sz="3600" b="1" dirty="0">
                <a:solidFill>
                  <a:schemeClr val="bg1"/>
                </a:solidFill>
                <a:ea typeface="微软雅黑" panose="020B0503020204020204" pitchFamily="34" charset="-122"/>
              </a:rPr>
              <a:t>But if you are without chastening, of which all have become partakers, then you are illegitimate and not sons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782673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12:5-11】</a:t>
            </a:r>
          </a:p>
          <a:p>
            <a:pPr algn="l">
              <a:lnSpc>
                <a:spcPct val="114000"/>
              </a:lnSpc>
            </a:pPr>
            <a:r>
              <a:rPr lang="en-US" altLang="zh-CN" sz="3600" b="1" dirty="0" smtClean="0">
                <a:solidFill>
                  <a:schemeClr val="bg1"/>
                </a:solidFill>
                <a:ea typeface="微软雅黑" panose="020B0503020204020204" pitchFamily="34" charset="-122"/>
              </a:rPr>
              <a:t>9 </a:t>
            </a:r>
            <a:r>
              <a:rPr lang="zh-CN" altLang="en-US" sz="3600" b="1" dirty="0">
                <a:solidFill>
                  <a:schemeClr val="bg1"/>
                </a:solidFill>
                <a:ea typeface="微软雅黑" panose="020B0503020204020204" pitchFamily="34" charset="-122"/>
              </a:rPr>
              <a:t>再者，我们曾有生身的父管教我们，我们尚且敬重他；何况万灵的父，我们岂不更当顺服祂得生吗？</a:t>
            </a:r>
          </a:p>
          <a:p>
            <a:pPr algn="l">
              <a:lnSpc>
                <a:spcPct val="114000"/>
              </a:lnSpc>
            </a:pPr>
            <a:r>
              <a:rPr lang="en-US" altLang="zh-CN" sz="3600" b="1" dirty="0">
                <a:solidFill>
                  <a:schemeClr val="bg1"/>
                </a:solidFill>
                <a:ea typeface="微软雅黑" panose="020B0503020204020204" pitchFamily="34" charset="-122"/>
              </a:rPr>
              <a:t>Furthermore, we have had human fathers who corrected us, and we paid them respect. Shall we not much more readily be in subjection to the Father of spirits and live?</a:t>
            </a:r>
          </a:p>
        </p:txBody>
      </p:sp>
    </p:spTree>
    <p:extLst>
      <p:ext uri="{BB962C8B-B14F-4D97-AF65-F5344CB8AC3E}">
        <p14:creationId xmlns:p14="http://schemas.microsoft.com/office/powerpoint/2010/main" val="17249959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12:5-11】</a:t>
            </a:r>
          </a:p>
          <a:p>
            <a:pPr algn="l">
              <a:lnSpc>
                <a:spcPct val="114000"/>
              </a:lnSpc>
            </a:pPr>
            <a:r>
              <a:rPr lang="en-US" altLang="zh-CN" sz="3600" b="1" dirty="0">
                <a:solidFill>
                  <a:schemeClr val="bg1"/>
                </a:solidFill>
                <a:ea typeface="微软雅黑" panose="020B0503020204020204" pitchFamily="34" charset="-122"/>
              </a:rPr>
              <a:t>10 </a:t>
            </a:r>
            <a:r>
              <a:rPr lang="zh-CN" altLang="en-US" sz="3600" b="1" dirty="0">
                <a:solidFill>
                  <a:schemeClr val="bg1"/>
                </a:solidFill>
                <a:ea typeface="微软雅黑" panose="020B0503020204020204" pitchFamily="34" charset="-122"/>
              </a:rPr>
              <a:t>生身的父都是暂随己意管教我们，惟有万灵的父管教我们，是要我们得益处，使我们在祂的圣洁上有份。</a:t>
            </a:r>
          </a:p>
          <a:p>
            <a:pPr algn="l">
              <a:lnSpc>
                <a:spcPct val="114000"/>
              </a:lnSpc>
            </a:pPr>
            <a:r>
              <a:rPr lang="en-US" altLang="zh-CN" sz="3600" b="1" dirty="0">
                <a:solidFill>
                  <a:schemeClr val="bg1"/>
                </a:solidFill>
                <a:ea typeface="微软雅黑" panose="020B0503020204020204" pitchFamily="34" charset="-122"/>
              </a:rPr>
              <a:t>For they indeed for a few days chastened us as seemed best to them, but He for our profit, that we may be partakers of His holiness</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999373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12:5-11】</a:t>
            </a:r>
          </a:p>
          <a:p>
            <a:pPr algn="l">
              <a:lnSpc>
                <a:spcPct val="114000"/>
              </a:lnSpc>
            </a:pPr>
            <a:r>
              <a:rPr lang="en-US" altLang="zh-CN" sz="3600" b="1" dirty="0" smtClean="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凡管教的事，当时不觉得快乐，反觉得愁苦，后来却为那经练过的人结出平安的果子，就是义。</a:t>
            </a:r>
          </a:p>
          <a:p>
            <a:pPr algn="l">
              <a:lnSpc>
                <a:spcPct val="114000"/>
              </a:lnSpc>
            </a:pPr>
            <a:r>
              <a:rPr lang="en-US" altLang="zh-CN" sz="3600" b="1" dirty="0">
                <a:solidFill>
                  <a:schemeClr val="bg1"/>
                </a:solidFill>
                <a:ea typeface="微软雅黑" panose="020B0503020204020204" pitchFamily="34" charset="-122"/>
              </a:rPr>
              <a:t>Now no chastening seems to be joyful for the present, but painful; nevertheless, afterward it yields the peaceable fruit of righteousness to those who have been trained by it.</a:t>
            </a:r>
          </a:p>
        </p:txBody>
      </p:sp>
    </p:spTree>
    <p:extLst>
      <p:ext uri="{BB962C8B-B14F-4D97-AF65-F5344CB8AC3E}">
        <p14:creationId xmlns:p14="http://schemas.microsoft.com/office/powerpoint/2010/main" val="37844236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箴言 </a:t>
            </a:r>
            <a:r>
              <a:rPr lang="en-US" altLang="zh-CN" sz="3600" b="1" u="sng" dirty="0">
                <a:solidFill>
                  <a:schemeClr val="bg1"/>
                </a:solidFill>
                <a:ea typeface="微软雅黑" panose="020B0503020204020204" pitchFamily="34" charset="-122"/>
              </a:rPr>
              <a:t>Proverbs 3:11-12】</a:t>
            </a:r>
          </a:p>
          <a:p>
            <a:pPr algn="l">
              <a:lnSpc>
                <a:spcPct val="114000"/>
              </a:lnSpc>
            </a:pPr>
            <a:r>
              <a:rPr lang="en-US" altLang="zh-CN" sz="3600" b="1" dirty="0">
                <a:solidFill>
                  <a:schemeClr val="bg1"/>
                </a:solidFill>
                <a:ea typeface="微软雅黑" panose="020B0503020204020204" pitchFamily="34" charset="-122"/>
              </a:rPr>
              <a:t>11 </a:t>
            </a:r>
            <a:r>
              <a:rPr lang="zh-CN" altLang="en-US" sz="3600" b="1" dirty="0">
                <a:solidFill>
                  <a:schemeClr val="bg1"/>
                </a:solidFill>
                <a:ea typeface="微软雅黑" panose="020B0503020204020204" pitchFamily="34" charset="-122"/>
              </a:rPr>
              <a:t>我儿，你不可轻看耶和华的管教（或作“惩治”），也不可厌烦他的责备。</a:t>
            </a:r>
          </a:p>
          <a:p>
            <a:pPr algn="l">
              <a:lnSpc>
                <a:spcPct val="114000"/>
              </a:lnSpc>
            </a:pPr>
            <a:r>
              <a:rPr lang="en-US" altLang="zh-CN" sz="3600" b="1" dirty="0">
                <a:solidFill>
                  <a:schemeClr val="bg1"/>
                </a:solidFill>
                <a:ea typeface="微软雅黑" panose="020B0503020204020204" pitchFamily="34" charset="-122"/>
              </a:rPr>
              <a:t>My son, do not despise the chastening of the LORD, Nor detest His correction;</a:t>
            </a:r>
          </a:p>
          <a:p>
            <a:pPr algn="l">
              <a:lnSpc>
                <a:spcPct val="114000"/>
              </a:lnSpc>
            </a:pPr>
            <a:r>
              <a:rPr lang="en-US" altLang="zh-CN" sz="3600" b="1" dirty="0">
                <a:solidFill>
                  <a:schemeClr val="bg1"/>
                </a:solidFill>
                <a:ea typeface="微软雅黑" panose="020B0503020204020204" pitchFamily="34" charset="-122"/>
              </a:rPr>
              <a:t>12 </a:t>
            </a:r>
            <a:r>
              <a:rPr lang="zh-CN" altLang="en-US" sz="3600" b="1" dirty="0">
                <a:solidFill>
                  <a:schemeClr val="bg1"/>
                </a:solidFill>
                <a:ea typeface="微软雅黑" panose="020B0503020204020204" pitchFamily="34" charset="-122"/>
              </a:rPr>
              <a:t>因为耶和华所爱的，他必责备，正如父亲责备所喜爱的儿子。</a:t>
            </a:r>
          </a:p>
          <a:p>
            <a:pPr algn="l">
              <a:lnSpc>
                <a:spcPct val="114000"/>
              </a:lnSpc>
            </a:pPr>
            <a:r>
              <a:rPr lang="en-US" altLang="zh-CN" sz="3600" b="1" dirty="0">
                <a:solidFill>
                  <a:schemeClr val="bg1"/>
                </a:solidFill>
                <a:ea typeface="微软雅黑" panose="020B0503020204020204" pitchFamily="34" charset="-122"/>
              </a:rPr>
              <a:t>For whom the LORD loves He corrects, Just as a father the son in whom he delights.</a:t>
            </a:r>
          </a:p>
        </p:txBody>
      </p:sp>
    </p:spTree>
    <p:extLst>
      <p:ext uri="{BB962C8B-B14F-4D97-AF65-F5344CB8AC3E}">
        <p14:creationId xmlns:p14="http://schemas.microsoft.com/office/powerpoint/2010/main" val="8854202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12:6-8】</a:t>
            </a:r>
          </a:p>
          <a:p>
            <a:pPr algn="l">
              <a:lnSpc>
                <a:spcPct val="114000"/>
              </a:lnSpc>
            </a:pPr>
            <a:r>
              <a:rPr lang="en-US" altLang="zh-CN" sz="3600" b="1" dirty="0">
                <a:solidFill>
                  <a:schemeClr val="bg1"/>
                </a:solidFill>
                <a:ea typeface="微软雅黑" panose="020B0503020204020204" pitchFamily="34" charset="-122"/>
              </a:rPr>
              <a:t>6 </a:t>
            </a:r>
            <a:r>
              <a:rPr lang="zh-CN" altLang="en-US" sz="3600" b="1" dirty="0">
                <a:solidFill>
                  <a:schemeClr val="bg1"/>
                </a:solidFill>
                <a:ea typeface="微软雅黑" panose="020B0503020204020204" pitchFamily="34" charset="-122"/>
              </a:rPr>
              <a:t>因为主所爱的，祂必管教，又鞭打凡所收纳的儿子。” </a:t>
            </a:r>
          </a:p>
          <a:p>
            <a:pPr algn="l">
              <a:lnSpc>
                <a:spcPct val="114000"/>
              </a:lnSpc>
            </a:pPr>
            <a:r>
              <a:rPr lang="en-US" altLang="zh-CN" sz="3600" b="1" dirty="0">
                <a:solidFill>
                  <a:schemeClr val="bg1"/>
                </a:solidFill>
                <a:ea typeface="微软雅黑" panose="020B0503020204020204" pitchFamily="34" charset="-122"/>
              </a:rPr>
              <a:t>For whom the LORD loves He chastens, And scourges every son whom He receives."</a:t>
            </a:r>
          </a:p>
          <a:p>
            <a:pPr algn="l">
              <a:lnSpc>
                <a:spcPct val="114000"/>
              </a:lnSpc>
            </a:pPr>
            <a:r>
              <a:rPr lang="en-US" altLang="zh-CN" sz="3600" b="1" dirty="0">
                <a:solidFill>
                  <a:schemeClr val="bg1"/>
                </a:solidFill>
                <a:ea typeface="微软雅黑" panose="020B0503020204020204" pitchFamily="34" charset="-122"/>
              </a:rPr>
              <a:t>7 </a:t>
            </a:r>
            <a:r>
              <a:rPr lang="zh-CN" altLang="en-US" sz="3600" b="1" dirty="0">
                <a:solidFill>
                  <a:schemeClr val="bg1"/>
                </a:solidFill>
                <a:ea typeface="微软雅黑" panose="020B0503020204020204" pitchFamily="34" charset="-122"/>
              </a:rPr>
              <a:t>你们所忍受的，是　神管教你们，待你们如同待儿子。焉有儿子不被父亲管教的呢？</a:t>
            </a:r>
          </a:p>
          <a:p>
            <a:pPr algn="l">
              <a:lnSpc>
                <a:spcPct val="114000"/>
              </a:lnSpc>
            </a:pPr>
            <a:r>
              <a:rPr lang="en-US" altLang="zh-CN" sz="3600" b="1" dirty="0">
                <a:solidFill>
                  <a:schemeClr val="bg1"/>
                </a:solidFill>
                <a:ea typeface="微软雅黑" panose="020B0503020204020204" pitchFamily="34" charset="-122"/>
              </a:rPr>
              <a:t>If you endure chastening, God deals with you as with sons; for what son is there whom a father does not chasten</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422997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12:6-8】</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a:solidFill>
                  <a:schemeClr val="bg1"/>
                </a:solidFill>
                <a:ea typeface="微软雅黑" panose="020B0503020204020204" pitchFamily="34" charset="-122"/>
              </a:rPr>
              <a:t>管教原是众子所共受的，你们若不受管教，就是私子，不是儿子了。</a:t>
            </a:r>
          </a:p>
          <a:p>
            <a:pPr algn="l">
              <a:lnSpc>
                <a:spcPct val="114000"/>
              </a:lnSpc>
            </a:pPr>
            <a:r>
              <a:rPr lang="en-US" altLang="zh-CN" sz="3600" b="1" dirty="0">
                <a:solidFill>
                  <a:schemeClr val="bg1"/>
                </a:solidFill>
                <a:ea typeface="微软雅黑" panose="020B0503020204020204" pitchFamily="34" charset="-122"/>
              </a:rPr>
              <a:t>But if you are without chastening, of which all have become partakers, then you are illegitimate and not sons.</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186583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1238</TotalTime>
  <Words>1438</Words>
  <Application>Microsoft Office PowerPoint</Application>
  <PresentationFormat>全屏显示(4:3)</PresentationFormat>
  <Paragraphs>95</Paragraphs>
  <Slides>24</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24</vt:i4>
      </vt:variant>
    </vt:vector>
  </HeadingPairs>
  <TitlesOfParts>
    <vt:vector size="30"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294</cp:revision>
  <dcterms:created xsi:type="dcterms:W3CDTF">2018-02-16T18:09:56Z</dcterms:created>
  <dcterms:modified xsi:type="dcterms:W3CDTF">2019-06-16T08:21:33Z</dcterms:modified>
</cp:coreProperties>
</file>