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449" r:id="rId3"/>
    <p:sldId id="1450" r:id="rId4"/>
    <p:sldId id="1451" r:id="rId5"/>
    <p:sldId id="1452" r:id="rId6"/>
    <p:sldId id="1453" r:id="rId7"/>
    <p:sldId id="1454" r:id="rId8"/>
    <p:sldId id="1424" r:id="rId9"/>
    <p:sldId id="1455" r:id="rId10"/>
    <p:sldId id="1456" r:id="rId11"/>
    <p:sldId id="1457" r:id="rId12"/>
    <p:sldId id="1458" r:id="rId13"/>
    <p:sldId id="1425" r:id="rId14"/>
    <p:sldId id="1459" r:id="rId15"/>
    <p:sldId id="1426" r:id="rId16"/>
    <p:sldId id="1460" r:id="rId17"/>
    <p:sldId id="1427"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4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2019/6/30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当下，十二门徒里有一个称为加略人犹大的，去见祭司长，说：</a:t>
            </a:r>
          </a:p>
          <a:p>
            <a:pPr algn="l">
              <a:lnSpc>
                <a:spcPct val="114000"/>
              </a:lnSpc>
            </a:pPr>
            <a:r>
              <a:rPr lang="en-US" altLang="zh-CN" sz="3600" b="1" dirty="0">
                <a:solidFill>
                  <a:schemeClr val="bg1"/>
                </a:solidFill>
                <a:ea typeface="微软雅黑" panose="020B0503020204020204" pitchFamily="34" charset="-122"/>
              </a:rPr>
              <a:t>Then one of the twelve, called Judas Iscariot, went to the chief priests</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我把祂交给你们，你们愿意给我多少钱？”他们就给了他三十块钱。</a:t>
            </a:r>
          </a:p>
          <a:p>
            <a:pPr algn="l">
              <a:lnSpc>
                <a:spcPct val="114000"/>
              </a:lnSpc>
            </a:pPr>
            <a:r>
              <a:rPr lang="en-US" altLang="zh-CN" sz="3600" b="1" dirty="0">
                <a:solidFill>
                  <a:schemeClr val="bg1"/>
                </a:solidFill>
                <a:ea typeface="微软雅黑" panose="020B0503020204020204" pitchFamily="34" charset="-122"/>
              </a:rPr>
              <a:t>and said, "What are you willing to give me if I deliver Him to you?" And they counted out to him thirty pieces of silver.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提前</a:t>
            </a:r>
            <a:r>
              <a:rPr lang="en-US" altLang="zh-CN" sz="3600" b="1" u="sng" dirty="0">
                <a:solidFill>
                  <a:schemeClr val="bg1"/>
                </a:solidFill>
                <a:ea typeface="微软雅黑" panose="020B0503020204020204" pitchFamily="34" charset="-122"/>
              </a:rPr>
              <a:t>1Ti 6:5-10】</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但那些想要发财的人，就陷在迷惑、落在网罗和许多无知有害的私欲里，叫人沉在败坏和灭亡中。</a:t>
            </a:r>
          </a:p>
          <a:p>
            <a:pPr algn="l">
              <a:lnSpc>
                <a:spcPct val="114000"/>
              </a:lnSpc>
            </a:pPr>
            <a:r>
              <a:rPr lang="en-US" altLang="zh-CN" sz="3600" b="1" dirty="0">
                <a:solidFill>
                  <a:schemeClr val="bg1"/>
                </a:solidFill>
                <a:ea typeface="微软雅黑" panose="020B0503020204020204" pitchFamily="34" charset="-122"/>
              </a:rPr>
              <a:t>But those who desire to be rich fall into temptation and a snare, and into many foolish and harmful lusts which drown men in destruction and perdition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30705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提前</a:t>
            </a:r>
            <a:r>
              <a:rPr lang="en-US" altLang="zh-CN" sz="3600" b="1" u="sng" dirty="0">
                <a:solidFill>
                  <a:schemeClr val="bg1"/>
                </a:solidFill>
                <a:ea typeface="微软雅黑" panose="020B0503020204020204" pitchFamily="34" charset="-122"/>
              </a:rPr>
              <a:t>1Ti 6:5-10】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贪财是万恶之根。有人贪恋钱财，就被引诱离了真道，用许多愁苦把自己刺透了。</a:t>
            </a:r>
          </a:p>
          <a:p>
            <a:pPr algn="l">
              <a:lnSpc>
                <a:spcPct val="114000"/>
              </a:lnSpc>
            </a:pPr>
            <a:r>
              <a:rPr lang="en-US" altLang="zh-CN" sz="3600" b="1" dirty="0">
                <a:solidFill>
                  <a:schemeClr val="bg1"/>
                </a:solidFill>
                <a:ea typeface="微软雅黑" panose="020B0503020204020204" pitchFamily="34" charset="-122"/>
              </a:rPr>
              <a:t>For the love of money is a root of all kinds of evil, for which some have strayed from the faith in their greediness, and pierced themselves through with many sorrows.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00606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13:27b</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耶稣便对他说：“你所作的快作吧！” </a:t>
            </a:r>
            <a:r>
              <a:rPr lang="en-US" altLang="zh-CN" sz="3600" b="1" dirty="0">
                <a:solidFill>
                  <a:schemeClr val="bg1"/>
                </a:solidFill>
                <a:ea typeface="微软雅黑" panose="020B0503020204020204" pitchFamily="34" charset="-122"/>
              </a:rPr>
              <a:t>Then Jesus said to him, "What you do, </a:t>
            </a:r>
            <a:r>
              <a:rPr lang="en-US" altLang="zh-CN" sz="3600" b="1" dirty="0" smtClean="0">
                <a:solidFill>
                  <a:schemeClr val="bg1"/>
                </a:solidFill>
                <a:ea typeface="微软雅黑" panose="020B0503020204020204" pitchFamily="34" charset="-122"/>
              </a:rPr>
              <a:t>do quickly.</a:t>
            </a:r>
          </a:p>
        </p:txBody>
      </p:sp>
    </p:spTree>
    <p:extLst>
      <p:ext uri="{BB962C8B-B14F-4D97-AF65-F5344CB8AC3E}">
        <p14:creationId xmlns:p14="http://schemas.microsoft.com/office/powerpoint/2010/main" val="9472904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26:48-50】</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那卖耶稣的给了他们一个暗号，说：“我与谁亲嘴，谁就是他。你们可以拿住他。” </a:t>
            </a:r>
          </a:p>
          <a:p>
            <a:pPr algn="l">
              <a:lnSpc>
                <a:spcPct val="114000"/>
              </a:lnSpc>
            </a:pPr>
            <a:r>
              <a:rPr lang="en-US" altLang="zh-CN" sz="3600" b="1" dirty="0">
                <a:solidFill>
                  <a:schemeClr val="bg1"/>
                </a:solidFill>
                <a:ea typeface="微软雅黑" panose="020B0503020204020204" pitchFamily="34" charset="-122"/>
              </a:rPr>
              <a:t>Now His betrayer had given them a sign, saying, "Whomever I kiss, He is the One; seize Him."</a:t>
            </a:r>
          </a:p>
          <a:p>
            <a:pPr algn="l">
              <a:lnSpc>
                <a:spcPct val="114000"/>
              </a:lnSpc>
            </a:pPr>
            <a:r>
              <a:rPr lang="en-US" altLang="zh-CN" sz="3600" b="1" dirty="0">
                <a:solidFill>
                  <a:schemeClr val="bg1"/>
                </a:solidFill>
                <a:ea typeface="微软雅黑" panose="020B0503020204020204" pitchFamily="34" charset="-122"/>
              </a:rPr>
              <a:t>49 </a:t>
            </a:r>
            <a:r>
              <a:rPr lang="zh-CN" altLang="en-US" sz="3600" b="1" dirty="0">
                <a:solidFill>
                  <a:schemeClr val="bg1"/>
                </a:solidFill>
                <a:ea typeface="微软雅黑" panose="020B0503020204020204" pitchFamily="34" charset="-122"/>
              </a:rPr>
              <a:t>犹大随即到耶稣跟前说：“请拉比安”，就与他亲嘴。</a:t>
            </a:r>
          </a:p>
          <a:p>
            <a:pPr algn="l">
              <a:lnSpc>
                <a:spcPct val="114000"/>
              </a:lnSpc>
            </a:pPr>
            <a:r>
              <a:rPr lang="en-US" altLang="zh-CN" sz="3600" b="1" dirty="0">
                <a:solidFill>
                  <a:schemeClr val="bg1"/>
                </a:solidFill>
                <a:ea typeface="微软雅黑" panose="020B0503020204020204" pitchFamily="34" charset="-122"/>
              </a:rPr>
              <a:t>Immediately he went up to Jesus and said, "Greetings, Rabbi!" and kissed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4025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26:48-50】</a:t>
            </a:r>
          </a:p>
          <a:p>
            <a:pPr algn="l">
              <a:lnSpc>
                <a:spcPct val="114000"/>
              </a:lnSpc>
            </a:pPr>
            <a:r>
              <a:rPr lang="en-US" altLang="zh-CN" sz="3600" b="1" dirty="0" smtClean="0">
                <a:solidFill>
                  <a:schemeClr val="bg1"/>
                </a:solidFill>
                <a:ea typeface="微软雅黑" panose="020B0503020204020204" pitchFamily="34" charset="-122"/>
              </a:rPr>
              <a:t>50 </a:t>
            </a:r>
            <a:r>
              <a:rPr lang="zh-CN" altLang="en-US" sz="3600" b="1" dirty="0">
                <a:solidFill>
                  <a:schemeClr val="bg1"/>
                </a:solidFill>
                <a:ea typeface="微软雅黑" panose="020B0503020204020204" pitchFamily="34" charset="-122"/>
              </a:rPr>
              <a:t>耶稣对他说：“朋友，你来要作的事，就作吧！”于是那些人上前，下手拿住耶稣。</a:t>
            </a:r>
          </a:p>
          <a:p>
            <a:pPr algn="l">
              <a:lnSpc>
                <a:spcPct val="114000"/>
              </a:lnSpc>
            </a:pPr>
            <a:r>
              <a:rPr lang="en-US" altLang="zh-CN" sz="3600" b="1" dirty="0">
                <a:solidFill>
                  <a:schemeClr val="bg1"/>
                </a:solidFill>
                <a:ea typeface="微软雅黑" panose="020B0503020204020204" pitchFamily="34" charset="-122"/>
              </a:rPr>
              <a:t>But Jesus said to him, "Friend, why have you come?" Then they came and laid hands on Jesus and took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13594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Jas 1:13-15】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人被试探，不可说：“我是被　神试探”；因为　神不能被恶试探，祂也不试探人。</a:t>
            </a:r>
          </a:p>
          <a:p>
            <a:pPr algn="l">
              <a:lnSpc>
                <a:spcPct val="114000"/>
              </a:lnSpc>
            </a:pPr>
            <a:r>
              <a:rPr lang="en-US" altLang="zh-CN" sz="3600" b="1" dirty="0">
                <a:solidFill>
                  <a:schemeClr val="bg1"/>
                </a:solidFill>
                <a:ea typeface="微软雅黑" panose="020B0503020204020204" pitchFamily="34" charset="-122"/>
              </a:rPr>
              <a:t>Let no one say when he is tempted, "I am tempted by God"; for God cannot be tempted by evil, nor does He Himself tempt anyone.</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但各人被试探，乃是被自己的私欲牵引、诱惑的。</a:t>
            </a:r>
          </a:p>
          <a:p>
            <a:pPr algn="l">
              <a:lnSpc>
                <a:spcPct val="114000"/>
              </a:lnSpc>
            </a:pPr>
            <a:r>
              <a:rPr lang="en-US" altLang="zh-CN" sz="3600" b="1" dirty="0">
                <a:solidFill>
                  <a:schemeClr val="bg1"/>
                </a:solidFill>
                <a:ea typeface="微软雅黑" panose="020B0503020204020204" pitchFamily="34" charset="-122"/>
              </a:rPr>
              <a:t>But each one is tempted when he is drawn away by his own desires and enticed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9832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Jas 1:13-15】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私欲既怀了胎，就生出罪来；罪既长成，就生出死来。</a:t>
            </a:r>
          </a:p>
          <a:p>
            <a:pPr algn="l">
              <a:lnSpc>
                <a:spcPct val="114000"/>
              </a:lnSpc>
            </a:pPr>
            <a:r>
              <a:rPr lang="en-US" altLang="zh-CN" sz="3600" b="1" dirty="0">
                <a:solidFill>
                  <a:schemeClr val="bg1"/>
                </a:solidFill>
                <a:ea typeface="微软雅黑" panose="020B0503020204020204" pitchFamily="34" charset="-122"/>
              </a:rPr>
              <a:t>Then, when desire has conceived, it gives birth to sin; and sin, when it is full-grown, brings forth death.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2743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26:21-22】</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正吃的时候，耶稣说：“我实在告诉你们：你们中间有一个人要卖我了。” </a:t>
            </a:r>
          </a:p>
          <a:p>
            <a:pPr algn="l">
              <a:lnSpc>
                <a:spcPct val="114000"/>
              </a:lnSpc>
            </a:pPr>
            <a:r>
              <a:rPr lang="en-US" altLang="zh-CN" sz="3600" b="1" dirty="0">
                <a:solidFill>
                  <a:schemeClr val="bg1"/>
                </a:solidFill>
                <a:ea typeface="微软雅黑" panose="020B0503020204020204" pitchFamily="34" charset="-122"/>
              </a:rPr>
              <a:t>Now as they were eating, He said, "Assuredly, I say to you, one of you will betray Me."</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他们就甚忧愁，一个一个地问他说：“主，是我吗？” </a:t>
            </a:r>
          </a:p>
          <a:p>
            <a:pPr algn="l">
              <a:lnSpc>
                <a:spcPct val="114000"/>
              </a:lnSpc>
            </a:pPr>
            <a:r>
              <a:rPr lang="en-US" altLang="zh-CN" sz="3600" b="1" dirty="0">
                <a:solidFill>
                  <a:schemeClr val="bg1"/>
                </a:solidFill>
                <a:ea typeface="微软雅黑" panose="020B0503020204020204" pitchFamily="34" charset="-122"/>
              </a:rPr>
              <a:t>And they were exceedingly sorrowful, and each of them began to say to Him, "Lord, is it I?"</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3119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从那时候，他就找机会要把耶稣交给他们。</a:t>
            </a:r>
          </a:p>
          <a:p>
            <a:pPr algn="l">
              <a:lnSpc>
                <a:spcPct val="114000"/>
              </a:lnSpc>
            </a:pPr>
            <a:r>
              <a:rPr lang="en-US" altLang="zh-CN" sz="3600" b="1" dirty="0">
                <a:solidFill>
                  <a:schemeClr val="bg1"/>
                </a:solidFill>
                <a:ea typeface="微软雅黑" panose="020B0503020204020204" pitchFamily="34" charset="-122"/>
              </a:rPr>
              <a:t>So from that time he sought opportunity to betray Him.</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除酵节的第一天，门徒来问耶稣说：“你吃逾越节的筵席，要我们在哪里给你预备？” </a:t>
            </a:r>
          </a:p>
          <a:p>
            <a:pPr algn="l">
              <a:lnSpc>
                <a:spcPct val="114000"/>
              </a:lnSpc>
            </a:pPr>
            <a:r>
              <a:rPr lang="en-US" altLang="zh-CN" sz="3600" b="1" dirty="0">
                <a:solidFill>
                  <a:schemeClr val="bg1"/>
                </a:solidFill>
                <a:ea typeface="微软雅黑" panose="020B0503020204020204" pitchFamily="34" charset="-122"/>
              </a:rPr>
              <a:t>Now on the first day of the Feast of the Unleavened Bread the disciples came to Jesus, saying to Him, "Where do You want us to prepare for You to eat the Passover?"</a:t>
            </a:r>
          </a:p>
        </p:txBody>
      </p:sp>
    </p:spTree>
    <p:extLst>
      <p:ext uri="{BB962C8B-B14F-4D97-AF65-F5344CB8AC3E}">
        <p14:creationId xmlns:p14="http://schemas.microsoft.com/office/powerpoint/2010/main" val="3673586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耶稣说：“你们进城去，到某人那里，对他说，‘夫子说：我的时候快到了，我与门徒要在你家里守逾越节。’”</a:t>
            </a:r>
          </a:p>
          <a:p>
            <a:pPr algn="l">
              <a:lnSpc>
                <a:spcPct val="114000"/>
              </a:lnSpc>
            </a:pPr>
            <a:r>
              <a:rPr lang="en-US" altLang="zh-CN" sz="3600" b="1" dirty="0">
                <a:solidFill>
                  <a:schemeClr val="bg1"/>
                </a:solidFill>
                <a:ea typeface="微软雅黑" panose="020B0503020204020204" pitchFamily="34" charset="-122"/>
              </a:rPr>
              <a:t>And He said, "Go into the city to a certain man, and say to him, "The Teacher says, "My time is at hand; I will keep the Passover at your house with My disciples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16105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门徒遵着耶稣所吩咐的，就去预备了逾越节的筵席。</a:t>
            </a:r>
          </a:p>
          <a:p>
            <a:pPr algn="l">
              <a:lnSpc>
                <a:spcPct val="114000"/>
              </a:lnSpc>
            </a:pPr>
            <a:r>
              <a:rPr lang="en-US" altLang="zh-CN" sz="3600" b="1" dirty="0">
                <a:solidFill>
                  <a:schemeClr val="bg1"/>
                </a:solidFill>
                <a:ea typeface="微软雅黑" panose="020B0503020204020204" pitchFamily="34" charset="-122"/>
              </a:rPr>
              <a:t>So the disciples did as Jesus had directed them; and they prepared the Passover</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到了晚上，耶稣和十二个门徒坐席。</a:t>
            </a:r>
          </a:p>
          <a:p>
            <a:pPr algn="l">
              <a:lnSpc>
                <a:spcPct val="114000"/>
              </a:lnSpc>
            </a:pPr>
            <a:r>
              <a:rPr lang="en-US" altLang="zh-CN" sz="3600" b="1" dirty="0">
                <a:solidFill>
                  <a:schemeClr val="bg1"/>
                </a:solidFill>
                <a:ea typeface="微软雅黑" panose="020B0503020204020204" pitchFamily="34" charset="-122"/>
              </a:rPr>
              <a:t>When evening had come, He sat down with the twelve.</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32274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正吃的时候，耶稣说：“我实在告诉你们：你们中间有一个人要卖我了。” </a:t>
            </a:r>
          </a:p>
          <a:p>
            <a:pPr algn="l">
              <a:lnSpc>
                <a:spcPct val="114000"/>
              </a:lnSpc>
            </a:pPr>
            <a:r>
              <a:rPr lang="en-US" altLang="zh-CN" sz="3600" b="1" dirty="0">
                <a:solidFill>
                  <a:schemeClr val="bg1"/>
                </a:solidFill>
                <a:ea typeface="微软雅黑" panose="020B0503020204020204" pitchFamily="34" charset="-122"/>
              </a:rPr>
              <a:t>Now as they were eating, He said, "Assuredly, I say to you, one of you will betray Me."</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他们就甚忧愁，一个一个地问他说：“主，是我吗？” </a:t>
            </a:r>
          </a:p>
          <a:p>
            <a:pPr algn="l">
              <a:lnSpc>
                <a:spcPct val="114000"/>
              </a:lnSpc>
            </a:pPr>
            <a:r>
              <a:rPr lang="en-US" altLang="zh-CN" sz="3600" b="1" dirty="0">
                <a:solidFill>
                  <a:schemeClr val="bg1"/>
                </a:solidFill>
                <a:ea typeface="微软雅黑" panose="020B0503020204020204" pitchFamily="34" charset="-122"/>
              </a:rPr>
              <a:t>And they were exceedingly sorrowful, and each of them began to say to Him, "Lord, is it I?"</a:t>
            </a:r>
          </a:p>
        </p:txBody>
      </p:sp>
    </p:spTree>
    <p:extLst>
      <p:ext uri="{BB962C8B-B14F-4D97-AF65-F5344CB8AC3E}">
        <p14:creationId xmlns:p14="http://schemas.microsoft.com/office/powerpoint/2010/main" val="3104160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00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耶稣回答说：“同我蘸手在盘子里的，就是他要卖我</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answered and said, "He who dipped his hand with Me in the dish will betray Me.</a:t>
            </a:r>
          </a:p>
          <a:p>
            <a:pPr algn="l">
              <a:lnSpc>
                <a:spcPct val="100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人子必要去世，正如经上指着他所写的，但卖人子的人有祸了！那人不生在世上倒好。”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 </a:t>
            </a:r>
            <a:r>
              <a:rPr lang="en-US" altLang="zh-CN" sz="3600" b="1" dirty="0">
                <a:solidFill>
                  <a:schemeClr val="bg1"/>
                </a:solidFill>
                <a:ea typeface="微软雅黑" panose="020B0503020204020204" pitchFamily="34" charset="-122"/>
              </a:rPr>
              <a:t>Son of Man indeed goes just as it is written of Him, but woe to that man by whom the Son of Man is betrayed! It would have been good for that man if he had not been born."</a:t>
            </a:r>
          </a:p>
        </p:txBody>
      </p:sp>
    </p:spTree>
    <p:extLst>
      <p:ext uri="{BB962C8B-B14F-4D97-AF65-F5344CB8AC3E}">
        <p14:creationId xmlns:p14="http://schemas.microsoft.com/office/powerpoint/2010/main" val="2583439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26:14-25】</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卖耶稣的犹大问祂说：“拉比，是我吗？”耶稣说：“你说的是。”</a:t>
            </a:r>
          </a:p>
          <a:p>
            <a:pPr algn="l">
              <a:lnSpc>
                <a:spcPct val="114000"/>
              </a:lnSpc>
            </a:pPr>
            <a:r>
              <a:rPr lang="en-US" altLang="zh-CN" sz="3600" b="1" dirty="0">
                <a:solidFill>
                  <a:schemeClr val="bg1"/>
                </a:solidFill>
                <a:ea typeface="微软雅黑" panose="020B0503020204020204" pitchFamily="34" charset="-122"/>
              </a:rPr>
              <a:t>Then Judas, who was betraying Him, answered and said, "Rabbi, is it I?" He said to him, "You have said it."</a:t>
            </a:r>
          </a:p>
        </p:txBody>
      </p:sp>
    </p:spTree>
    <p:extLst>
      <p:ext uri="{BB962C8B-B14F-4D97-AF65-F5344CB8AC3E}">
        <p14:creationId xmlns:p14="http://schemas.microsoft.com/office/powerpoint/2010/main" val="383741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提前</a:t>
            </a:r>
            <a:r>
              <a:rPr lang="en-US" altLang="zh-CN" sz="3600" b="1" u="sng" dirty="0">
                <a:solidFill>
                  <a:schemeClr val="bg1"/>
                </a:solidFill>
                <a:ea typeface="微软雅黑" panose="020B0503020204020204" pitchFamily="34" charset="-122"/>
              </a:rPr>
              <a:t>1Ti 6:5-10】</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并那坏了心术、失丧真理之人的争竞。他们以敬虔为得利的门路。</a:t>
            </a:r>
          </a:p>
          <a:p>
            <a:pPr algn="l">
              <a:lnSpc>
                <a:spcPct val="114000"/>
              </a:lnSpc>
            </a:pPr>
            <a:r>
              <a:rPr lang="en-US" altLang="zh-CN" sz="3600" b="1" dirty="0">
                <a:solidFill>
                  <a:schemeClr val="bg1"/>
                </a:solidFill>
                <a:ea typeface="微软雅黑" panose="020B0503020204020204" pitchFamily="34" charset="-122"/>
              </a:rPr>
              <a:t>useless </a:t>
            </a:r>
            <a:r>
              <a:rPr lang="en-US" altLang="zh-CN" sz="3600" b="1" dirty="0" err="1">
                <a:solidFill>
                  <a:schemeClr val="bg1"/>
                </a:solidFill>
                <a:ea typeface="微软雅黑" panose="020B0503020204020204" pitchFamily="34" charset="-122"/>
              </a:rPr>
              <a:t>wranglings</a:t>
            </a:r>
            <a:r>
              <a:rPr lang="en-US" altLang="zh-CN" sz="3600" b="1" dirty="0">
                <a:solidFill>
                  <a:schemeClr val="bg1"/>
                </a:solidFill>
                <a:ea typeface="微软雅黑" panose="020B0503020204020204" pitchFamily="34" charset="-122"/>
              </a:rPr>
              <a:t> of men of corrupt minds and destitute of the truth, who suppose that godliness is a means of gain.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然而，敬虔加上知足的心便是大利了，</a:t>
            </a:r>
          </a:p>
          <a:p>
            <a:pPr algn="l">
              <a:lnSpc>
                <a:spcPct val="114000"/>
              </a:lnSpc>
            </a:pPr>
            <a:r>
              <a:rPr lang="en-US" altLang="zh-CN" sz="3600" b="1" dirty="0">
                <a:solidFill>
                  <a:schemeClr val="bg1"/>
                </a:solidFill>
                <a:ea typeface="微软雅黑" panose="020B0503020204020204" pitchFamily="34" charset="-122"/>
              </a:rPr>
              <a:t>Now godliness with contentment is great gain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5321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提前</a:t>
            </a:r>
            <a:r>
              <a:rPr lang="en-US" altLang="zh-CN" sz="3600" b="1" u="sng" dirty="0">
                <a:solidFill>
                  <a:schemeClr val="bg1"/>
                </a:solidFill>
                <a:ea typeface="微软雅黑" panose="020B0503020204020204" pitchFamily="34" charset="-122"/>
              </a:rPr>
              <a:t>1Ti 6:5-10】</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因为我们没有带什么到世上来，也不能带什么去，</a:t>
            </a:r>
          </a:p>
          <a:p>
            <a:pPr algn="l">
              <a:lnSpc>
                <a:spcPct val="114000"/>
              </a:lnSpc>
            </a:pPr>
            <a:r>
              <a:rPr lang="en-US" altLang="zh-CN" sz="3600" b="1" dirty="0">
                <a:solidFill>
                  <a:schemeClr val="bg1"/>
                </a:solidFill>
                <a:ea typeface="微软雅黑" panose="020B0503020204020204" pitchFamily="34" charset="-122"/>
              </a:rPr>
              <a:t>For we brought nothing into this world, and it is certain we can carry nothing out.</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只要有衣有食，就当知足。</a:t>
            </a:r>
          </a:p>
          <a:p>
            <a:pPr algn="l">
              <a:lnSpc>
                <a:spcPct val="114000"/>
              </a:lnSpc>
            </a:pPr>
            <a:r>
              <a:rPr lang="en-US" altLang="zh-CN" sz="3600" b="1" dirty="0">
                <a:solidFill>
                  <a:schemeClr val="bg1"/>
                </a:solidFill>
                <a:ea typeface="微软雅黑" panose="020B0503020204020204" pitchFamily="34" charset="-122"/>
              </a:rPr>
              <a:t>And having food and clothing, with these we shall be content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04675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1264</TotalTime>
  <Words>1194</Words>
  <Application>Microsoft Office PowerPoint</Application>
  <PresentationFormat>全屏显示(4:3)</PresentationFormat>
  <Paragraphs>68</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306</cp:revision>
  <dcterms:created xsi:type="dcterms:W3CDTF">2018-02-16T18:09:56Z</dcterms:created>
  <dcterms:modified xsi:type="dcterms:W3CDTF">2019-06-30T09:15:29Z</dcterms:modified>
</cp:coreProperties>
</file>