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498" r:id="rId3"/>
    <p:sldId id="1499" r:id="rId4"/>
    <p:sldId id="1500" r:id="rId5"/>
    <p:sldId id="1501" r:id="rId6"/>
    <p:sldId id="1502" r:id="rId7"/>
    <p:sldId id="1486" r:id="rId8"/>
    <p:sldId id="1487" r:id="rId9"/>
    <p:sldId id="1503" r:id="rId10"/>
    <p:sldId id="1488" r:id="rId11"/>
    <p:sldId id="1489" r:id="rId12"/>
    <p:sldId id="1504" r:id="rId13"/>
    <p:sldId id="1490" r:id="rId14"/>
    <p:sldId id="1480" r:id="rId15"/>
    <p:sldId id="1505" r:id="rId16"/>
    <p:sldId id="1481" r:id="rId17"/>
    <p:sldId id="1506" r:id="rId18"/>
    <p:sldId id="1491" r:id="rId19"/>
    <p:sldId id="1507" r:id="rId20"/>
    <p:sldId id="1461" r:id="rId21"/>
    <p:sldId id="1508" r:id="rId22"/>
    <p:sldId id="1482" r:id="rId23"/>
    <p:sldId id="1509" r:id="rId24"/>
    <p:sldId id="1510" r:id="rId25"/>
    <p:sldId id="1511" r:id="rId26"/>
    <p:sldId id="1483" r:id="rId27"/>
    <p:sldId id="1512" r:id="rId28"/>
    <p:sldId id="1492" r:id="rId29"/>
    <p:sldId id="1513" r:id="rId30"/>
    <p:sldId id="1514" r:id="rId31"/>
    <p:sldId id="1515" r:id="rId32"/>
    <p:sldId id="1516" r:id="rId3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0" y="1171"/>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2019/7/28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2019/7/28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2019/7/28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2019/7/28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2019/7/28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2019/7/28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2019/7/28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2019/7/28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2019/7/28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2019/7/28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2019/7/28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2019/7/28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26:57-68】</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57 </a:t>
            </a:r>
            <a:r>
              <a:rPr lang="zh-CN" altLang="en-US" sz="3600" b="1" dirty="0">
                <a:solidFill>
                  <a:schemeClr val="bg1"/>
                </a:solidFill>
                <a:ea typeface="微软雅黑" panose="020B0503020204020204" pitchFamily="34" charset="-122"/>
              </a:rPr>
              <a:t>拿耶稣的人把祂带到大祭司该亚法那里去，文士和长老已经在那里聚会。</a:t>
            </a:r>
          </a:p>
          <a:p>
            <a:pPr algn="l">
              <a:lnSpc>
                <a:spcPct val="100000"/>
              </a:lnSpc>
            </a:pPr>
            <a:r>
              <a:rPr lang="en-US" altLang="zh-CN" sz="3600" b="1" dirty="0">
                <a:solidFill>
                  <a:schemeClr val="bg1"/>
                </a:solidFill>
                <a:ea typeface="微软雅黑" panose="020B0503020204020204" pitchFamily="34" charset="-122"/>
              </a:rPr>
              <a:t>And those who had laid hold of Jesus led Him away to Caiaphas the high priest, where the scribes and the elders were assembled.</a:t>
            </a:r>
          </a:p>
          <a:p>
            <a:pPr algn="l">
              <a:lnSpc>
                <a:spcPct val="100000"/>
              </a:lnSpc>
            </a:pPr>
            <a:r>
              <a:rPr lang="en-US" altLang="zh-CN" sz="3600" b="1" dirty="0">
                <a:solidFill>
                  <a:schemeClr val="bg1"/>
                </a:solidFill>
                <a:ea typeface="微软雅黑" panose="020B0503020204020204" pitchFamily="34" charset="-122"/>
              </a:rPr>
              <a:t>58 </a:t>
            </a:r>
            <a:r>
              <a:rPr lang="zh-CN" altLang="en-US" sz="3600" b="1" dirty="0">
                <a:solidFill>
                  <a:schemeClr val="bg1"/>
                </a:solidFill>
                <a:ea typeface="微软雅黑" panose="020B0503020204020204" pitchFamily="34" charset="-122"/>
              </a:rPr>
              <a:t>彼得远远地跟着耶稣，直到大祭司的院子，进到里面，就和差役同坐，要看这事到底怎样</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Peter followed Him at a distance to the high priest's courtyard. And he went in and sat with the servants to see the end.</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10:39b</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耶稣说：“我所喝的杯，你们也要喝；我所受的洗，你们也要受。</a:t>
            </a:r>
          </a:p>
          <a:p>
            <a:pPr algn="l">
              <a:lnSpc>
                <a:spcPct val="114000"/>
              </a:lnSpc>
            </a:pPr>
            <a:r>
              <a:rPr lang="en-US" altLang="zh-CN" sz="3600" b="1" dirty="0">
                <a:solidFill>
                  <a:schemeClr val="bg1"/>
                </a:solidFill>
                <a:ea typeface="微软雅黑" panose="020B0503020204020204" pitchFamily="34" charset="-122"/>
              </a:rPr>
              <a:t>So Jesus said to them, "You will indeed drink the cup that I drink, and with the baptism I am baptized with you will be baptized;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57386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53:3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7】</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祂被藐视，被人厌弃，多受痛苦，常经忧患。祂被藐视，好像被人掩面不看的一样，我们也不尊重祂。</a:t>
            </a:r>
          </a:p>
          <a:p>
            <a:pPr algn="l">
              <a:lnSpc>
                <a:spcPct val="114000"/>
              </a:lnSpc>
            </a:pPr>
            <a:r>
              <a:rPr lang="en-US" altLang="zh-CN" sz="3600" b="1" dirty="0">
                <a:solidFill>
                  <a:schemeClr val="bg1"/>
                </a:solidFill>
                <a:ea typeface="微软雅黑" panose="020B0503020204020204" pitchFamily="34" charset="-122"/>
              </a:rPr>
              <a:t>He is despised and rejected by men, A Man of sorrows and acquainted with grief. And we hid, as it were, our faces from Him; He was despised, and we did not esteem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223640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53:3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7】</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祂被欺压，在受苦的时候却不开口（或作“祂受欺压，却自卑不开口”），祂像羊羔被牵到宰杀之地，又像羊在剪毛的人手下无声，祂也是这样不开口。</a:t>
            </a:r>
          </a:p>
          <a:p>
            <a:pPr algn="l">
              <a:lnSpc>
                <a:spcPct val="114000"/>
              </a:lnSpc>
            </a:pPr>
            <a:r>
              <a:rPr lang="en-US" altLang="zh-CN" sz="3600" b="1" dirty="0">
                <a:solidFill>
                  <a:schemeClr val="bg1"/>
                </a:solidFill>
                <a:ea typeface="微软雅黑" panose="020B0503020204020204" pitchFamily="34" charset="-122"/>
              </a:rPr>
              <a:t>He was oppressed and He was afflicted, Yet He opened not His mouth; He was led as a lamb to the slaughter, And as a sheep before its shearers is silent, So He opened not His mouth.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747405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5:8-9】</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祂虽然为儿子，还是因所受的苦难学了顺从</a:t>
            </a:r>
            <a:r>
              <a:rPr lang="zh-CN" altLang="en-US" sz="3600" b="1" dirty="0" smtClean="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though He was a Son, yet He learned obedience by the things which He suffered.</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祂既得以完全，就为凡顺从祂的人成了永远得救的根源，</a:t>
            </a:r>
          </a:p>
          <a:p>
            <a:pPr algn="l">
              <a:lnSpc>
                <a:spcPct val="114000"/>
              </a:lnSpc>
            </a:pPr>
            <a:r>
              <a:rPr lang="en-US" altLang="zh-CN" sz="3600" b="1" dirty="0">
                <a:solidFill>
                  <a:schemeClr val="bg1"/>
                </a:solidFill>
                <a:ea typeface="微软雅黑" panose="020B0503020204020204" pitchFamily="34" charset="-122"/>
              </a:rPr>
              <a:t>And having been perfected, He became the author of eternal salvation to all who obey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722716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提摩太后书 </a:t>
            </a:r>
            <a:r>
              <a:rPr lang="en-US" altLang="zh-CN" sz="3600" b="1" u="sng" dirty="0">
                <a:solidFill>
                  <a:schemeClr val="bg1"/>
                </a:solidFill>
                <a:ea typeface="微软雅黑" panose="020B0503020204020204" pitchFamily="34" charset="-122"/>
              </a:rPr>
              <a:t>2 Timothy 3:12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不但</a:t>
            </a:r>
            <a:r>
              <a:rPr lang="zh-CN" altLang="en-US" sz="3600" b="1" dirty="0">
                <a:solidFill>
                  <a:schemeClr val="bg1"/>
                </a:solidFill>
                <a:ea typeface="微软雅黑" panose="020B0503020204020204" pitchFamily="34" charset="-122"/>
              </a:rPr>
              <a:t>如此，凡立志在基督耶稣里敬虔度日的，也都要受逼迫。</a:t>
            </a:r>
          </a:p>
          <a:p>
            <a:pPr algn="l">
              <a:lnSpc>
                <a:spcPct val="114000"/>
              </a:lnSpc>
            </a:pPr>
            <a:r>
              <a:rPr lang="en-US" altLang="zh-CN" sz="3600" b="1" dirty="0">
                <a:solidFill>
                  <a:schemeClr val="bg1"/>
                </a:solidFill>
                <a:ea typeface="微软雅黑" panose="020B0503020204020204" pitchFamily="34" charset="-122"/>
              </a:rPr>
              <a:t>Yes, and all who desire to live godly in Christ Jesus will suffer persecution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444189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14:22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坚固</a:t>
            </a:r>
            <a:r>
              <a:rPr lang="zh-CN" altLang="en-US" sz="3600" b="1" dirty="0">
                <a:solidFill>
                  <a:schemeClr val="bg1"/>
                </a:solidFill>
                <a:ea typeface="微软雅黑" panose="020B0503020204020204" pitchFamily="34" charset="-122"/>
              </a:rPr>
              <a:t>门徒的心，劝他们恒守所信的道，又说：“我们进入　神的国，必须经历许多艰难。” </a:t>
            </a:r>
          </a:p>
          <a:p>
            <a:pPr algn="l">
              <a:lnSpc>
                <a:spcPct val="114000"/>
              </a:lnSpc>
            </a:pPr>
            <a:r>
              <a:rPr lang="en-US" altLang="zh-CN" sz="3600" b="1" dirty="0">
                <a:solidFill>
                  <a:schemeClr val="bg1"/>
                </a:solidFill>
                <a:ea typeface="微软雅黑" panose="020B0503020204020204" pitchFamily="34" charset="-122"/>
              </a:rPr>
              <a:t>strengthening the souls of the disciples, exhorting them to continue in the faith, and saying, "We must through many tribulations enter the kingdom of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865316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8:28-29】</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我们晓得万事都互相效力，叫爱　神的人得益处，就是按祂旨意被召的人。</a:t>
            </a:r>
          </a:p>
          <a:p>
            <a:pPr algn="l">
              <a:lnSpc>
                <a:spcPct val="114000"/>
              </a:lnSpc>
            </a:pPr>
            <a:r>
              <a:rPr lang="en-US" altLang="zh-CN" sz="3600" b="1" dirty="0">
                <a:solidFill>
                  <a:schemeClr val="bg1"/>
                </a:solidFill>
                <a:ea typeface="微软雅黑" panose="020B0503020204020204" pitchFamily="34" charset="-122"/>
              </a:rPr>
              <a:t>And we know that all things work together for good to those who love God, to those who are the called according to His purpose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631755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8:28-29】</a:t>
            </a:r>
          </a:p>
          <a:p>
            <a:pPr algn="l">
              <a:lnSpc>
                <a:spcPct val="114000"/>
              </a:lnSpc>
            </a:pPr>
            <a:r>
              <a:rPr lang="en-US" altLang="zh-CN" sz="3600" b="1" dirty="0" smtClean="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因为祂预先所知道的人，就</a:t>
            </a:r>
            <a:r>
              <a:rPr lang="zh-CN" altLang="en-US" sz="3600" b="1" u="sng" dirty="0">
                <a:solidFill>
                  <a:srgbClr val="FFFF00"/>
                </a:solidFill>
                <a:ea typeface="微软雅黑" panose="020B0503020204020204" pitchFamily="34" charset="-122"/>
              </a:rPr>
              <a:t>预先定下效法祂儿子的模样</a:t>
            </a:r>
            <a:r>
              <a:rPr lang="zh-CN" altLang="en-US" sz="3600" b="1" dirty="0">
                <a:solidFill>
                  <a:schemeClr val="bg1"/>
                </a:solidFill>
                <a:ea typeface="微软雅黑" panose="020B0503020204020204" pitchFamily="34" charset="-122"/>
              </a:rPr>
              <a:t>，使祂儿子在许多弟兄中作长子。</a:t>
            </a:r>
          </a:p>
          <a:p>
            <a:pPr algn="l">
              <a:lnSpc>
                <a:spcPct val="114000"/>
              </a:lnSpc>
            </a:pPr>
            <a:r>
              <a:rPr lang="en-US" altLang="zh-CN" sz="3600" b="1" dirty="0">
                <a:solidFill>
                  <a:schemeClr val="bg1"/>
                </a:solidFill>
                <a:ea typeface="微软雅黑" panose="020B0503020204020204" pitchFamily="34" charset="-122"/>
              </a:rPr>
              <a:t>For whom He foreknew, He also </a:t>
            </a:r>
            <a:r>
              <a:rPr lang="en-US" altLang="zh-CN" sz="3600" b="1" u="sng" dirty="0">
                <a:solidFill>
                  <a:srgbClr val="FFFF00"/>
                </a:solidFill>
                <a:ea typeface="微软雅黑" panose="020B0503020204020204" pitchFamily="34" charset="-122"/>
              </a:rPr>
              <a:t>predestined to be conformed to the image of His Son</a:t>
            </a:r>
            <a:r>
              <a:rPr lang="en-US" altLang="zh-CN" sz="3600" b="1" dirty="0">
                <a:solidFill>
                  <a:schemeClr val="bg1"/>
                </a:solidFill>
                <a:ea typeface="微软雅黑" panose="020B0503020204020204" pitchFamily="34" charset="-122"/>
              </a:rPr>
              <a:t>, that He might be the firstborn among many brethren.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79971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1:2-4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我的弟兄们，你们落在百般试炼中，都要以为大喜乐；</a:t>
            </a:r>
          </a:p>
          <a:p>
            <a:pPr algn="l">
              <a:lnSpc>
                <a:spcPct val="114000"/>
              </a:lnSpc>
            </a:pPr>
            <a:r>
              <a:rPr lang="en-US" altLang="zh-CN" sz="3600" b="1" dirty="0">
                <a:solidFill>
                  <a:schemeClr val="bg1"/>
                </a:solidFill>
                <a:ea typeface="微软雅黑" panose="020B0503020204020204" pitchFamily="34" charset="-122"/>
              </a:rPr>
              <a:t>My brethren, count it all joy when you fall into various trials,</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因为知道你们的信心经过试验，就生忍耐。</a:t>
            </a:r>
          </a:p>
          <a:p>
            <a:pPr algn="l">
              <a:lnSpc>
                <a:spcPct val="114000"/>
              </a:lnSpc>
            </a:pPr>
            <a:r>
              <a:rPr lang="en-US" altLang="zh-CN" sz="3600" b="1" dirty="0">
                <a:solidFill>
                  <a:schemeClr val="bg1"/>
                </a:solidFill>
                <a:ea typeface="微软雅黑" panose="020B0503020204020204" pitchFamily="34" charset="-122"/>
              </a:rPr>
              <a:t>knowing that the testing of your faith produces patience.</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836122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1:2-4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a:t>
            </a:r>
          </a:p>
          <a:p>
            <a:pPr algn="l">
              <a:lnSpc>
                <a:spcPct val="100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但忍耐也当成功，使你们成全完备，毫无缺欠</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let patience have its perfect work, that you may be perfect and complete, lacking nothing.</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忍受试探的人是有福的，因为他经过试验以后，必得生命的冠冕，这是主应许给那些爱祂之人的</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Blessed </a:t>
            </a:r>
            <a:r>
              <a:rPr lang="en-US" altLang="zh-CN" sz="3600" b="1" dirty="0">
                <a:solidFill>
                  <a:schemeClr val="bg1"/>
                </a:solidFill>
                <a:ea typeface="微软雅黑" panose="020B0503020204020204" pitchFamily="34" charset="-122"/>
              </a:rPr>
              <a:t>is the man who endures temptation; for when he has been approved, he will receive the crown of life which the Lord has promised to those who love Him.</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26989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26:57-68】</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59 </a:t>
            </a:r>
            <a:r>
              <a:rPr lang="zh-CN" altLang="en-US" sz="3600" b="1" dirty="0">
                <a:solidFill>
                  <a:schemeClr val="bg1"/>
                </a:solidFill>
                <a:ea typeface="微软雅黑" panose="020B0503020204020204" pitchFamily="34" charset="-122"/>
              </a:rPr>
              <a:t>祭司长和全公会寻找假见证控告耶稣，要治死祂。</a:t>
            </a:r>
          </a:p>
          <a:p>
            <a:pPr algn="l">
              <a:lnSpc>
                <a:spcPct val="100000"/>
              </a:lnSpc>
            </a:pPr>
            <a:r>
              <a:rPr lang="en-US" altLang="zh-CN" sz="3600" b="1" dirty="0">
                <a:solidFill>
                  <a:schemeClr val="bg1"/>
                </a:solidFill>
                <a:ea typeface="微软雅黑" panose="020B0503020204020204" pitchFamily="34" charset="-122"/>
              </a:rPr>
              <a:t>Now the chief priests, the elders, and all the council sought false testimony against Jesus to put Him to death,</a:t>
            </a:r>
          </a:p>
          <a:p>
            <a:pPr algn="l">
              <a:lnSpc>
                <a:spcPct val="100000"/>
              </a:lnSpc>
            </a:pPr>
            <a:r>
              <a:rPr lang="en-US" altLang="zh-CN" sz="3600" b="1" dirty="0">
                <a:solidFill>
                  <a:schemeClr val="bg1"/>
                </a:solidFill>
                <a:ea typeface="微软雅黑" panose="020B0503020204020204" pitchFamily="34" charset="-122"/>
              </a:rPr>
              <a:t>60 </a:t>
            </a:r>
            <a:r>
              <a:rPr lang="zh-CN" altLang="en-US" sz="3600" b="1" dirty="0">
                <a:solidFill>
                  <a:schemeClr val="bg1"/>
                </a:solidFill>
                <a:ea typeface="微软雅黑" panose="020B0503020204020204" pitchFamily="34" charset="-122"/>
              </a:rPr>
              <a:t>虽有好些人来作假见证，总得不着实据。末后有两个人前来，说：</a:t>
            </a:r>
          </a:p>
          <a:p>
            <a:pPr algn="l">
              <a:lnSpc>
                <a:spcPct val="100000"/>
              </a:lnSpc>
            </a:pPr>
            <a:r>
              <a:rPr lang="en-US" altLang="zh-CN" sz="3600" b="1" dirty="0">
                <a:solidFill>
                  <a:schemeClr val="bg1"/>
                </a:solidFill>
                <a:ea typeface="微软雅黑" panose="020B0503020204020204" pitchFamily="34" charset="-122"/>
              </a:rPr>
              <a:t>but found none. Even though many false witnesses came forward, they found none. But at last two false witnesses came </a:t>
            </a:r>
            <a:r>
              <a:rPr lang="en-US" altLang="zh-CN" sz="3600" b="1" dirty="0" smtClean="0">
                <a:solidFill>
                  <a:schemeClr val="bg1"/>
                </a:solidFill>
                <a:ea typeface="微软雅黑" panose="020B0503020204020204" pitchFamily="34" charset="-122"/>
              </a:rPr>
              <a:t>forward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279766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26:60-63a】</a:t>
            </a:r>
          </a:p>
          <a:p>
            <a:pPr algn="l">
              <a:lnSpc>
                <a:spcPct val="114000"/>
              </a:lnSpc>
            </a:pPr>
            <a:r>
              <a:rPr lang="en-US" altLang="zh-CN" sz="3600" b="1" dirty="0">
                <a:solidFill>
                  <a:schemeClr val="bg1"/>
                </a:solidFill>
                <a:ea typeface="微软雅黑" panose="020B0503020204020204" pitchFamily="34" charset="-122"/>
              </a:rPr>
              <a:t>60 </a:t>
            </a:r>
            <a:r>
              <a:rPr lang="zh-CN" altLang="en-US" sz="3600" b="1" dirty="0">
                <a:solidFill>
                  <a:schemeClr val="bg1"/>
                </a:solidFill>
                <a:ea typeface="微软雅黑" panose="020B0503020204020204" pitchFamily="34" charset="-122"/>
              </a:rPr>
              <a:t>虽有好些人来作假见证，总得不着实据。末后有两个人前来，说：</a:t>
            </a:r>
          </a:p>
          <a:p>
            <a:pPr algn="l">
              <a:lnSpc>
                <a:spcPct val="114000"/>
              </a:lnSpc>
            </a:pPr>
            <a:r>
              <a:rPr lang="en-US" altLang="zh-CN" sz="3600" b="1" dirty="0">
                <a:solidFill>
                  <a:schemeClr val="bg1"/>
                </a:solidFill>
                <a:ea typeface="微软雅黑" panose="020B0503020204020204" pitchFamily="34" charset="-122"/>
              </a:rPr>
              <a:t>but found none. Even though many false witnesses came forward, they found none. But at last two false witnesses came forward</a:t>
            </a:r>
          </a:p>
          <a:p>
            <a:pPr algn="l">
              <a:lnSpc>
                <a:spcPct val="114000"/>
              </a:lnSpc>
            </a:pPr>
            <a:r>
              <a:rPr lang="en-US" altLang="zh-CN" sz="3600" b="1" dirty="0">
                <a:solidFill>
                  <a:schemeClr val="bg1"/>
                </a:solidFill>
                <a:ea typeface="微软雅黑" panose="020B0503020204020204" pitchFamily="34" charset="-122"/>
              </a:rPr>
              <a:t>61 “</a:t>
            </a:r>
            <a:r>
              <a:rPr lang="zh-CN" altLang="en-US" sz="3600" b="1" dirty="0">
                <a:solidFill>
                  <a:schemeClr val="bg1"/>
                </a:solidFill>
                <a:ea typeface="微软雅黑" panose="020B0503020204020204" pitchFamily="34" charset="-122"/>
              </a:rPr>
              <a:t>这个人曾说：‘我能拆毁　神的殿，三日内又建造起来。’</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said, "This fellow said, "I am able to destroy the temple of God and to build it in three days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083930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26:60-63a】</a:t>
            </a:r>
          </a:p>
          <a:p>
            <a:pPr algn="l">
              <a:lnSpc>
                <a:spcPct val="114000"/>
              </a:lnSpc>
            </a:pPr>
            <a:r>
              <a:rPr lang="en-US" altLang="zh-CN" sz="3600" b="1" dirty="0" smtClean="0">
                <a:solidFill>
                  <a:schemeClr val="bg1"/>
                </a:solidFill>
                <a:ea typeface="微软雅黑" panose="020B0503020204020204" pitchFamily="34" charset="-122"/>
              </a:rPr>
              <a:t>62 </a:t>
            </a:r>
            <a:r>
              <a:rPr lang="zh-CN" altLang="en-US" sz="3600" b="1" dirty="0">
                <a:solidFill>
                  <a:schemeClr val="bg1"/>
                </a:solidFill>
                <a:ea typeface="微软雅黑" panose="020B0503020204020204" pitchFamily="34" charset="-122"/>
              </a:rPr>
              <a:t>大祭司就站起来，对耶稣说：“你什么都不回答吗？这些人作见证告你的是什么呢？”</a:t>
            </a:r>
          </a:p>
          <a:p>
            <a:pPr algn="l">
              <a:lnSpc>
                <a:spcPct val="114000"/>
              </a:lnSpc>
            </a:pPr>
            <a:r>
              <a:rPr lang="en-US" altLang="zh-CN" sz="3600" b="1" dirty="0">
                <a:solidFill>
                  <a:schemeClr val="bg1"/>
                </a:solidFill>
                <a:ea typeface="微软雅黑" panose="020B0503020204020204" pitchFamily="34" charset="-122"/>
              </a:rPr>
              <a:t>And the high priest arose and said to Him, "Do You answer nothing? What is it these men testify against You?"</a:t>
            </a:r>
          </a:p>
          <a:p>
            <a:pPr algn="l">
              <a:lnSpc>
                <a:spcPct val="114000"/>
              </a:lnSpc>
            </a:pPr>
            <a:r>
              <a:rPr lang="en-US" altLang="zh-CN" sz="3600" b="1" dirty="0">
                <a:solidFill>
                  <a:schemeClr val="bg1"/>
                </a:solidFill>
                <a:ea typeface="微软雅黑" panose="020B0503020204020204" pitchFamily="34" charset="-122"/>
              </a:rPr>
              <a:t>63a </a:t>
            </a:r>
            <a:r>
              <a:rPr lang="zh-CN" altLang="en-US" sz="3600" b="1" dirty="0">
                <a:solidFill>
                  <a:schemeClr val="bg1"/>
                </a:solidFill>
                <a:ea typeface="微软雅黑" panose="020B0503020204020204" pitchFamily="34" charset="-122"/>
              </a:rPr>
              <a:t>耶稣却不言语</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But Jesus kept silent….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307504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26:63b-66】</a:t>
            </a:r>
          </a:p>
          <a:p>
            <a:pPr algn="l">
              <a:lnSpc>
                <a:spcPct val="114000"/>
              </a:lnSpc>
            </a:pPr>
            <a:r>
              <a:rPr lang="en-US" altLang="zh-CN" sz="3600" b="1" dirty="0">
                <a:solidFill>
                  <a:schemeClr val="bg1"/>
                </a:solidFill>
                <a:ea typeface="微软雅黑" panose="020B0503020204020204" pitchFamily="34" charset="-122"/>
              </a:rPr>
              <a:t>63b……</a:t>
            </a:r>
            <a:r>
              <a:rPr lang="zh-CN" altLang="en-US" sz="3600" b="1" dirty="0">
                <a:solidFill>
                  <a:schemeClr val="bg1"/>
                </a:solidFill>
                <a:ea typeface="微软雅黑" panose="020B0503020204020204" pitchFamily="34" charset="-122"/>
              </a:rPr>
              <a:t>大祭司对他说：“我指着永生　神叫你起誓告诉我们，你是　神的儿子基督不是？”</a:t>
            </a:r>
          </a:p>
          <a:p>
            <a:pPr algn="l">
              <a:lnSpc>
                <a:spcPct val="114000"/>
              </a:lnSpc>
            </a:pPr>
            <a:r>
              <a:rPr lang="en-US" altLang="zh-CN" sz="3600" b="1" dirty="0">
                <a:solidFill>
                  <a:schemeClr val="bg1"/>
                </a:solidFill>
                <a:ea typeface="微软雅黑" panose="020B0503020204020204" pitchFamily="34" charset="-122"/>
              </a:rPr>
              <a:t>….And the high priest answered and said to Him, "I put You under oath by the living God: Tell us if You are the Christ, the Son of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785960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26:63b-66】</a:t>
            </a:r>
          </a:p>
          <a:p>
            <a:pPr algn="l">
              <a:lnSpc>
                <a:spcPct val="114000"/>
              </a:lnSpc>
            </a:pPr>
            <a:r>
              <a:rPr lang="en-US" altLang="zh-CN" sz="3600" b="1" dirty="0" smtClean="0">
                <a:solidFill>
                  <a:schemeClr val="bg1"/>
                </a:solidFill>
                <a:ea typeface="微软雅黑" panose="020B0503020204020204" pitchFamily="34" charset="-122"/>
              </a:rPr>
              <a:t>64 </a:t>
            </a:r>
            <a:r>
              <a:rPr lang="zh-CN" altLang="en-US" sz="3600" b="1" dirty="0">
                <a:solidFill>
                  <a:schemeClr val="bg1"/>
                </a:solidFill>
                <a:ea typeface="微软雅黑" panose="020B0503020204020204" pitchFamily="34" charset="-122"/>
              </a:rPr>
              <a:t>耶稣对他说：“你说的是。然而，我告诉你们，后来你们要看见人子坐在那权能者的右边，驾着天上的云降临。” </a:t>
            </a:r>
          </a:p>
          <a:p>
            <a:pPr algn="l">
              <a:lnSpc>
                <a:spcPct val="114000"/>
              </a:lnSpc>
            </a:pPr>
            <a:r>
              <a:rPr lang="en-US" altLang="zh-CN" sz="3600" b="1" dirty="0">
                <a:solidFill>
                  <a:schemeClr val="bg1"/>
                </a:solidFill>
                <a:ea typeface="微软雅黑" panose="020B0503020204020204" pitchFamily="34" charset="-122"/>
              </a:rPr>
              <a:t>Jesus said to him, "It is as you said. Nevertheless, I say to you, hereafter you will see the Son of Man sitting at the right hand of the Power, and coming on the clouds of heaven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3093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26:63b-66】</a:t>
            </a:r>
          </a:p>
          <a:p>
            <a:pPr algn="l">
              <a:lnSpc>
                <a:spcPct val="114000"/>
              </a:lnSpc>
            </a:pPr>
            <a:r>
              <a:rPr lang="en-US" altLang="zh-CN" sz="3600" b="1" dirty="0" smtClean="0">
                <a:solidFill>
                  <a:schemeClr val="bg1"/>
                </a:solidFill>
                <a:ea typeface="微软雅黑" panose="020B0503020204020204" pitchFamily="34" charset="-122"/>
              </a:rPr>
              <a:t>65 </a:t>
            </a:r>
            <a:r>
              <a:rPr lang="zh-CN" altLang="en-US" sz="3600" b="1" dirty="0">
                <a:solidFill>
                  <a:schemeClr val="bg1"/>
                </a:solidFill>
                <a:ea typeface="微软雅黑" panose="020B0503020204020204" pitchFamily="34" charset="-122"/>
              </a:rPr>
              <a:t>大祭司就撕开衣服，说：“祂说了僭妄的话，我们何必再用见证人呢？这僭妄的话，现在你们都听见了。</a:t>
            </a:r>
          </a:p>
          <a:p>
            <a:pPr algn="l">
              <a:lnSpc>
                <a:spcPct val="114000"/>
              </a:lnSpc>
            </a:pPr>
            <a:r>
              <a:rPr lang="en-US" altLang="zh-CN" sz="3600" b="1" dirty="0">
                <a:solidFill>
                  <a:schemeClr val="bg1"/>
                </a:solidFill>
                <a:ea typeface="微软雅黑" panose="020B0503020204020204" pitchFamily="34" charset="-122"/>
              </a:rPr>
              <a:t>Then the high priest tore his clothes, saying, "He has spoken blasphemy! What further need do we have of witnesses? Look, now you have heard His blasphemy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455626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26:63b-66】</a:t>
            </a:r>
          </a:p>
          <a:p>
            <a:pPr algn="l">
              <a:lnSpc>
                <a:spcPct val="114000"/>
              </a:lnSpc>
            </a:pPr>
            <a:r>
              <a:rPr lang="en-US" altLang="zh-CN" sz="3600" b="1" dirty="0">
                <a:solidFill>
                  <a:schemeClr val="bg1"/>
                </a:solidFill>
                <a:ea typeface="微软雅黑" panose="020B0503020204020204" pitchFamily="34" charset="-122"/>
              </a:rPr>
              <a:t>66 </a:t>
            </a:r>
            <a:r>
              <a:rPr lang="zh-CN" altLang="en-US" sz="3600" b="1" dirty="0">
                <a:solidFill>
                  <a:schemeClr val="bg1"/>
                </a:solidFill>
                <a:ea typeface="微软雅黑" panose="020B0503020204020204" pitchFamily="34" charset="-122"/>
              </a:rPr>
              <a:t>你们的意见如何？”他们回答说：“祂是该死的。”</a:t>
            </a:r>
          </a:p>
          <a:p>
            <a:pPr algn="l">
              <a:lnSpc>
                <a:spcPct val="114000"/>
              </a:lnSpc>
            </a:pPr>
            <a:r>
              <a:rPr lang="en-US" altLang="zh-CN" sz="3600" b="1" dirty="0">
                <a:solidFill>
                  <a:schemeClr val="bg1"/>
                </a:solidFill>
                <a:ea typeface="微软雅黑" panose="020B0503020204020204" pitchFamily="34" charset="-122"/>
              </a:rPr>
              <a:t>What do you think?" They answered and said, "He is deserving of death."</a:t>
            </a:r>
          </a:p>
        </p:txBody>
      </p:sp>
    </p:spTree>
    <p:extLst>
      <p:ext uri="{BB962C8B-B14F-4D97-AF65-F5344CB8AC3E}">
        <p14:creationId xmlns:p14="http://schemas.microsoft.com/office/powerpoint/2010/main" val="10962143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6:9-10】</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似乎不为人所知，却是人所共知的；似乎要死，却是活着的；似乎受责罚，却是不至丧命的；</a:t>
            </a:r>
          </a:p>
          <a:p>
            <a:pPr algn="l">
              <a:lnSpc>
                <a:spcPct val="114000"/>
              </a:lnSpc>
            </a:pPr>
            <a:r>
              <a:rPr lang="en-US" altLang="zh-CN" sz="3600" b="1" dirty="0">
                <a:solidFill>
                  <a:schemeClr val="bg1"/>
                </a:solidFill>
                <a:ea typeface="微软雅黑" panose="020B0503020204020204" pitchFamily="34" charset="-122"/>
              </a:rPr>
              <a:t>as unknown, and yet well known; as dying, and behold we live; as chastened, and yet not killed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566275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6:9-10】</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似乎忧愁，却是常常快乐的；似乎贫穷，却是叫许多人富足的；似乎一无所有，却是样样都有的。</a:t>
            </a:r>
          </a:p>
          <a:p>
            <a:pPr algn="l">
              <a:lnSpc>
                <a:spcPct val="114000"/>
              </a:lnSpc>
            </a:pPr>
            <a:r>
              <a:rPr lang="en-US" altLang="zh-CN" sz="3600" b="1" dirty="0">
                <a:solidFill>
                  <a:schemeClr val="bg1"/>
                </a:solidFill>
                <a:ea typeface="微软雅黑" panose="020B0503020204020204" pitchFamily="34" charset="-122"/>
              </a:rPr>
              <a:t>as sorrowful, yet always rejoicing; as poor, yet making many rich; as having nothing, and yet possessing all things.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021908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1:4-8】</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约翰写信给亚细亚的七个教会。但愿从那昔在、今在、以后永在的　神和祂宝座前的七灵，</a:t>
            </a:r>
          </a:p>
          <a:p>
            <a:pPr algn="l">
              <a:lnSpc>
                <a:spcPct val="114000"/>
              </a:lnSpc>
            </a:pPr>
            <a:r>
              <a:rPr lang="en-US" altLang="zh-CN" sz="3600" b="1" dirty="0">
                <a:solidFill>
                  <a:schemeClr val="bg1"/>
                </a:solidFill>
                <a:ea typeface="微软雅黑" panose="020B0503020204020204" pitchFamily="34" charset="-122"/>
              </a:rPr>
              <a:t>John, to the seven churches which are in Asia: Grace to you and peace from Him who is and who was and who is to come, and from the seven Spirits who are before His throne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986708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1:4-8】</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并那诚实作见证的，从死里首先复活，为世上君王元首的耶稣基督，有恩惠、平安归与你们！祂爱我们，用自己的血使我们脱离罪恶（“脱离”有古卷作“洗去”），</a:t>
            </a:r>
          </a:p>
          <a:p>
            <a:pPr algn="l">
              <a:lnSpc>
                <a:spcPct val="114000"/>
              </a:lnSpc>
            </a:pPr>
            <a:r>
              <a:rPr lang="en-US" altLang="zh-CN" sz="3600" b="1" dirty="0">
                <a:solidFill>
                  <a:schemeClr val="bg1"/>
                </a:solidFill>
                <a:ea typeface="微软雅黑" panose="020B0503020204020204" pitchFamily="34" charset="-122"/>
              </a:rPr>
              <a:t>and from Jesus Christ, the faithful witness, the firstborn from the dead, and the ruler over the kings of the earth. To Him who loved us and washed us from our sins in His own blood,</a:t>
            </a:r>
          </a:p>
        </p:txBody>
      </p:sp>
    </p:spTree>
    <p:extLst>
      <p:ext uri="{BB962C8B-B14F-4D97-AF65-F5344CB8AC3E}">
        <p14:creationId xmlns:p14="http://schemas.microsoft.com/office/powerpoint/2010/main" val="2032953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26:57-68】</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61 “</a:t>
            </a:r>
            <a:r>
              <a:rPr lang="zh-CN" altLang="en-US" sz="3600" b="1" dirty="0">
                <a:solidFill>
                  <a:schemeClr val="bg1"/>
                </a:solidFill>
                <a:ea typeface="微软雅黑" panose="020B0503020204020204" pitchFamily="34" charset="-122"/>
              </a:rPr>
              <a:t>这个人曾说：‘我能拆毁　神的殿，三日内又建造起来。’”</a:t>
            </a:r>
          </a:p>
          <a:p>
            <a:pPr algn="l">
              <a:lnSpc>
                <a:spcPct val="100000"/>
              </a:lnSpc>
            </a:pPr>
            <a:r>
              <a:rPr lang="en-US" altLang="zh-CN" sz="3600" b="1" dirty="0">
                <a:solidFill>
                  <a:schemeClr val="bg1"/>
                </a:solidFill>
                <a:ea typeface="微软雅黑" panose="020B0503020204020204" pitchFamily="34" charset="-122"/>
              </a:rPr>
              <a:t>and said, "This fellow said, "I am able to destroy the temple of God and to build it in three days."'</a:t>
            </a:r>
          </a:p>
          <a:p>
            <a:pPr algn="l">
              <a:lnSpc>
                <a:spcPct val="100000"/>
              </a:lnSpc>
            </a:pPr>
            <a:r>
              <a:rPr lang="en-US" altLang="zh-CN" sz="3600" b="1" dirty="0">
                <a:solidFill>
                  <a:schemeClr val="bg1"/>
                </a:solidFill>
                <a:ea typeface="微软雅黑" panose="020B0503020204020204" pitchFamily="34" charset="-122"/>
              </a:rPr>
              <a:t>62 </a:t>
            </a:r>
            <a:r>
              <a:rPr lang="zh-CN" altLang="en-US" sz="3600" b="1" dirty="0">
                <a:solidFill>
                  <a:schemeClr val="bg1"/>
                </a:solidFill>
                <a:ea typeface="微软雅黑" panose="020B0503020204020204" pitchFamily="34" charset="-122"/>
              </a:rPr>
              <a:t>大祭司就站起来，对耶稣说：“你什么都不回答吗？这些人作见证告你的是什么呢？” </a:t>
            </a:r>
          </a:p>
          <a:p>
            <a:pPr algn="l">
              <a:lnSpc>
                <a:spcPct val="100000"/>
              </a:lnSpc>
            </a:pPr>
            <a:r>
              <a:rPr lang="en-US" altLang="zh-CN" sz="3600" b="1" dirty="0">
                <a:solidFill>
                  <a:schemeClr val="bg1"/>
                </a:solidFill>
                <a:ea typeface="微软雅黑" panose="020B0503020204020204" pitchFamily="34" charset="-122"/>
              </a:rPr>
              <a:t>And the high priest arose and said to Him, "Do You answer nothing? What is it these men testify against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772189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1:4-8】</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又使我们成为国民，作祂父　神的祭司。但愿荣耀、权能归给祂，直到永永远远。阿们！</a:t>
            </a:r>
          </a:p>
          <a:p>
            <a:pPr algn="l">
              <a:lnSpc>
                <a:spcPct val="114000"/>
              </a:lnSpc>
            </a:pPr>
            <a:r>
              <a:rPr lang="en-US" altLang="zh-CN" sz="3600" b="1" dirty="0">
                <a:solidFill>
                  <a:schemeClr val="bg1"/>
                </a:solidFill>
                <a:ea typeface="微软雅黑" panose="020B0503020204020204" pitchFamily="34" charset="-122"/>
              </a:rPr>
              <a:t>and has made us kings and priests to His God and Father, to Him be glory and dominion forever and ever. Amen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32745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1:4-8】</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看哪，祂驾云降临，众目要看见祂，连刺祂的人也要看见祂，地上的万族都要因祂哀哭。这话是真实的。阿们！</a:t>
            </a:r>
          </a:p>
          <a:p>
            <a:pPr algn="l">
              <a:lnSpc>
                <a:spcPct val="114000"/>
              </a:lnSpc>
            </a:pPr>
            <a:r>
              <a:rPr lang="en-US" altLang="zh-CN" sz="3600" b="1" dirty="0">
                <a:solidFill>
                  <a:schemeClr val="bg1"/>
                </a:solidFill>
                <a:ea typeface="微软雅黑" panose="020B0503020204020204" pitchFamily="34" charset="-122"/>
              </a:rPr>
              <a:t>Behold, He is coming with clouds, and every eye will see Him, even they who pierced Him. And all the tribes of the earth will mourn because of Him. Even so, Amen.</a:t>
            </a:r>
          </a:p>
        </p:txBody>
      </p:sp>
    </p:spTree>
    <p:extLst>
      <p:ext uri="{BB962C8B-B14F-4D97-AF65-F5344CB8AC3E}">
        <p14:creationId xmlns:p14="http://schemas.microsoft.com/office/powerpoint/2010/main" val="17037530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1:4-8】</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主　神说：“我是阿拉法，我是俄梅戛（“阿拉法，俄梅戛”乃希腊字母首末二字），是昔在、今在、以后永在的全能者。”</a:t>
            </a:r>
          </a:p>
          <a:p>
            <a:pPr algn="l">
              <a:lnSpc>
                <a:spcPct val="114000"/>
              </a:lnSpc>
            </a:pPr>
            <a:r>
              <a:rPr lang="en-US" altLang="zh-CN" sz="3600" b="1" dirty="0">
                <a:solidFill>
                  <a:schemeClr val="bg1"/>
                </a:solidFill>
                <a:ea typeface="微软雅黑" panose="020B0503020204020204" pitchFamily="34" charset="-122"/>
              </a:rPr>
              <a:t>"I am the Alpha and the Omega, the Beginning and the End," says the Lord, "who is and who was and who is to come, the Almighty."</a:t>
            </a:r>
          </a:p>
        </p:txBody>
      </p:sp>
    </p:spTree>
    <p:extLst>
      <p:ext uri="{BB962C8B-B14F-4D97-AF65-F5344CB8AC3E}">
        <p14:creationId xmlns:p14="http://schemas.microsoft.com/office/powerpoint/2010/main" val="9503049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26:57-68】</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63 </a:t>
            </a:r>
            <a:r>
              <a:rPr lang="zh-CN" altLang="en-US" sz="3600" b="1" dirty="0">
                <a:solidFill>
                  <a:schemeClr val="bg1"/>
                </a:solidFill>
                <a:ea typeface="微软雅黑" panose="020B0503020204020204" pitchFamily="34" charset="-122"/>
              </a:rPr>
              <a:t>耶稣却不言语。大祭司对他说：“我指着永生　神叫你起誓告诉我们，你是　神的儿子基督不是？” </a:t>
            </a:r>
          </a:p>
          <a:p>
            <a:pPr algn="l">
              <a:lnSpc>
                <a:spcPct val="100000"/>
              </a:lnSpc>
            </a:pPr>
            <a:r>
              <a:rPr lang="en-US" altLang="zh-CN" sz="3600" b="1" dirty="0">
                <a:solidFill>
                  <a:schemeClr val="bg1"/>
                </a:solidFill>
                <a:ea typeface="微软雅黑" panose="020B0503020204020204" pitchFamily="34" charset="-122"/>
              </a:rPr>
              <a:t>But Jesus kept silent. And the high priest answered and said to Him, "I put You under oath by the living God: Tell us if You are the Christ, the Son of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005874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26:57-68】</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64 </a:t>
            </a:r>
            <a:r>
              <a:rPr lang="zh-CN" altLang="en-US" sz="3600" b="1" dirty="0">
                <a:solidFill>
                  <a:schemeClr val="bg1"/>
                </a:solidFill>
                <a:ea typeface="微软雅黑" panose="020B0503020204020204" pitchFamily="34" charset="-122"/>
              </a:rPr>
              <a:t>耶稣对他说：“你说的是。然而，我告诉你们，后来你们要看见人子坐在那权能者的右边，驾着天上的云降临。” </a:t>
            </a:r>
          </a:p>
          <a:p>
            <a:pPr algn="l">
              <a:lnSpc>
                <a:spcPct val="100000"/>
              </a:lnSpc>
            </a:pPr>
            <a:r>
              <a:rPr lang="en-US" altLang="zh-CN" sz="3600" b="1" dirty="0">
                <a:solidFill>
                  <a:schemeClr val="bg1"/>
                </a:solidFill>
                <a:ea typeface="微软雅黑" panose="020B0503020204020204" pitchFamily="34" charset="-122"/>
              </a:rPr>
              <a:t>Jesus said to him, "It is as you said. Nevertheless, I say to you, hereafter you will see the Son of Man sitting at the right hand of the Power, and coming on the clouds of heaven."</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513698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26:57-68】</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65 </a:t>
            </a:r>
            <a:r>
              <a:rPr lang="zh-CN" altLang="en-US" sz="3600" b="1" dirty="0">
                <a:solidFill>
                  <a:schemeClr val="bg1"/>
                </a:solidFill>
                <a:ea typeface="微软雅黑" panose="020B0503020204020204" pitchFamily="34" charset="-122"/>
              </a:rPr>
              <a:t>大祭司就撕开衣服，说：“祂说了僭妄的话，我们何必再用见证人呢？这僭妄的话，现在你们都听见了。</a:t>
            </a:r>
          </a:p>
          <a:p>
            <a:pPr algn="l">
              <a:lnSpc>
                <a:spcPct val="100000"/>
              </a:lnSpc>
            </a:pPr>
            <a:r>
              <a:rPr lang="en-US" altLang="zh-CN" sz="3600" b="1" dirty="0">
                <a:solidFill>
                  <a:schemeClr val="bg1"/>
                </a:solidFill>
                <a:ea typeface="微软雅黑" panose="020B0503020204020204" pitchFamily="34" charset="-122"/>
              </a:rPr>
              <a:t>Then the high priest tore his clothes, saying, "He has spoken blasphemy! What further need do we have of witnesses? Look, now you have heard His blasphemy!</a:t>
            </a:r>
          </a:p>
          <a:p>
            <a:pPr algn="l">
              <a:lnSpc>
                <a:spcPct val="100000"/>
              </a:lnSpc>
            </a:pPr>
            <a:r>
              <a:rPr lang="en-US" altLang="zh-CN" sz="3600" b="1" dirty="0">
                <a:solidFill>
                  <a:schemeClr val="bg1"/>
                </a:solidFill>
                <a:ea typeface="微软雅黑" panose="020B0503020204020204" pitchFamily="34" charset="-122"/>
              </a:rPr>
              <a:t>66 </a:t>
            </a:r>
            <a:r>
              <a:rPr lang="zh-CN" altLang="en-US" sz="3600" b="1" dirty="0">
                <a:solidFill>
                  <a:schemeClr val="bg1"/>
                </a:solidFill>
                <a:ea typeface="微软雅黑" panose="020B0503020204020204" pitchFamily="34" charset="-122"/>
              </a:rPr>
              <a:t>你们的意见如何？”他们回答说：“祂是该死的。”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What </a:t>
            </a:r>
            <a:r>
              <a:rPr lang="en-US" altLang="zh-CN" sz="3600" b="1" dirty="0">
                <a:solidFill>
                  <a:schemeClr val="bg1"/>
                </a:solidFill>
                <a:ea typeface="微软雅黑" panose="020B0503020204020204" pitchFamily="34" charset="-122"/>
              </a:rPr>
              <a:t>do you think?" They answered and said, "He is deserving of death."</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15359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26:57-68】</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67 </a:t>
            </a:r>
            <a:r>
              <a:rPr lang="zh-CN" altLang="en-US" sz="3600" b="1" dirty="0">
                <a:solidFill>
                  <a:schemeClr val="bg1"/>
                </a:solidFill>
                <a:ea typeface="微软雅黑" panose="020B0503020204020204" pitchFamily="34" charset="-122"/>
              </a:rPr>
              <a:t>他们就吐唾沫在祂脸上，用拳头打祂；也有用手掌打祂的，说：</a:t>
            </a:r>
          </a:p>
          <a:p>
            <a:pPr algn="l">
              <a:lnSpc>
                <a:spcPct val="100000"/>
              </a:lnSpc>
            </a:pPr>
            <a:r>
              <a:rPr lang="en-US" altLang="zh-CN" sz="3600" b="1" dirty="0">
                <a:solidFill>
                  <a:schemeClr val="bg1"/>
                </a:solidFill>
                <a:ea typeface="微软雅黑" panose="020B0503020204020204" pitchFamily="34" charset="-122"/>
              </a:rPr>
              <a:t>Then they spat in His face and beat Him; and others struck Him with the palms of their hands,</a:t>
            </a:r>
          </a:p>
          <a:p>
            <a:pPr algn="l">
              <a:lnSpc>
                <a:spcPct val="100000"/>
              </a:lnSpc>
            </a:pPr>
            <a:r>
              <a:rPr lang="en-US" altLang="zh-CN" sz="3600" b="1" dirty="0">
                <a:solidFill>
                  <a:schemeClr val="bg1"/>
                </a:solidFill>
                <a:ea typeface="微软雅黑" panose="020B0503020204020204" pitchFamily="34" charset="-122"/>
              </a:rPr>
              <a:t>68 “</a:t>
            </a:r>
            <a:r>
              <a:rPr lang="zh-CN" altLang="en-US" sz="3600" b="1" dirty="0">
                <a:solidFill>
                  <a:schemeClr val="bg1"/>
                </a:solidFill>
                <a:ea typeface="微软雅黑" panose="020B0503020204020204" pitchFamily="34" charset="-122"/>
              </a:rPr>
              <a:t>基督啊，你是先知，告诉我们打你的是谁？”</a:t>
            </a:r>
          </a:p>
          <a:p>
            <a:pPr algn="l">
              <a:lnSpc>
                <a:spcPct val="100000"/>
              </a:lnSpc>
            </a:pPr>
            <a:r>
              <a:rPr lang="en-US" altLang="zh-CN" sz="3600" b="1" dirty="0">
                <a:solidFill>
                  <a:schemeClr val="bg1"/>
                </a:solidFill>
                <a:ea typeface="微软雅黑" panose="020B0503020204020204" pitchFamily="34" charset="-122"/>
              </a:rPr>
              <a:t>saying, "Prophesy to us, Christ! Who is the one who struck You?"</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087055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10:17-19】</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你们要防备人，因为他们要把你们交给公会，也要在会堂里鞭打你们</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beware of men, for they will deliver you up to councils and scourge you in their synagogues.</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并且你们要为我的缘故被送到诸侯君王面前，对他们和外邦人作见证</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You </a:t>
            </a:r>
            <a:r>
              <a:rPr lang="en-US" altLang="zh-CN" sz="3600" b="1" dirty="0">
                <a:solidFill>
                  <a:schemeClr val="bg1"/>
                </a:solidFill>
                <a:ea typeface="微软雅黑" panose="020B0503020204020204" pitchFamily="34" charset="-122"/>
              </a:rPr>
              <a:t>will be brought before governors and kings for My sake, as a testimony to them and to the Gentiles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591745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10:17-19】</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你们被交的时候，不要思虑怎样说话，或说什么话。到那时候，必赐给你们当说的话，</a:t>
            </a:r>
          </a:p>
          <a:p>
            <a:pPr algn="l">
              <a:lnSpc>
                <a:spcPct val="114000"/>
              </a:lnSpc>
            </a:pPr>
            <a:r>
              <a:rPr lang="en-US" altLang="zh-CN" sz="3600" b="1" dirty="0">
                <a:solidFill>
                  <a:schemeClr val="bg1"/>
                </a:solidFill>
                <a:ea typeface="微软雅黑" panose="020B0503020204020204" pitchFamily="34" charset="-122"/>
              </a:rPr>
              <a:t>But when they deliver you up, do not worry about how or what you should speak. For it will be given to you in that hour what you should speak;</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372929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1330</TotalTime>
  <Words>2060</Words>
  <Application>Microsoft Office PowerPoint</Application>
  <PresentationFormat>全屏显示(4:3)</PresentationFormat>
  <Paragraphs>112</Paragraphs>
  <Slides>32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32</vt:i4>
      </vt:variant>
    </vt:vector>
  </HeadingPairs>
  <TitlesOfParts>
    <vt:vector size="38"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341</cp:revision>
  <dcterms:created xsi:type="dcterms:W3CDTF">2018-02-16T18:09:56Z</dcterms:created>
  <dcterms:modified xsi:type="dcterms:W3CDTF">2019-07-28T08:48:21Z</dcterms:modified>
</cp:coreProperties>
</file>