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537" r:id="rId3"/>
    <p:sldId id="1517" r:id="rId4"/>
    <p:sldId id="1538" r:id="rId5"/>
    <p:sldId id="1539" r:id="rId6"/>
    <p:sldId id="1540" r:id="rId7"/>
    <p:sldId id="1541" r:id="rId8"/>
    <p:sldId id="1542" r:id="rId9"/>
    <p:sldId id="1543" r:id="rId10"/>
    <p:sldId id="1518" r:id="rId11"/>
    <p:sldId id="1519" r:id="rId12"/>
    <p:sldId id="1520" r:id="rId13"/>
    <p:sldId id="1521" r:id="rId14"/>
    <p:sldId id="1544" r:id="rId15"/>
    <p:sldId id="1523" r:id="rId16"/>
    <p:sldId id="1545" r:id="rId17"/>
    <p:sldId id="1522" r:id="rId18"/>
    <p:sldId id="1546" r:id="rId19"/>
    <p:sldId id="1547" r:id="rId20"/>
    <p:sldId id="1498" r:id="rId21"/>
    <p:sldId id="1499" r:id="rId22"/>
    <p:sldId id="1500" r:id="rId23"/>
    <p:sldId id="1548" r:id="rId24"/>
    <p:sldId id="1549" r:id="rId25"/>
    <p:sldId id="1550" r:id="rId26"/>
    <p:sldId id="1551" r:id="rId27"/>
    <p:sldId id="1552" r:id="rId28"/>
    <p:sldId id="1524" r:id="rId2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6" y="88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2019/8/11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27:11-14】</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耶稣站在巡抚面前，巡抚问祂说：“你是犹太人的王吗？”耶稣说：“你说的是。” </a:t>
            </a:r>
          </a:p>
          <a:p>
            <a:pPr algn="l">
              <a:lnSpc>
                <a:spcPct val="100000"/>
              </a:lnSpc>
            </a:pPr>
            <a:r>
              <a:rPr lang="en-US" altLang="zh-CN" sz="3600" b="1" dirty="0">
                <a:solidFill>
                  <a:schemeClr val="bg1"/>
                </a:solidFill>
                <a:ea typeface="微软雅黑" panose="020B0503020204020204" pitchFamily="34" charset="-122"/>
              </a:rPr>
              <a:t>Now Jesus stood before the governor. And the governor asked Him, saying, "Are You the King of the Jews?" Jesus said to him, "It is as you say."</a:t>
            </a:r>
          </a:p>
          <a:p>
            <a:pPr algn="l">
              <a:lnSpc>
                <a:spcPct val="100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祂被祭司长和长老控告的时候，什么都不回答。</a:t>
            </a:r>
          </a:p>
          <a:p>
            <a:pPr algn="l">
              <a:lnSpc>
                <a:spcPct val="100000"/>
              </a:lnSpc>
            </a:pPr>
            <a:r>
              <a:rPr lang="en-US" altLang="zh-CN" sz="3600" b="1" dirty="0">
                <a:solidFill>
                  <a:schemeClr val="bg1"/>
                </a:solidFill>
                <a:ea typeface="微软雅黑" panose="020B0503020204020204" pitchFamily="34" charset="-122"/>
              </a:rPr>
              <a:t>And while He was being accused by the chief priests and elders, He answered nothing.</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弥迦书 </a:t>
            </a:r>
            <a:r>
              <a:rPr lang="en-US" altLang="zh-CN" sz="3600" b="1" u="sng" dirty="0">
                <a:solidFill>
                  <a:schemeClr val="bg1"/>
                </a:solidFill>
                <a:ea typeface="微软雅黑" panose="020B0503020204020204" pitchFamily="34" charset="-122"/>
              </a:rPr>
              <a:t>Micah 5:2】</a:t>
            </a:r>
          </a:p>
          <a:p>
            <a:pPr algn="l">
              <a:lnSpc>
                <a:spcPct val="114000"/>
              </a:lnSpc>
            </a:pPr>
            <a:r>
              <a:rPr lang="zh-CN" altLang="en-US" sz="3600" b="1" dirty="0">
                <a:solidFill>
                  <a:schemeClr val="bg1"/>
                </a:solidFill>
                <a:ea typeface="微软雅黑" panose="020B0503020204020204" pitchFamily="34" charset="-122"/>
              </a:rPr>
              <a:t>伯利恒以法他啊，你在犹大诸城中为小。将来必有一位从你那里出来，在以色列中为我作掌权的；祂的根源从亘古、从太初就有。</a:t>
            </a:r>
          </a:p>
          <a:p>
            <a:pPr algn="l">
              <a:lnSpc>
                <a:spcPct val="114000"/>
              </a:lnSpc>
            </a:pPr>
            <a:r>
              <a:rPr lang="en-US" altLang="zh-CN" sz="3600" b="1" dirty="0">
                <a:solidFill>
                  <a:schemeClr val="bg1"/>
                </a:solidFill>
                <a:ea typeface="微软雅黑" panose="020B0503020204020204" pitchFamily="34" charset="-122"/>
              </a:rPr>
              <a:t>"But you, Bethlehem </a:t>
            </a:r>
            <a:r>
              <a:rPr lang="en-US" altLang="zh-CN" sz="3600" b="1" dirty="0" err="1">
                <a:solidFill>
                  <a:schemeClr val="bg1"/>
                </a:solidFill>
                <a:ea typeface="微软雅黑" panose="020B0503020204020204" pitchFamily="34" charset="-122"/>
              </a:rPr>
              <a:t>Ephrathah</a:t>
            </a:r>
            <a:r>
              <a:rPr lang="en-US" altLang="zh-CN" sz="3600" b="1" dirty="0">
                <a:solidFill>
                  <a:schemeClr val="bg1"/>
                </a:solidFill>
                <a:ea typeface="微软雅黑" panose="020B0503020204020204" pitchFamily="34" charset="-122"/>
              </a:rPr>
              <a:t>, Though you are little among the thousands of Judah, Yet out of you shall come forth to Me The One to be Ruler in Israel, Whose goings forth are from of old, From everlasting."</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53116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18:36】</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耶稣回答说：“我的国不属这世界；我的国若属这世界，我的臣仆必要争战，使我不至于被交给犹太人；只是我的国不属这世界。” </a:t>
            </a:r>
          </a:p>
          <a:p>
            <a:pPr algn="l">
              <a:lnSpc>
                <a:spcPct val="114000"/>
              </a:lnSpc>
            </a:pPr>
            <a:r>
              <a:rPr lang="en-US" altLang="zh-CN" sz="3600" b="1" dirty="0">
                <a:solidFill>
                  <a:schemeClr val="bg1"/>
                </a:solidFill>
                <a:ea typeface="微软雅黑" panose="020B0503020204020204" pitchFamily="34" charset="-122"/>
              </a:rPr>
              <a:t>Jesus answered, "My kingdom is not of this world. If My kingdom were of this world, My servants would fight, so that I should not be delivered to the Jews; but now My kingdom is not from here."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868115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众人看见耶稣所行的神迹，就说：“这真是那要到世间来的先知。” </a:t>
            </a:r>
          </a:p>
          <a:p>
            <a:pPr algn="l">
              <a:lnSpc>
                <a:spcPct val="100000"/>
              </a:lnSpc>
            </a:pPr>
            <a:r>
              <a:rPr lang="en-US" altLang="zh-CN" sz="3400" b="1" dirty="0">
                <a:solidFill>
                  <a:schemeClr val="bg1"/>
                </a:solidFill>
                <a:ea typeface="微软雅黑" panose="020B0503020204020204" pitchFamily="34" charset="-122"/>
              </a:rPr>
              <a:t>Then those men, when they had seen the sign that Jesus did, said, "This is truly the Prophet who is to come into the world."</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耶稣既知道众人要来强逼祂作王，就独自又退到山上去了</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Therefore </a:t>
            </a:r>
            <a:r>
              <a:rPr lang="en-US" altLang="zh-CN" sz="3400" b="1" dirty="0">
                <a:solidFill>
                  <a:schemeClr val="bg1"/>
                </a:solidFill>
                <a:ea typeface="微软雅黑" panose="020B0503020204020204" pitchFamily="34" charset="-122"/>
              </a:rPr>
              <a:t>when Jesus perceived that they were about to come and take Him by force to make Him king, He departed again to the mountain by Himself alone.</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031950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6:26-27】</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耶稣回答说：“我实实在在地告诉你们：你们找我，并不是因见了神迹，乃是因吃饼得饱。</a:t>
            </a:r>
          </a:p>
          <a:p>
            <a:pPr algn="l">
              <a:lnSpc>
                <a:spcPct val="114000"/>
              </a:lnSpc>
            </a:pPr>
            <a:r>
              <a:rPr lang="en-US" altLang="zh-CN" sz="3600" b="1" dirty="0">
                <a:solidFill>
                  <a:schemeClr val="bg1"/>
                </a:solidFill>
                <a:ea typeface="微软雅黑" panose="020B0503020204020204" pitchFamily="34" charset="-122"/>
              </a:rPr>
              <a:t>Jesus answered them and said, "Most assuredly, I say to you, you seek Me, not because you saw the signs, but because you ate of the loaves and were filled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461525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6:26-27】</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不要为那必坏的食物劳力，要为那存到永生的食物劳力，就是人子要赐给你们的，因为人子是父神所印证的。” </a:t>
            </a:r>
          </a:p>
          <a:p>
            <a:pPr algn="l">
              <a:lnSpc>
                <a:spcPct val="114000"/>
              </a:lnSpc>
            </a:pPr>
            <a:r>
              <a:rPr lang="en-US" altLang="zh-CN" sz="3600" b="1" dirty="0">
                <a:solidFill>
                  <a:schemeClr val="bg1"/>
                </a:solidFill>
                <a:ea typeface="微软雅黑" panose="020B0503020204020204" pitchFamily="34" charset="-122"/>
              </a:rPr>
              <a:t>Do not labor for the food which perishes, but for the food which endures to everlasting life, which the Son of Man will give you, because God the Father has set His seal on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03286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6:60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66-38】</a:t>
            </a:r>
          </a:p>
          <a:p>
            <a:pPr algn="l">
              <a:lnSpc>
                <a:spcPct val="114000"/>
              </a:lnSpc>
            </a:pPr>
            <a:r>
              <a:rPr lang="en-US" altLang="zh-CN" sz="3600" b="1" dirty="0">
                <a:solidFill>
                  <a:schemeClr val="bg1"/>
                </a:solidFill>
                <a:ea typeface="微软雅黑" panose="020B0503020204020204" pitchFamily="34" charset="-122"/>
              </a:rPr>
              <a:t>60 </a:t>
            </a:r>
            <a:r>
              <a:rPr lang="zh-CN" altLang="en-US" sz="3600" b="1" dirty="0">
                <a:solidFill>
                  <a:schemeClr val="bg1"/>
                </a:solidFill>
                <a:ea typeface="微软雅黑" panose="020B0503020204020204" pitchFamily="34" charset="-122"/>
              </a:rPr>
              <a:t>祂的门徒中有好些人听见了，就说：“这话甚难，谁能听呢？” </a:t>
            </a:r>
          </a:p>
          <a:p>
            <a:pPr algn="l">
              <a:lnSpc>
                <a:spcPct val="114000"/>
              </a:lnSpc>
            </a:pPr>
            <a:r>
              <a:rPr lang="en-US" altLang="zh-CN" sz="3600" b="1" dirty="0">
                <a:solidFill>
                  <a:schemeClr val="bg1"/>
                </a:solidFill>
                <a:ea typeface="微软雅黑" panose="020B0503020204020204" pitchFamily="34" charset="-122"/>
              </a:rPr>
              <a:t>Therefore many of His disciples, when they heard this, said, "This is a hard saying; who can understand it?"</a:t>
            </a:r>
          </a:p>
          <a:p>
            <a:pPr algn="l">
              <a:lnSpc>
                <a:spcPct val="114000"/>
              </a:lnSpc>
            </a:pPr>
            <a:r>
              <a:rPr lang="en-US" altLang="zh-CN" sz="3600" b="1" dirty="0">
                <a:solidFill>
                  <a:schemeClr val="bg1"/>
                </a:solidFill>
                <a:ea typeface="微软雅黑" panose="020B0503020204020204" pitchFamily="34" charset="-122"/>
              </a:rPr>
              <a:t>66 </a:t>
            </a:r>
            <a:r>
              <a:rPr lang="zh-CN" altLang="en-US" sz="3600" b="1" dirty="0">
                <a:solidFill>
                  <a:schemeClr val="bg1"/>
                </a:solidFill>
                <a:ea typeface="微软雅黑" panose="020B0503020204020204" pitchFamily="34" charset="-122"/>
              </a:rPr>
              <a:t>从此，祂门徒中多有退去的，不再和祂同行。</a:t>
            </a:r>
          </a:p>
          <a:p>
            <a:pPr algn="l">
              <a:lnSpc>
                <a:spcPct val="114000"/>
              </a:lnSpc>
            </a:pPr>
            <a:r>
              <a:rPr lang="en-US" altLang="zh-CN" sz="3600" b="1" dirty="0">
                <a:solidFill>
                  <a:schemeClr val="bg1"/>
                </a:solidFill>
                <a:ea typeface="微软雅黑" panose="020B0503020204020204" pitchFamily="34" charset="-122"/>
              </a:rPr>
              <a:t>From that time many of His disciples went back and walked with Him no more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483940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6:60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66-38】</a:t>
            </a:r>
          </a:p>
          <a:p>
            <a:pPr algn="l">
              <a:lnSpc>
                <a:spcPct val="114000"/>
              </a:lnSpc>
            </a:pPr>
            <a:r>
              <a:rPr lang="en-US" altLang="zh-CN" sz="3600" b="1" dirty="0" smtClean="0">
                <a:solidFill>
                  <a:schemeClr val="bg1"/>
                </a:solidFill>
                <a:ea typeface="微软雅黑" panose="020B0503020204020204" pitchFamily="34" charset="-122"/>
              </a:rPr>
              <a:t>67 </a:t>
            </a:r>
            <a:r>
              <a:rPr lang="zh-CN" altLang="en-US" sz="3600" b="1" dirty="0">
                <a:solidFill>
                  <a:schemeClr val="bg1"/>
                </a:solidFill>
                <a:ea typeface="微软雅黑" panose="020B0503020204020204" pitchFamily="34" charset="-122"/>
              </a:rPr>
              <a:t>耶稣就对那十二个门徒说：“你们也要去吗？” </a:t>
            </a:r>
          </a:p>
          <a:p>
            <a:pPr algn="l">
              <a:lnSpc>
                <a:spcPct val="114000"/>
              </a:lnSpc>
            </a:pPr>
            <a:r>
              <a:rPr lang="en-US" altLang="zh-CN" sz="3600" b="1" dirty="0">
                <a:solidFill>
                  <a:schemeClr val="bg1"/>
                </a:solidFill>
                <a:ea typeface="微软雅黑" panose="020B0503020204020204" pitchFamily="34" charset="-122"/>
              </a:rPr>
              <a:t>Then Jesus said to the twelve, "Do you also want to go away?"</a:t>
            </a:r>
          </a:p>
          <a:p>
            <a:pPr algn="l">
              <a:lnSpc>
                <a:spcPct val="114000"/>
              </a:lnSpc>
            </a:pPr>
            <a:r>
              <a:rPr lang="en-US" altLang="zh-CN" sz="3600" b="1" dirty="0">
                <a:solidFill>
                  <a:schemeClr val="bg1"/>
                </a:solidFill>
                <a:ea typeface="微软雅黑" panose="020B0503020204020204" pitchFamily="34" charset="-122"/>
              </a:rPr>
              <a:t>68 </a:t>
            </a:r>
            <a:r>
              <a:rPr lang="zh-CN" altLang="en-US" sz="3600" b="1" dirty="0">
                <a:solidFill>
                  <a:schemeClr val="bg1"/>
                </a:solidFill>
                <a:ea typeface="微软雅黑" panose="020B0503020204020204" pitchFamily="34" charset="-122"/>
              </a:rPr>
              <a:t>西门彼得回答说：“主啊，你有永生之道，我们还归从谁呢？</a:t>
            </a:r>
          </a:p>
          <a:p>
            <a:pPr algn="l">
              <a:lnSpc>
                <a:spcPct val="114000"/>
              </a:lnSpc>
            </a:pPr>
            <a:r>
              <a:rPr lang="en-US" altLang="zh-CN" sz="3600" b="1" dirty="0">
                <a:solidFill>
                  <a:schemeClr val="bg1"/>
                </a:solidFill>
                <a:ea typeface="微软雅黑" panose="020B0503020204020204" pitchFamily="34" charset="-122"/>
              </a:rPr>
              <a:t>But Simon Peter answered Him, "Lord, to whom shall we go? You have the words of eternal life.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02475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3:18-20】</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因为有许多人行事是基督十字架的仇敌。我屡次告诉你们，现在又流泪地告诉你们：</a:t>
            </a:r>
          </a:p>
          <a:p>
            <a:pPr algn="l">
              <a:lnSpc>
                <a:spcPct val="114000"/>
              </a:lnSpc>
            </a:pPr>
            <a:r>
              <a:rPr lang="en-US" altLang="zh-CN" sz="3600" b="1" dirty="0">
                <a:solidFill>
                  <a:schemeClr val="bg1"/>
                </a:solidFill>
                <a:ea typeface="微软雅黑" panose="020B0503020204020204" pitchFamily="34" charset="-122"/>
              </a:rPr>
              <a:t>For many walk, of whom I have told you often, and now tell you even weeping, that they are the enemies of the cross of Christ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969554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3:18-20】</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他们的结局就是沉沦，他们的神就是自己的肚腹，他们以自己的羞辱为荣耀，专以地上的事为念。</a:t>
            </a:r>
          </a:p>
          <a:p>
            <a:pPr algn="l">
              <a:lnSpc>
                <a:spcPct val="114000"/>
              </a:lnSpc>
            </a:pPr>
            <a:r>
              <a:rPr lang="en-US" altLang="zh-CN" sz="3600" b="1" dirty="0">
                <a:solidFill>
                  <a:schemeClr val="bg1"/>
                </a:solidFill>
                <a:ea typeface="微软雅黑" panose="020B0503020204020204" pitchFamily="34" charset="-122"/>
              </a:rPr>
              <a:t>whose end is destruction, whose god is their belly, and whose glory is in their shame--who set their mind on earthly things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553870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3:18-20】</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我们却是天上的国民，并且等候救主，就是主耶稣基督从天上降临。</a:t>
            </a:r>
          </a:p>
          <a:p>
            <a:pPr algn="l">
              <a:lnSpc>
                <a:spcPct val="114000"/>
              </a:lnSpc>
            </a:pPr>
            <a:r>
              <a:rPr lang="en-US" altLang="zh-CN" sz="3600" b="1" dirty="0">
                <a:solidFill>
                  <a:schemeClr val="bg1"/>
                </a:solidFill>
                <a:ea typeface="微软雅黑" panose="020B0503020204020204" pitchFamily="34" charset="-122"/>
              </a:rPr>
              <a:t>For our citizenship is in heaven, from which we also eagerly wait for the Savior, the Lord Jesus Christ,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33156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27:11-14】</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彼拉多就对祂说：“他们作见证告你这么多的事，你没有听见吗？” </a:t>
            </a:r>
          </a:p>
          <a:p>
            <a:pPr algn="l">
              <a:lnSpc>
                <a:spcPct val="100000"/>
              </a:lnSpc>
            </a:pPr>
            <a:r>
              <a:rPr lang="en-US" altLang="zh-CN" sz="3600" b="1" dirty="0">
                <a:solidFill>
                  <a:schemeClr val="bg1"/>
                </a:solidFill>
                <a:ea typeface="微软雅黑" panose="020B0503020204020204" pitchFamily="34" charset="-122"/>
              </a:rPr>
              <a:t>Then Pilate said to Him, "Do You not hear how many things they testify against You?"</a:t>
            </a:r>
          </a:p>
          <a:p>
            <a:pPr algn="l">
              <a:lnSpc>
                <a:spcPct val="100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耶稣仍不回答，连一句话也不说，以致巡抚甚觉希奇。</a:t>
            </a:r>
          </a:p>
          <a:p>
            <a:pPr algn="l">
              <a:lnSpc>
                <a:spcPct val="100000"/>
              </a:lnSpc>
            </a:pPr>
            <a:r>
              <a:rPr lang="en-US" altLang="zh-CN" sz="3600" b="1" dirty="0">
                <a:solidFill>
                  <a:schemeClr val="bg1"/>
                </a:solidFill>
                <a:ea typeface="微软雅黑" panose="020B0503020204020204" pitchFamily="34" charset="-122"/>
              </a:rPr>
              <a:t>But He answered him not one word, so that the governor marveled greatly.</a:t>
            </a:r>
          </a:p>
        </p:txBody>
      </p:sp>
    </p:spTree>
    <p:extLst>
      <p:ext uri="{BB962C8B-B14F-4D97-AF65-F5344CB8AC3E}">
        <p14:creationId xmlns:p14="http://schemas.microsoft.com/office/powerpoint/2010/main" val="8856611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3:1-2】</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所以你们若真与基督一同复活，就当求在上面的事，那里有基督坐在　神的右边。</a:t>
            </a:r>
          </a:p>
          <a:p>
            <a:pPr algn="l">
              <a:lnSpc>
                <a:spcPct val="114000"/>
              </a:lnSpc>
            </a:pPr>
            <a:r>
              <a:rPr lang="en-US" altLang="zh-CN" sz="3600" b="1" dirty="0">
                <a:solidFill>
                  <a:schemeClr val="bg1"/>
                </a:solidFill>
                <a:ea typeface="微软雅黑" panose="020B0503020204020204" pitchFamily="34" charset="-122"/>
              </a:rPr>
              <a:t>If then you were raised with Christ, seek those things which are above, where Christ is, sitting at the right hand of God.</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你们要思念上面的事，不要思念地上的事。</a:t>
            </a:r>
          </a:p>
          <a:p>
            <a:pPr algn="l">
              <a:lnSpc>
                <a:spcPct val="114000"/>
              </a:lnSpc>
            </a:pPr>
            <a:r>
              <a:rPr lang="en-US" altLang="zh-CN" sz="3600" b="1" dirty="0">
                <a:solidFill>
                  <a:schemeClr val="bg1"/>
                </a:solidFill>
                <a:ea typeface="微软雅黑" panose="020B0503020204020204" pitchFamily="34" charset="-122"/>
              </a:rPr>
              <a:t>Set your mind on things above, not on things on the earth.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279766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4:4】</a:t>
            </a:r>
          </a:p>
          <a:p>
            <a:pPr algn="l">
              <a:lnSpc>
                <a:spcPct val="114000"/>
              </a:lnSpc>
            </a:pPr>
            <a:r>
              <a:rPr lang="zh-CN" altLang="en-US" sz="3600" b="1" dirty="0">
                <a:solidFill>
                  <a:schemeClr val="bg1"/>
                </a:solidFill>
                <a:ea typeface="微软雅黑" panose="020B0503020204020204" pitchFamily="34" charset="-122"/>
              </a:rPr>
              <a:t>你们这些淫乱的人哪（“淫乱的人”原文作“淫妇”），岂不知与世俗为友就是与　神为敌吗？所以凡想要与世俗为友的，就是与　神为敌了。</a:t>
            </a:r>
          </a:p>
          <a:p>
            <a:pPr algn="l">
              <a:lnSpc>
                <a:spcPct val="114000"/>
              </a:lnSpc>
            </a:pPr>
            <a:r>
              <a:rPr lang="en-US" altLang="zh-CN" sz="3600" b="1" dirty="0">
                <a:solidFill>
                  <a:schemeClr val="bg1"/>
                </a:solidFill>
                <a:ea typeface="微软雅黑" panose="020B0503020204020204" pitchFamily="34" charset="-122"/>
              </a:rPr>
              <a:t>Adulterers and adulteresses! Do you not know that friendship with the world is enmity with God? Whoever therefore wants to be a friend of the world makes himself an enemy of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772189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11-16】</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有声音从宝座出来说：“　神的众仆人哪，凡敬畏祂的，无论大小，都要赞美我们的　神。” </a:t>
            </a:r>
          </a:p>
          <a:p>
            <a:pPr algn="l">
              <a:lnSpc>
                <a:spcPct val="114000"/>
              </a:lnSpc>
            </a:pPr>
            <a:r>
              <a:rPr lang="en-US" altLang="zh-CN" sz="3600" b="1" dirty="0">
                <a:solidFill>
                  <a:schemeClr val="bg1"/>
                </a:solidFill>
                <a:ea typeface="微软雅黑" panose="020B0503020204020204" pitchFamily="34" charset="-122"/>
              </a:rPr>
              <a:t>Then a voice came from the throne, saying, "Praise our God, all you His servants and those who fear Him, both small and great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005874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11-16】</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我听见好像群众的声音，众水的声音，大雷的声音，说：“哈利路亚！因为主我们的　神，全能者作王了。” </a:t>
            </a:r>
          </a:p>
          <a:p>
            <a:pPr algn="l">
              <a:lnSpc>
                <a:spcPct val="114000"/>
              </a:lnSpc>
            </a:pPr>
            <a:r>
              <a:rPr lang="en-US" altLang="zh-CN" sz="3600" b="1" dirty="0">
                <a:solidFill>
                  <a:schemeClr val="bg1"/>
                </a:solidFill>
                <a:ea typeface="微软雅黑" panose="020B0503020204020204" pitchFamily="34" charset="-122"/>
              </a:rPr>
              <a:t>And I heard, as it were, the voice of a great multitude, as the sound of many waters and as the sound of mighty </a:t>
            </a:r>
            <a:r>
              <a:rPr lang="en-US" altLang="zh-CN" sz="3600" b="1" dirty="0" err="1">
                <a:solidFill>
                  <a:schemeClr val="bg1"/>
                </a:solidFill>
                <a:ea typeface="微软雅黑" panose="020B0503020204020204" pitchFamily="34" charset="-122"/>
              </a:rPr>
              <a:t>thunderings</a:t>
            </a:r>
            <a:r>
              <a:rPr lang="en-US" altLang="zh-CN" sz="3600" b="1" dirty="0">
                <a:solidFill>
                  <a:schemeClr val="bg1"/>
                </a:solidFill>
                <a:ea typeface="微软雅黑" panose="020B0503020204020204" pitchFamily="34" charset="-122"/>
              </a:rPr>
              <a:t>, saying, "Alleluia! For the Lord God Omnipotent reigns!</a:t>
            </a:r>
          </a:p>
        </p:txBody>
      </p:sp>
    </p:spTree>
    <p:extLst>
      <p:ext uri="{BB962C8B-B14F-4D97-AF65-F5344CB8AC3E}">
        <p14:creationId xmlns:p14="http://schemas.microsoft.com/office/powerpoint/2010/main" val="28244121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11-16】</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我观看，见天开了。有一匹白马，骑在马上的称为诚信真实，祂审判、争战都按着公义。</a:t>
            </a:r>
          </a:p>
          <a:p>
            <a:pPr algn="l">
              <a:lnSpc>
                <a:spcPct val="114000"/>
              </a:lnSpc>
            </a:pPr>
            <a:r>
              <a:rPr lang="en-US" altLang="zh-CN" sz="3600" b="1" dirty="0">
                <a:solidFill>
                  <a:schemeClr val="bg1"/>
                </a:solidFill>
                <a:ea typeface="微软雅黑" panose="020B0503020204020204" pitchFamily="34" charset="-122"/>
              </a:rPr>
              <a:t>Now I saw heaven opened, and behold, a white horse. And He who sat on him was called Faithful and True, and in righteousness He judges and makes war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679384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11-16】</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祂的眼睛如火焰，祂头上戴着许多冠冕，又有写着的名字，除了祂自己没有人知道。</a:t>
            </a:r>
          </a:p>
          <a:p>
            <a:pPr algn="l">
              <a:lnSpc>
                <a:spcPct val="114000"/>
              </a:lnSpc>
            </a:pPr>
            <a:r>
              <a:rPr lang="en-US" altLang="zh-CN" sz="3600" b="1" dirty="0">
                <a:solidFill>
                  <a:schemeClr val="bg1"/>
                </a:solidFill>
                <a:ea typeface="微软雅黑" panose="020B0503020204020204" pitchFamily="34" charset="-122"/>
              </a:rPr>
              <a:t>His eyes were like a flame of fire, and on His head were many crowns. He had a name written that no one knew except Himself.</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祂穿着溅了血的衣服，祂的名称为　神之道。</a:t>
            </a:r>
          </a:p>
          <a:p>
            <a:pPr algn="l">
              <a:lnSpc>
                <a:spcPct val="114000"/>
              </a:lnSpc>
            </a:pPr>
            <a:r>
              <a:rPr lang="en-US" altLang="zh-CN" sz="3600" b="1" dirty="0">
                <a:solidFill>
                  <a:schemeClr val="bg1"/>
                </a:solidFill>
                <a:ea typeface="微软雅黑" panose="020B0503020204020204" pitchFamily="34" charset="-122"/>
              </a:rPr>
              <a:t>He was clothed with a robe dipped in blood, and His name is called The Word of God.</a:t>
            </a:r>
          </a:p>
        </p:txBody>
      </p:sp>
    </p:spTree>
    <p:extLst>
      <p:ext uri="{BB962C8B-B14F-4D97-AF65-F5344CB8AC3E}">
        <p14:creationId xmlns:p14="http://schemas.microsoft.com/office/powerpoint/2010/main" val="42303467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11-16】</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在天上的众军骑着白马，穿着细麻衣，又白又洁，跟随祂。</a:t>
            </a:r>
          </a:p>
          <a:p>
            <a:pPr algn="l">
              <a:lnSpc>
                <a:spcPct val="114000"/>
              </a:lnSpc>
            </a:pPr>
            <a:r>
              <a:rPr lang="en-US" altLang="zh-CN" sz="3600" b="1" dirty="0">
                <a:solidFill>
                  <a:schemeClr val="bg1"/>
                </a:solidFill>
                <a:ea typeface="微软雅黑" panose="020B0503020204020204" pitchFamily="34" charset="-122"/>
              </a:rPr>
              <a:t>And the armies in heaven, clothed in fine linen, white and clean, followed Him on white horses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006400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11-16】</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有利剑从祂口中出来，可以击杀列国。祂必用铁杖辖管他们（“辖管”原文作“牧”），并要踹全能　神烈怒的酒榨。</a:t>
            </a:r>
          </a:p>
          <a:p>
            <a:pPr algn="l">
              <a:lnSpc>
                <a:spcPct val="114000"/>
              </a:lnSpc>
            </a:pPr>
            <a:r>
              <a:rPr lang="en-US" altLang="zh-CN" sz="3600" b="1" dirty="0">
                <a:solidFill>
                  <a:schemeClr val="bg1"/>
                </a:solidFill>
                <a:ea typeface="微软雅黑" panose="020B0503020204020204" pitchFamily="34" charset="-122"/>
              </a:rPr>
              <a:t>Now out of His mouth goes a sharp sword, that with it He should strike the nations. And He Himself will rule them with a rod of iron. He Himself treads the winepress of the fierceness and wrath of Almighty God.</a:t>
            </a:r>
          </a:p>
        </p:txBody>
      </p:sp>
    </p:spTree>
    <p:extLst>
      <p:ext uri="{BB962C8B-B14F-4D97-AF65-F5344CB8AC3E}">
        <p14:creationId xmlns:p14="http://schemas.microsoft.com/office/powerpoint/2010/main" val="36740303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11-16】</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在祂衣服和大腿上有名写着说：“万王之王，万主之主。”</a:t>
            </a:r>
          </a:p>
          <a:p>
            <a:pPr algn="l">
              <a:lnSpc>
                <a:spcPct val="114000"/>
              </a:lnSpc>
            </a:pPr>
            <a:r>
              <a:rPr lang="en-US" altLang="zh-CN" sz="3600" b="1" dirty="0">
                <a:solidFill>
                  <a:schemeClr val="bg1"/>
                </a:solidFill>
                <a:ea typeface="微软雅黑" panose="020B0503020204020204" pitchFamily="34" charset="-122"/>
              </a:rPr>
              <a:t>And He has on His robe and on His thigh a name written: KING OF KINGS AND LORD OF </a:t>
            </a:r>
            <a:r>
              <a:rPr lang="en-US" altLang="zh-CN" sz="3600" b="1" dirty="0" err="1">
                <a:solidFill>
                  <a:schemeClr val="bg1"/>
                </a:solidFill>
                <a:ea typeface="微软雅黑" panose="020B0503020204020204" pitchFamily="34" charset="-122"/>
              </a:rPr>
              <a:t>LORDS.The</a:t>
            </a:r>
            <a:r>
              <a:rPr lang="en-US" altLang="zh-CN" sz="3600" b="1" dirty="0">
                <a:solidFill>
                  <a:schemeClr val="bg1"/>
                </a:solidFill>
                <a:ea typeface="微软雅黑" panose="020B0503020204020204" pitchFamily="34" charset="-122"/>
              </a:rPr>
              <a:t> Beast and His Armies Defeated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20636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18:33-38】</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彼拉多又进了衙门，叫耶稣来，对他说：“你是犹太人的王吗？”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Pilate entered the </a:t>
            </a:r>
            <a:r>
              <a:rPr lang="en-US" altLang="zh-CN" sz="3600" b="1" dirty="0" err="1">
                <a:solidFill>
                  <a:schemeClr val="bg1"/>
                </a:solidFill>
                <a:ea typeface="微软雅黑" panose="020B0503020204020204" pitchFamily="34" charset="-122"/>
              </a:rPr>
              <a:t>Praetorium</a:t>
            </a:r>
            <a:r>
              <a:rPr lang="en-US" altLang="zh-CN" sz="3600" b="1" dirty="0">
                <a:solidFill>
                  <a:schemeClr val="bg1"/>
                </a:solidFill>
                <a:ea typeface="微软雅黑" panose="020B0503020204020204" pitchFamily="34" charset="-122"/>
              </a:rPr>
              <a:t> again, called Jesus, and said to Him, "Are You the King of the Jews?"</a:t>
            </a:r>
          </a:p>
          <a:p>
            <a:pPr algn="l">
              <a:lnSpc>
                <a:spcPct val="114000"/>
              </a:lnSpc>
            </a:pPr>
            <a:r>
              <a:rPr lang="en-US" altLang="zh-CN" sz="3600" b="1" dirty="0">
                <a:solidFill>
                  <a:schemeClr val="bg1"/>
                </a:solidFill>
                <a:ea typeface="微软雅黑" panose="020B0503020204020204" pitchFamily="34" charset="-122"/>
              </a:rPr>
              <a:t>34 </a:t>
            </a:r>
            <a:r>
              <a:rPr lang="zh-CN" altLang="en-US" sz="3600" b="1" dirty="0">
                <a:solidFill>
                  <a:schemeClr val="bg1"/>
                </a:solidFill>
                <a:ea typeface="微软雅黑" panose="020B0503020204020204" pitchFamily="34" charset="-122"/>
              </a:rPr>
              <a:t>耶稣回答说：“这话是你自己说的，还是别人论我对你说的呢？” </a:t>
            </a:r>
          </a:p>
          <a:p>
            <a:pPr algn="l">
              <a:lnSpc>
                <a:spcPct val="114000"/>
              </a:lnSpc>
            </a:pPr>
            <a:r>
              <a:rPr lang="en-US" altLang="zh-CN" sz="3600" b="1" dirty="0">
                <a:solidFill>
                  <a:schemeClr val="bg1"/>
                </a:solidFill>
                <a:ea typeface="微软雅黑" panose="020B0503020204020204" pitchFamily="34" charset="-122"/>
              </a:rPr>
              <a:t>Jesus answered him, "Are you speaking for yourself about this, or did others tell you this concerning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61461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18:33-38】</a:t>
            </a: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彼拉多说：“我岂是犹太人呢？你本国的人和祭司长把你交给我。你作了什么事呢？” </a:t>
            </a:r>
          </a:p>
          <a:p>
            <a:pPr algn="l">
              <a:lnSpc>
                <a:spcPct val="114000"/>
              </a:lnSpc>
            </a:pPr>
            <a:r>
              <a:rPr lang="en-US" altLang="zh-CN" sz="3600" b="1" dirty="0">
                <a:solidFill>
                  <a:schemeClr val="bg1"/>
                </a:solidFill>
                <a:ea typeface="微软雅黑" panose="020B0503020204020204" pitchFamily="34" charset="-122"/>
              </a:rPr>
              <a:t>Pilate answered, "Am I a Jew? Your own nation and the chief priests have delivered You to me. What have You done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6098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18:33-38】</a:t>
            </a:r>
          </a:p>
          <a:p>
            <a:pPr algn="l">
              <a:lnSpc>
                <a:spcPct val="114000"/>
              </a:lnSpc>
            </a:pPr>
            <a:r>
              <a:rPr lang="en-US" altLang="zh-CN" sz="3600" b="1" dirty="0" smtClean="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耶稣回答说：“我的国不属这世界；我的国若属这世界，我的臣仆必要争战，使我不至于被交给犹太人；只是我的国不属这世界。” </a:t>
            </a:r>
          </a:p>
          <a:p>
            <a:pPr algn="l">
              <a:lnSpc>
                <a:spcPct val="114000"/>
              </a:lnSpc>
            </a:pPr>
            <a:r>
              <a:rPr lang="en-US" altLang="zh-CN" sz="3600" b="1" dirty="0">
                <a:solidFill>
                  <a:schemeClr val="bg1"/>
                </a:solidFill>
                <a:ea typeface="微软雅黑" panose="020B0503020204020204" pitchFamily="34" charset="-122"/>
              </a:rPr>
              <a:t>Jesus answered, "My kingdom is not of this world. If My kingdom were of this world, My servants would fight, so that I should not be delivered to the Jews; but now My kingdom is not from here."</a:t>
            </a:r>
          </a:p>
        </p:txBody>
      </p:sp>
    </p:spTree>
    <p:extLst>
      <p:ext uri="{BB962C8B-B14F-4D97-AF65-F5344CB8AC3E}">
        <p14:creationId xmlns:p14="http://schemas.microsoft.com/office/powerpoint/2010/main" val="33956589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18:33-38】</a:t>
            </a:r>
          </a:p>
          <a:p>
            <a:pPr algn="l">
              <a:lnSpc>
                <a:spcPct val="110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彼拉多就对祂说：“这样，你是王吗？”耶稣回答说：“你说我是王。我为此而生，也为此来到世间，特为给真理作见证；凡属真理的人就听我的话。”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Pilate </a:t>
            </a:r>
            <a:r>
              <a:rPr lang="en-US" altLang="zh-CN" sz="3600" b="1" dirty="0">
                <a:solidFill>
                  <a:schemeClr val="bg1"/>
                </a:solidFill>
                <a:ea typeface="微软雅黑" panose="020B0503020204020204" pitchFamily="34" charset="-122"/>
              </a:rPr>
              <a:t>therefore said to Him, "Are You a king then?" Jesus answered, "You say rightly that I am a king. For this cause I was born, and for this cause I have come into the world, that I should bear witness to the truth. Everyone who is of the truth hears My voice."</a:t>
            </a:r>
          </a:p>
        </p:txBody>
      </p:sp>
    </p:spTree>
    <p:extLst>
      <p:ext uri="{BB962C8B-B14F-4D97-AF65-F5344CB8AC3E}">
        <p14:creationId xmlns:p14="http://schemas.microsoft.com/office/powerpoint/2010/main" val="1916637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18:33-38】</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彼拉多说：“真理是什么呢？”说了这话，又出来到犹太人那里，对他们说：“我查不出祂有什么罪来。</a:t>
            </a:r>
          </a:p>
          <a:p>
            <a:pPr algn="l">
              <a:lnSpc>
                <a:spcPct val="114000"/>
              </a:lnSpc>
            </a:pPr>
            <a:r>
              <a:rPr lang="en-US" altLang="zh-CN" sz="3600" b="1" dirty="0">
                <a:solidFill>
                  <a:schemeClr val="bg1"/>
                </a:solidFill>
                <a:ea typeface="微软雅黑" panose="020B0503020204020204" pitchFamily="34" charset="-122"/>
              </a:rPr>
              <a:t>Pilate said to Him, "What is truth?" And when he had said this, he went out again to the Jews, and said to them, "I find no fault in Him at all.</a:t>
            </a:r>
          </a:p>
        </p:txBody>
      </p:sp>
    </p:spTree>
    <p:extLst>
      <p:ext uri="{BB962C8B-B14F-4D97-AF65-F5344CB8AC3E}">
        <p14:creationId xmlns:p14="http://schemas.microsoft.com/office/powerpoint/2010/main" val="5178001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1:31-33】</a:t>
            </a:r>
          </a:p>
          <a:p>
            <a:pPr algn="l">
              <a:lnSpc>
                <a:spcPct val="114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你要怀孕生子，可以给祂起名叫耶稣。</a:t>
            </a:r>
          </a:p>
          <a:p>
            <a:pPr algn="l">
              <a:lnSpc>
                <a:spcPct val="114000"/>
              </a:lnSpc>
            </a:pPr>
            <a:r>
              <a:rPr lang="en-US" altLang="zh-CN" sz="3600" b="1" dirty="0">
                <a:solidFill>
                  <a:schemeClr val="bg1"/>
                </a:solidFill>
                <a:ea typeface="微软雅黑" panose="020B0503020204020204" pitchFamily="34" charset="-122"/>
              </a:rPr>
              <a:t>And behold, you will conceive in your womb and bring forth a Son, and shall call His name JESUS.</a:t>
            </a: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祂要为大，称为至高者的儿子，主　神要把祂祖大卫的位给祂。</a:t>
            </a:r>
          </a:p>
          <a:p>
            <a:pPr algn="l">
              <a:lnSpc>
                <a:spcPct val="114000"/>
              </a:lnSpc>
            </a:pPr>
            <a:r>
              <a:rPr lang="en-US" altLang="zh-CN" sz="3600" b="1" dirty="0">
                <a:solidFill>
                  <a:schemeClr val="bg1"/>
                </a:solidFill>
                <a:ea typeface="微软雅黑" panose="020B0503020204020204" pitchFamily="34" charset="-122"/>
              </a:rPr>
              <a:t>He will be great, and will be called the Son of the Highest; and the Lord God will give Him the throne of His father David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72158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1:31-33】</a:t>
            </a:r>
          </a:p>
          <a:p>
            <a:pPr algn="l">
              <a:lnSpc>
                <a:spcPct val="114000"/>
              </a:lnSpc>
            </a:pPr>
            <a:r>
              <a:rPr lang="en-US" altLang="zh-CN" sz="3600" b="1" dirty="0" smtClean="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祂要作雅各家的王，直到永远，祂的国也没有穷尽。”</a:t>
            </a:r>
          </a:p>
          <a:p>
            <a:pPr algn="l">
              <a:lnSpc>
                <a:spcPct val="114000"/>
              </a:lnSpc>
            </a:pPr>
            <a:r>
              <a:rPr lang="en-US" altLang="zh-CN" sz="3600" b="1" dirty="0">
                <a:solidFill>
                  <a:schemeClr val="bg1"/>
                </a:solidFill>
                <a:ea typeface="微软雅黑" panose="020B0503020204020204" pitchFamily="34" charset="-122"/>
              </a:rPr>
              <a:t>And He will reign over the house of Jacob forever, and of His kingdom there will be no end."</a:t>
            </a:r>
          </a:p>
        </p:txBody>
      </p:sp>
    </p:spTree>
    <p:extLst>
      <p:ext uri="{BB962C8B-B14F-4D97-AF65-F5344CB8AC3E}">
        <p14:creationId xmlns:p14="http://schemas.microsoft.com/office/powerpoint/2010/main" val="16786891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1364</TotalTime>
  <Words>1894</Words>
  <Application>Microsoft Office PowerPoint</Application>
  <PresentationFormat>全屏显示(4:3)</PresentationFormat>
  <Paragraphs>99</Paragraphs>
  <Slides>28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28</vt:i4>
      </vt:variant>
    </vt:vector>
  </HeadingPairs>
  <TitlesOfParts>
    <vt:vector size="34"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351</cp:revision>
  <dcterms:created xsi:type="dcterms:W3CDTF">2018-02-16T18:09:56Z</dcterms:created>
  <dcterms:modified xsi:type="dcterms:W3CDTF">2019-08-11T10:45:27Z</dcterms:modified>
</cp:coreProperties>
</file>